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2" r:id="rId2"/>
    <p:sldId id="795" r:id="rId3"/>
    <p:sldId id="754" r:id="rId4"/>
    <p:sldId id="755" r:id="rId5"/>
    <p:sldId id="756" r:id="rId6"/>
    <p:sldId id="757" r:id="rId7"/>
    <p:sldId id="758" r:id="rId8"/>
    <p:sldId id="759" r:id="rId9"/>
    <p:sldId id="760" r:id="rId10"/>
    <p:sldId id="761" r:id="rId11"/>
    <p:sldId id="762" r:id="rId12"/>
    <p:sldId id="763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785" r:id="rId35"/>
    <p:sldId id="786" r:id="rId36"/>
    <p:sldId id="787" r:id="rId37"/>
    <p:sldId id="788" r:id="rId38"/>
    <p:sldId id="789" r:id="rId39"/>
    <p:sldId id="790" r:id="rId40"/>
    <p:sldId id="791" r:id="rId41"/>
    <p:sldId id="792" r:id="rId42"/>
    <p:sldId id="7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B406B6-D984-4B82-80C7-A930097E9CB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0459A6-3870-490D-B881-7EE2546A43C8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1447800"/>
          </a:xfrm>
          <a:solidFill>
            <a:srgbClr val="990000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from Cash Sales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" y="1905000"/>
            <a:ext cx="8991600" cy="22860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90678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4572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1371600" y="19050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715000" y="1905000"/>
            <a:ext cx="0" cy="22860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6962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083550" y="1905000"/>
            <a:ext cx="525463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702425" y="1905000"/>
            <a:ext cx="523875" cy="22860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324600" y="1905000"/>
            <a:ext cx="0" cy="22860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990600" y="1905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390525" y="1981200"/>
            <a:ext cx="87534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19	Cash	3 142  00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Cash Short and Over	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2133600" y="3305175"/>
            <a:ext cx="3733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To record cash sales and actual cash on hand.</a:t>
            </a:r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1562100" y="2468563"/>
            <a:ext cx="7543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</a:t>
            </a:r>
          </a:p>
          <a:p>
            <a:pPr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Sales			     3  150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1828800" y="4648200"/>
            <a:ext cx="7162800" cy="1385888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Cash sales for March 19 totaled $3,150.00 per the cash register tape.  After removing the change fund, only $3,142.00 was on hand.</a:t>
            </a:r>
          </a:p>
        </p:txBody>
      </p: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304800" y="4419600"/>
            <a:ext cx="1860550" cy="2389188"/>
            <a:chOff x="1977" y="1083"/>
            <a:chExt cx="1787" cy="2150"/>
          </a:xfrm>
        </p:grpSpPr>
        <p:sp>
          <p:nvSpPr>
            <p:cNvPr id="18459" name="Freeform 26"/>
            <p:cNvSpPr>
              <a:spLocks/>
            </p:cNvSpPr>
            <p:nvPr/>
          </p:nvSpPr>
          <p:spPr bwMode="auto">
            <a:xfrm>
              <a:off x="2614" y="2237"/>
              <a:ext cx="1102" cy="970"/>
            </a:xfrm>
            <a:custGeom>
              <a:avLst/>
              <a:gdLst>
                <a:gd name="T0" fmla="*/ 1830 w 2203"/>
                <a:gd name="T1" fmla="*/ 1023 h 1941"/>
                <a:gd name="T2" fmla="*/ 2055 w 2203"/>
                <a:gd name="T3" fmla="*/ 1024 h 1941"/>
                <a:gd name="T4" fmla="*/ 2138 w 2203"/>
                <a:gd name="T5" fmla="*/ 948 h 1941"/>
                <a:gd name="T6" fmla="*/ 2169 w 2203"/>
                <a:gd name="T7" fmla="*/ 893 h 1941"/>
                <a:gd name="T8" fmla="*/ 2197 w 2203"/>
                <a:gd name="T9" fmla="*/ 774 h 1941"/>
                <a:gd name="T10" fmla="*/ 2203 w 2203"/>
                <a:gd name="T11" fmla="*/ 671 h 1941"/>
                <a:gd name="T12" fmla="*/ 2203 w 2203"/>
                <a:gd name="T13" fmla="*/ 513 h 1941"/>
                <a:gd name="T14" fmla="*/ 2184 w 2203"/>
                <a:gd name="T15" fmla="*/ 431 h 1941"/>
                <a:gd name="T16" fmla="*/ 2169 w 2203"/>
                <a:gd name="T17" fmla="*/ 346 h 1941"/>
                <a:gd name="T18" fmla="*/ 2116 w 2203"/>
                <a:gd name="T19" fmla="*/ 205 h 1941"/>
                <a:gd name="T20" fmla="*/ 2062 w 2203"/>
                <a:gd name="T21" fmla="*/ 118 h 1941"/>
                <a:gd name="T22" fmla="*/ 1958 w 2203"/>
                <a:gd name="T23" fmla="*/ 0 h 1941"/>
                <a:gd name="T24" fmla="*/ 1798 w 2203"/>
                <a:gd name="T25" fmla="*/ 0 h 1941"/>
                <a:gd name="T26" fmla="*/ 1502 w 2203"/>
                <a:gd name="T27" fmla="*/ 201 h 1941"/>
                <a:gd name="T28" fmla="*/ 1342 w 2203"/>
                <a:gd name="T29" fmla="*/ 393 h 1941"/>
                <a:gd name="T30" fmla="*/ 1302 w 2203"/>
                <a:gd name="T31" fmla="*/ 494 h 1941"/>
                <a:gd name="T32" fmla="*/ 1294 w 2203"/>
                <a:gd name="T33" fmla="*/ 561 h 1941"/>
                <a:gd name="T34" fmla="*/ 1311 w 2203"/>
                <a:gd name="T35" fmla="*/ 642 h 1941"/>
                <a:gd name="T36" fmla="*/ 1357 w 2203"/>
                <a:gd name="T37" fmla="*/ 798 h 1941"/>
                <a:gd name="T38" fmla="*/ 1386 w 2203"/>
                <a:gd name="T39" fmla="*/ 1007 h 1941"/>
                <a:gd name="T40" fmla="*/ 1384 w 2203"/>
                <a:gd name="T41" fmla="*/ 1028 h 1941"/>
                <a:gd name="T42" fmla="*/ 1275 w 2203"/>
                <a:gd name="T43" fmla="*/ 1047 h 1941"/>
                <a:gd name="T44" fmla="*/ 1148 w 2203"/>
                <a:gd name="T45" fmla="*/ 1030 h 1941"/>
                <a:gd name="T46" fmla="*/ 0 w 2203"/>
                <a:gd name="T47" fmla="*/ 1184 h 1941"/>
                <a:gd name="T48" fmla="*/ 0 w 2203"/>
                <a:gd name="T49" fmla="*/ 1224 h 1941"/>
                <a:gd name="T50" fmla="*/ 878 w 2203"/>
                <a:gd name="T51" fmla="*/ 1941 h 1941"/>
                <a:gd name="T52" fmla="*/ 1606 w 2203"/>
                <a:gd name="T53" fmla="*/ 1775 h 1941"/>
                <a:gd name="T54" fmla="*/ 1711 w 2203"/>
                <a:gd name="T55" fmla="*/ 1853 h 1941"/>
                <a:gd name="T56" fmla="*/ 1808 w 2203"/>
                <a:gd name="T57" fmla="*/ 1829 h 1941"/>
                <a:gd name="T58" fmla="*/ 2070 w 2203"/>
                <a:gd name="T59" fmla="*/ 1745 h 1941"/>
                <a:gd name="T60" fmla="*/ 2110 w 2203"/>
                <a:gd name="T61" fmla="*/ 1682 h 1941"/>
                <a:gd name="T62" fmla="*/ 2133 w 2203"/>
                <a:gd name="T63" fmla="*/ 1578 h 1941"/>
                <a:gd name="T64" fmla="*/ 2131 w 2203"/>
                <a:gd name="T65" fmla="*/ 1486 h 1941"/>
                <a:gd name="T66" fmla="*/ 2081 w 2203"/>
                <a:gd name="T67" fmla="*/ 1401 h 1941"/>
                <a:gd name="T68" fmla="*/ 2019 w 2203"/>
                <a:gd name="T69" fmla="*/ 1334 h 1941"/>
                <a:gd name="T70" fmla="*/ 1992 w 2203"/>
                <a:gd name="T71" fmla="*/ 1330 h 1941"/>
                <a:gd name="T72" fmla="*/ 1992 w 2203"/>
                <a:gd name="T73" fmla="*/ 1254 h 1941"/>
                <a:gd name="T74" fmla="*/ 1654 w 2203"/>
                <a:gd name="T75" fmla="*/ 1100 h 1941"/>
                <a:gd name="T76" fmla="*/ 1659 w 2203"/>
                <a:gd name="T77" fmla="*/ 990 h 1941"/>
                <a:gd name="T78" fmla="*/ 1709 w 2203"/>
                <a:gd name="T79" fmla="*/ 1009 h 1941"/>
                <a:gd name="T80" fmla="*/ 1830 w 2203"/>
                <a:gd name="T81" fmla="*/ 1023 h 1941"/>
                <a:gd name="T82" fmla="*/ 1830 w 2203"/>
                <a:gd name="T83" fmla="*/ 1023 h 19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03"/>
                <a:gd name="T127" fmla="*/ 0 h 1941"/>
                <a:gd name="T128" fmla="*/ 2203 w 2203"/>
                <a:gd name="T129" fmla="*/ 1941 h 19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03" h="1941">
                  <a:moveTo>
                    <a:pt x="1830" y="1023"/>
                  </a:moveTo>
                  <a:lnTo>
                    <a:pt x="2055" y="1024"/>
                  </a:lnTo>
                  <a:lnTo>
                    <a:pt x="2138" y="948"/>
                  </a:lnTo>
                  <a:lnTo>
                    <a:pt x="2169" y="893"/>
                  </a:lnTo>
                  <a:lnTo>
                    <a:pt x="2197" y="774"/>
                  </a:lnTo>
                  <a:lnTo>
                    <a:pt x="2203" y="671"/>
                  </a:lnTo>
                  <a:lnTo>
                    <a:pt x="2203" y="513"/>
                  </a:lnTo>
                  <a:lnTo>
                    <a:pt x="2184" y="431"/>
                  </a:lnTo>
                  <a:lnTo>
                    <a:pt x="2169" y="346"/>
                  </a:lnTo>
                  <a:lnTo>
                    <a:pt x="2116" y="205"/>
                  </a:lnTo>
                  <a:lnTo>
                    <a:pt x="2062" y="118"/>
                  </a:lnTo>
                  <a:lnTo>
                    <a:pt x="1958" y="0"/>
                  </a:lnTo>
                  <a:lnTo>
                    <a:pt x="1798" y="0"/>
                  </a:lnTo>
                  <a:lnTo>
                    <a:pt x="1502" y="201"/>
                  </a:lnTo>
                  <a:lnTo>
                    <a:pt x="1342" y="393"/>
                  </a:lnTo>
                  <a:lnTo>
                    <a:pt x="1302" y="494"/>
                  </a:lnTo>
                  <a:lnTo>
                    <a:pt x="1294" y="561"/>
                  </a:lnTo>
                  <a:lnTo>
                    <a:pt x="1311" y="642"/>
                  </a:lnTo>
                  <a:lnTo>
                    <a:pt x="1357" y="798"/>
                  </a:lnTo>
                  <a:lnTo>
                    <a:pt x="1386" y="1007"/>
                  </a:lnTo>
                  <a:lnTo>
                    <a:pt x="1384" y="1028"/>
                  </a:lnTo>
                  <a:lnTo>
                    <a:pt x="1275" y="1047"/>
                  </a:lnTo>
                  <a:lnTo>
                    <a:pt x="1148" y="1030"/>
                  </a:lnTo>
                  <a:lnTo>
                    <a:pt x="0" y="1184"/>
                  </a:lnTo>
                  <a:lnTo>
                    <a:pt x="0" y="1224"/>
                  </a:lnTo>
                  <a:lnTo>
                    <a:pt x="878" y="1941"/>
                  </a:lnTo>
                  <a:lnTo>
                    <a:pt x="1606" y="1775"/>
                  </a:lnTo>
                  <a:lnTo>
                    <a:pt x="1711" y="1853"/>
                  </a:lnTo>
                  <a:lnTo>
                    <a:pt x="1808" y="1829"/>
                  </a:lnTo>
                  <a:lnTo>
                    <a:pt x="2070" y="1745"/>
                  </a:lnTo>
                  <a:lnTo>
                    <a:pt x="2110" y="1682"/>
                  </a:lnTo>
                  <a:lnTo>
                    <a:pt x="2133" y="1578"/>
                  </a:lnTo>
                  <a:lnTo>
                    <a:pt x="2131" y="1486"/>
                  </a:lnTo>
                  <a:lnTo>
                    <a:pt x="2081" y="1401"/>
                  </a:lnTo>
                  <a:lnTo>
                    <a:pt x="2019" y="1334"/>
                  </a:lnTo>
                  <a:lnTo>
                    <a:pt x="1992" y="1330"/>
                  </a:lnTo>
                  <a:lnTo>
                    <a:pt x="1992" y="1254"/>
                  </a:lnTo>
                  <a:lnTo>
                    <a:pt x="1654" y="1100"/>
                  </a:lnTo>
                  <a:lnTo>
                    <a:pt x="1659" y="990"/>
                  </a:lnTo>
                  <a:lnTo>
                    <a:pt x="1709" y="1009"/>
                  </a:lnTo>
                  <a:lnTo>
                    <a:pt x="1830" y="1023"/>
                  </a:lnTo>
                  <a:close/>
                </a:path>
              </a:pathLst>
            </a:custGeom>
            <a:solidFill>
              <a:srgbClr val="CDC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27"/>
            <p:cNvSpPr>
              <a:spLocks/>
            </p:cNvSpPr>
            <p:nvPr/>
          </p:nvSpPr>
          <p:spPr bwMode="auto">
            <a:xfrm>
              <a:off x="3253" y="2237"/>
              <a:ext cx="463" cy="818"/>
            </a:xfrm>
            <a:custGeom>
              <a:avLst/>
              <a:gdLst>
                <a:gd name="T0" fmla="*/ 0 w 926"/>
                <a:gd name="T1" fmla="*/ 1228 h 1637"/>
                <a:gd name="T2" fmla="*/ 306 w 926"/>
                <a:gd name="T3" fmla="*/ 1384 h 1637"/>
                <a:gd name="T4" fmla="*/ 342 w 926"/>
                <a:gd name="T5" fmla="*/ 1541 h 1637"/>
                <a:gd name="T6" fmla="*/ 447 w 926"/>
                <a:gd name="T7" fmla="*/ 1435 h 1637"/>
                <a:gd name="T8" fmla="*/ 538 w 926"/>
                <a:gd name="T9" fmla="*/ 1477 h 1637"/>
                <a:gd name="T10" fmla="*/ 586 w 926"/>
                <a:gd name="T11" fmla="*/ 1637 h 1637"/>
                <a:gd name="T12" fmla="*/ 856 w 926"/>
                <a:gd name="T13" fmla="*/ 1578 h 1637"/>
                <a:gd name="T14" fmla="*/ 856 w 926"/>
                <a:gd name="T15" fmla="*/ 1511 h 1637"/>
                <a:gd name="T16" fmla="*/ 818 w 926"/>
                <a:gd name="T17" fmla="*/ 1370 h 1637"/>
                <a:gd name="T18" fmla="*/ 757 w 926"/>
                <a:gd name="T19" fmla="*/ 1323 h 1637"/>
                <a:gd name="T20" fmla="*/ 618 w 926"/>
                <a:gd name="T21" fmla="*/ 1369 h 1637"/>
                <a:gd name="T22" fmla="*/ 555 w 926"/>
                <a:gd name="T23" fmla="*/ 1256 h 1637"/>
                <a:gd name="T24" fmla="*/ 200 w 926"/>
                <a:gd name="T25" fmla="*/ 1317 h 1637"/>
                <a:gd name="T26" fmla="*/ 122 w 926"/>
                <a:gd name="T27" fmla="*/ 1283 h 1637"/>
                <a:gd name="T28" fmla="*/ 158 w 926"/>
                <a:gd name="T29" fmla="*/ 1192 h 1637"/>
                <a:gd name="T30" fmla="*/ 114 w 926"/>
                <a:gd name="T31" fmla="*/ 764 h 1637"/>
                <a:gd name="T32" fmla="*/ 61 w 926"/>
                <a:gd name="T33" fmla="*/ 530 h 1637"/>
                <a:gd name="T34" fmla="*/ 209 w 926"/>
                <a:gd name="T35" fmla="*/ 414 h 1637"/>
                <a:gd name="T36" fmla="*/ 382 w 926"/>
                <a:gd name="T37" fmla="*/ 190 h 1637"/>
                <a:gd name="T38" fmla="*/ 517 w 926"/>
                <a:gd name="T39" fmla="*/ 198 h 1637"/>
                <a:gd name="T40" fmla="*/ 614 w 926"/>
                <a:gd name="T41" fmla="*/ 270 h 1637"/>
                <a:gd name="T42" fmla="*/ 709 w 926"/>
                <a:gd name="T43" fmla="*/ 515 h 1637"/>
                <a:gd name="T44" fmla="*/ 926 w 926"/>
                <a:gd name="T45" fmla="*/ 559 h 1637"/>
                <a:gd name="T46" fmla="*/ 846 w 926"/>
                <a:gd name="T47" fmla="*/ 192 h 1637"/>
                <a:gd name="T48" fmla="*/ 717 w 926"/>
                <a:gd name="T49" fmla="*/ 46 h 1637"/>
                <a:gd name="T50" fmla="*/ 618 w 926"/>
                <a:gd name="T51" fmla="*/ 9 h 1637"/>
                <a:gd name="T52" fmla="*/ 521 w 926"/>
                <a:gd name="T53" fmla="*/ 0 h 1637"/>
                <a:gd name="T54" fmla="*/ 299 w 926"/>
                <a:gd name="T55" fmla="*/ 154 h 1637"/>
                <a:gd name="T56" fmla="*/ 50 w 926"/>
                <a:gd name="T57" fmla="*/ 431 h 1637"/>
                <a:gd name="T58" fmla="*/ 10 w 926"/>
                <a:gd name="T59" fmla="*/ 540 h 1637"/>
                <a:gd name="T60" fmla="*/ 17 w 926"/>
                <a:gd name="T61" fmla="*/ 587 h 1637"/>
                <a:gd name="T62" fmla="*/ 72 w 926"/>
                <a:gd name="T63" fmla="*/ 768 h 1637"/>
                <a:gd name="T64" fmla="*/ 114 w 926"/>
                <a:gd name="T65" fmla="*/ 1131 h 1637"/>
                <a:gd name="T66" fmla="*/ 0 w 926"/>
                <a:gd name="T67" fmla="*/ 1228 h 1637"/>
                <a:gd name="T68" fmla="*/ 0 w 926"/>
                <a:gd name="T69" fmla="*/ 1228 h 16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26"/>
                <a:gd name="T106" fmla="*/ 0 h 1637"/>
                <a:gd name="T107" fmla="*/ 926 w 926"/>
                <a:gd name="T108" fmla="*/ 1637 h 16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26" h="1637">
                  <a:moveTo>
                    <a:pt x="0" y="1228"/>
                  </a:moveTo>
                  <a:lnTo>
                    <a:pt x="306" y="1384"/>
                  </a:lnTo>
                  <a:lnTo>
                    <a:pt x="342" y="1541"/>
                  </a:lnTo>
                  <a:lnTo>
                    <a:pt x="447" y="1435"/>
                  </a:lnTo>
                  <a:lnTo>
                    <a:pt x="538" y="1477"/>
                  </a:lnTo>
                  <a:lnTo>
                    <a:pt x="586" y="1637"/>
                  </a:lnTo>
                  <a:lnTo>
                    <a:pt x="856" y="1578"/>
                  </a:lnTo>
                  <a:lnTo>
                    <a:pt x="856" y="1511"/>
                  </a:lnTo>
                  <a:lnTo>
                    <a:pt x="818" y="1370"/>
                  </a:lnTo>
                  <a:lnTo>
                    <a:pt x="757" y="1323"/>
                  </a:lnTo>
                  <a:lnTo>
                    <a:pt x="618" y="1369"/>
                  </a:lnTo>
                  <a:lnTo>
                    <a:pt x="555" y="1256"/>
                  </a:lnTo>
                  <a:lnTo>
                    <a:pt x="200" y="1317"/>
                  </a:lnTo>
                  <a:lnTo>
                    <a:pt x="122" y="1283"/>
                  </a:lnTo>
                  <a:lnTo>
                    <a:pt x="158" y="1192"/>
                  </a:lnTo>
                  <a:lnTo>
                    <a:pt x="114" y="764"/>
                  </a:lnTo>
                  <a:lnTo>
                    <a:pt x="61" y="530"/>
                  </a:lnTo>
                  <a:lnTo>
                    <a:pt x="209" y="414"/>
                  </a:lnTo>
                  <a:lnTo>
                    <a:pt x="382" y="190"/>
                  </a:lnTo>
                  <a:lnTo>
                    <a:pt x="517" y="198"/>
                  </a:lnTo>
                  <a:lnTo>
                    <a:pt x="614" y="270"/>
                  </a:lnTo>
                  <a:lnTo>
                    <a:pt x="709" y="515"/>
                  </a:lnTo>
                  <a:lnTo>
                    <a:pt x="926" y="559"/>
                  </a:lnTo>
                  <a:lnTo>
                    <a:pt x="846" y="192"/>
                  </a:lnTo>
                  <a:lnTo>
                    <a:pt x="717" y="46"/>
                  </a:lnTo>
                  <a:lnTo>
                    <a:pt x="618" y="9"/>
                  </a:lnTo>
                  <a:lnTo>
                    <a:pt x="521" y="0"/>
                  </a:lnTo>
                  <a:lnTo>
                    <a:pt x="299" y="154"/>
                  </a:lnTo>
                  <a:lnTo>
                    <a:pt x="50" y="431"/>
                  </a:lnTo>
                  <a:lnTo>
                    <a:pt x="10" y="540"/>
                  </a:lnTo>
                  <a:lnTo>
                    <a:pt x="17" y="587"/>
                  </a:lnTo>
                  <a:lnTo>
                    <a:pt x="72" y="768"/>
                  </a:lnTo>
                  <a:lnTo>
                    <a:pt x="114" y="1131"/>
                  </a:lnTo>
                  <a:lnTo>
                    <a:pt x="0" y="1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8"/>
            <p:cNvSpPr>
              <a:spLocks/>
            </p:cNvSpPr>
            <p:nvPr/>
          </p:nvSpPr>
          <p:spPr bwMode="auto">
            <a:xfrm>
              <a:off x="1996" y="1455"/>
              <a:ext cx="1487" cy="1280"/>
            </a:xfrm>
            <a:custGeom>
              <a:avLst/>
              <a:gdLst>
                <a:gd name="T0" fmla="*/ 928 w 2973"/>
                <a:gd name="T1" fmla="*/ 212 h 2560"/>
                <a:gd name="T2" fmla="*/ 743 w 2973"/>
                <a:gd name="T3" fmla="*/ 615 h 2560"/>
                <a:gd name="T4" fmla="*/ 947 w 2973"/>
                <a:gd name="T5" fmla="*/ 515 h 2560"/>
                <a:gd name="T6" fmla="*/ 979 w 2973"/>
                <a:gd name="T7" fmla="*/ 522 h 2560"/>
                <a:gd name="T8" fmla="*/ 1011 w 2973"/>
                <a:gd name="T9" fmla="*/ 558 h 2560"/>
                <a:gd name="T10" fmla="*/ 1122 w 2973"/>
                <a:gd name="T11" fmla="*/ 505 h 2560"/>
                <a:gd name="T12" fmla="*/ 1278 w 2973"/>
                <a:gd name="T13" fmla="*/ 505 h 2560"/>
                <a:gd name="T14" fmla="*/ 1382 w 2973"/>
                <a:gd name="T15" fmla="*/ 420 h 2560"/>
                <a:gd name="T16" fmla="*/ 2068 w 2973"/>
                <a:gd name="T17" fmla="*/ 549 h 2560"/>
                <a:gd name="T18" fmla="*/ 2251 w 2973"/>
                <a:gd name="T19" fmla="*/ 661 h 2560"/>
                <a:gd name="T20" fmla="*/ 2416 w 2973"/>
                <a:gd name="T21" fmla="*/ 705 h 2560"/>
                <a:gd name="T22" fmla="*/ 2565 w 2973"/>
                <a:gd name="T23" fmla="*/ 805 h 2560"/>
                <a:gd name="T24" fmla="*/ 2646 w 2973"/>
                <a:gd name="T25" fmla="*/ 824 h 2560"/>
                <a:gd name="T26" fmla="*/ 2738 w 2973"/>
                <a:gd name="T27" fmla="*/ 901 h 2560"/>
                <a:gd name="T28" fmla="*/ 2738 w 2973"/>
                <a:gd name="T29" fmla="*/ 925 h 2560"/>
                <a:gd name="T30" fmla="*/ 2770 w 2973"/>
                <a:gd name="T31" fmla="*/ 952 h 2560"/>
                <a:gd name="T32" fmla="*/ 2817 w 2973"/>
                <a:gd name="T33" fmla="*/ 1053 h 2560"/>
                <a:gd name="T34" fmla="*/ 2909 w 2973"/>
                <a:gd name="T35" fmla="*/ 1165 h 2560"/>
                <a:gd name="T36" fmla="*/ 2935 w 2973"/>
                <a:gd name="T37" fmla="*/ 1300 h 2560"/>
                <a:gd name="T38" fmla="*/ 2935 w 2973"/>
                <a:gd name="T39" fmla="*/ 1404 h 2560"/>
                <a:gd name="T40" fmla="*/ 2973 w 2973"/>
                <a:gd name="T41" fmla="*/ 1465 h 2560"/>
                <a:gd name="T42" fmla="*/ 2973 w 2973"/>
                <a:gd name="T43" fmla="*/ 1526 h 2560"/>
                <a:gd name="T44" fmla="*/ 2812 w 2973"/>
                <a:gd name="T45" fmla="*/ 1718 h 2560"/>
                <a:gd name="T46" fmla="*/ 2599 w 2973"/>
                <a:gd name="T47" fmla="*/ 1933 h 2560"/>
                <a:gd name="T48" fmla="*/ 2532 w 2973"/>
                <a:gd name="T49" fmla="*/ 1910 h 2560"/>
                <a:gd name="T50" fmla="*/ 2508 w 2973"/>
                <a:gd name="T51" fmla="*/ 1781 h 2560"/>
                <a:gd name="T52" fmla="*/ 2468 w 2973"/>
                <a:gd name="T53" fmla="*/ 1729 h 2560"/>
                <a:gd name="T54" fmla="*/ 2416 w 2973"/>
                <a:gd name="T55" fmla="*/ 1900 h 2560"/>
                <a:gd name="T56" fmla="*/ 2376 w 2973"/>
                <a:gd name="T57" fmla="*/ 2370 h 2560"/>
                <a:gd name="T58" fmla="*/ 2291 w 2973"/>
                <a:gd name="T59" fmla="*/ 2560 h 2560"/>
                <a:gd name="T60" fmla="*/ 738 w 2973"/>
                <a:gd name="T61" fmla="*/ 2560 h 2560"/>
                <a:gd name="T62" fmla="*/ 677 w 2973"/>
                <a:gd name="T63" fmla="*/ 2391 h 2560"/>
                <a:gd name="T64" fmla="*/ 764 w 2973"/>
                <a:gd name="T65" fmla="*/ 2005 h 2560"/>
                <a:gd name="T66" fmla="*/ 677 w 2973"/>
                <a:gd name="T67" fmla="*/ 1260 h 2560"/>
                <a:gd name="T68" fmla="*/ 460 w 2973"/>
                <a:gd name="T69" fmla="*/ 1265 h 2560"/>
                <a:gd name="T70" fmla="*/ 335 w 2973"/>
                <a:gd name="T71" fmla="*/ 1353 h 2560"/>
                <a:gd name="T72" fmla="*/ 184 w 2973"/>
                <a:gd name="T73" fmla="*/ 1326 h 2560"/>
                <a:gd name="T74" fmla="*/ 44 w 2973"/>
                <a:gd name="T75" fmla="*/ 1265 h 2560"/>
                <a:gd name="T76" fmla="*/ 0 w 2973"/>
                <a:gd name="T77" fmla="*/ 1113 h 2560"/>
                <a:gd name="T78" fmla="*/ 42 w 2973"/>
                <a:gd name="T79" fmla="*/ 859 h 2560"/>
                <a:gd name="T80" fmla="*/ 171 w 2973"/>
                <a:gd name="T81" fmla="*/ 583 h 2560"/>
                <a:gd name="T82" fmla="*/ 439 w 2973"/>
                <a:gd name="T83" fmla="*/ 268 h 2560"/>
                <a:gd name="T84" fmla="*/ 660 w 2973"/>
                <a:gd name="T85" fmla="*/ 0 h 2560"/>
                <a:gd name="T86" fmla="*/ 895 w 2973"/>
                <a:gd name="T87" fmla="*/ 188 h 2560"/>
                <a:gd name="T88" fmla="*/ 928 w 2973"/>
                <a:gd name="T89" fmla="*/ 212 h 2560"/>
                <a:gd name="T90" fmla="*/ 928 w 2973"/>
                <a:gd name="T91" fmla="*/ 212 h 25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73"/>
                <a:gd name="T139" fmla="*/ 0 h 2560"/>
                <a:gd name="T140" fmla="*/ 2973 w 2973"/>
                <a:gd name="T141" fmla="*/ 2560 h 25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73" h="2560">
                  <a:moveTo>
                    <a:pt x="928" y="212"/>
                  </a:moveTo>
                  <a:lnTo>
                    <a:pt x="743" y="615"/>
                  </a:lnTo>
                  <a:lnTo>
                    <a:pt x="947" y="515"/>
                  </a:lnTo>
                  <a:lnTo>
                    <a:pt x="979" y="522"/>
                  </a:lnTo>
                  <a:lnTo>
                    <a:pt x="1011" y="558"/>
                  </a:lnTo>
                  <a:lnTo>
                    <a:pt x="1122" y="505"/>
                  </a:lnTo>
                  <a:lnTo>
                    <a:pt x="1278" y="505"/>
                  </a:lnTo>
                  <a:lnTo>
                    <a:pt x="1382" y="420"/>
                  </a:lnTo>
                  <a:lnTo>
                    <a:pt x="2068" y="549"/>
                  </a:lnTo>
                  <a:lnTo>
                    <a:pt x="2251" y="661"/>
                  </a:lnTo>
                  <a:lnTo>
                    <a:pt x="2416" y="705"/>
                  </a:lnTo>
                  <a:lnTo>
                    <a:pt x="2565" y="805"/>
                  </a:lnTo>
                  <a:lnTo>
                    <a:pt x="2646" y="824"/>
                  </a:lnTo>
                  <a:lnTo>
                    <a:pt x="2738" y="901"/>
                  </a:lnTo>
                  <a:lnTo>
                    <a:pt x="2738" y="925"/>
                  </a:lnTo>
                  <a:lnTo>
                    <a:pt x="2770" y="952"/>
                  </a:lnTo>
                  <a:lnTo>
                    <a:pt x="2817" y="1053"/>
                  </a:lnTo>
                  <a:lnTo>
                    <a:pt x="2909" y="1165"/>
                  </a:lnTo>
                  <a:lnTo>
                    <a:pt x="2935" y="1300"/>
                  </a:lnTo>
                  <a:lnTo>
                    <a:pt x="2935" y="1404"/>
                  </a:lnTo>
                  <a:lnTo>
                    <a:pt x="2973" y="1465"/>
                  </a:lnTo>
                  <a:lnTo>
                    <a:pt x="2973" y="1526"/>
                  </a:lnTo>
                  <a:lnTo>
                    <a:pt x="2812" y="1718"/>
                  </a:lnTo>
                  <a:lnTo>
                    <a:pt x="2599" y="1933"/>
                  </a:lnTo>
                  <a:lnTo>
                    <a:pt x="2532" y="1910"/>
                  </a:lnTo>
                  <a:lnTo>
                    <a:pt x="2508" y="1781"/>
                  </a:lnTo>
                  <a:lnTo>
                    <a:pt x="2468" y="1729"/>
                  </a:lnTo>
                  <a:lnTo>
                    <a:pt x="2416" y="1900"/>
                  </a:lnTo>
                  <a:lnTo>
                    <a:pt x="2376" y="2370"/>
                  </a:lnTo>
                  <a:lnTo>
                    <a:pt x="2291" y="2560"/>
                  </a:lnTo>
                  <a:lnTo>
                    <a:pt x="738" y="2560"/>
                  </a:lnTo>
                  <a:lnTo>
                    <a:pt x="677" y="2391"/>
                  </a:lnTo>
                  <a:lnTo>
                    <a:pt x="764" y="2005"/>
                  </a:lnTo>
                  <a:lnTo>
                    <a:pt x="677" y="1260"/>
                  </a:lnTo>
                  <a:lnTo>
                    <a:pt x="460" y="1265"/>
                  </a:lnTo>
                  <a:lnTo>
                    <a:pt x="335" y="1353"/>
                  </a:lnTo>
                  <a:lnTo>
                    <a:pt x="184" y="1326"/>
                  </a:lnTo>
                  <a:lnTo>
                    <a:pt x="44" y="1265"/>
                  </a:lnTo>
                  <a:lnTo>
                    <a:pt x="0" y="1113"/>
                  </a:lnTo>
                  <a:lnTo>
                    <a:pt x="42" y="859"/>
                  </a:lnTo>
                  <a:lnTo>
                    <a:pt x="171" y="583"/>
                  </a:lnTo>
                  <a:lnTo>
                    <a:pt x="439" y="268"/>
                  </a:lnTo>
                  <a:lnTo>
                    <a:pt x="660" y="0"/>
                  </a:lnTo>
                  <a:lnTo>
                    <a:pt x="895" y="188"/>
                  </a:lnTo>
                  <a:lnTo>
                    <a:pt x="928" y="212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29"/>
            <p:cNvSpPr>
              <a:spLocks/>
            </p:cNvSpPr>
            <p:nvPr/>
          </p:nvSpPr>
          <p:spPr bwMode="auto">
            <a:xfrm>
              <a:off x="2623" y="2062"/>
              <a:ext cx="266" cy="674"/>
            </a:xfrm>
            <a:custGeom>
              <a:avLst/>
              <a:gdLst>
                <a:gd name="T0" fmla="*/ 530 w 530"/>
                <a:gd name="T1" fmla="*/ 42 h 1348"/>
                <a:gd name="T2" fmla="*/ 498 w 530"/>
                <a:gd name="T3" fmla="*/ 93 h 1348"/>
                <a:gd name="T4" fmla="*/ 452 w 530"/>
                <a:gd name="T5" fmla="*/ 148 h 1348"/>
                <a:gd name="T6" fmla="*/ 469 w 530"/>
                <a:gd name="T7" fmla="*/ 270 h 1348"/>
                <a:gd name="T8" fmla="*/ 391 w 530"/>
                <a:gd name="T9" fmla="*/ 646 h 1348"/>
                <a:gd name="T10" fmla="*/ 292 w 530"/>
                <a:gd name="T11" fmla="*/ 903 h 1348"/>
                <a:gd name="T12" fmla="*/ 218 w 530"/>
                <a:gd name="T13" fmla="*/ 1146 h 1348"/>
                <a:gd name="T14" fmla="*/ 190 w 530"/>
                <a:gd name="T15" fmla="*/ 1276 h 1348"/>
                <a:gd name="T16" fmla="*/ 173 w 530"/>
                <a:gd name="T17" fmla="*/ 1348 h 1348"/>
                <a:gd name="T18" fmla="*/ 0 w 530"/>
                <a:gd name="T19" fmla="*/ 1348 h 1348"/>
                <a:gd name="T20" fmla="*/ 95 w 530"/>
                <a:gd name="T21" fmla="*/ 987 h 1348"/>
                <a:gd name="T22" fmla="*/ 241 w 530"/>
                <a:gd name="T23" fmla="*/ 603 h 1348"/>
                <a:gd name="T24" fmla="*/ 367 w 530"/>
                <a:gd name="T25" fmla="*/ 186 h 1348"/>
                <a:gd name="T26" fmla="*/ 424 w 530"/>
                <a:gd name="T27" fmla="*/ 143 h 1348"/>
                <a:gd name="T28" fmla="*/ 407 w 530"/>
                <a:gd name="T29" fmla="*/ 78 h 1348"/>
                <a:gd name="T30" fmla="*/ 405 w 530"/>
                <a:gd name="T31" fmla="*/ 0 h 1348"/>
                <a:gd name="T32" fmla="*/ 479 w 530"/>
                <a:gd name="T33" fmla="*/ 8 h 1348"/>
                <a:gd name="T34" fmla="*/ 511 w 530"/>
                <a:gd name="T35" fmla="*/ 25 h 1348"/>
                <a:gd name="T36" fmla="*/ 530 w 530"/>
                <a:gd name="T37" fmla="*/ 42 h 1348"/>
                <a:gd name="T38" fmla="*/ 530 w 530"/>
                <a:gd name="T39" fmla="*/ 42 h 13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0"/>
                <a:gd name="T61" fmla="*/ 0 h 1348"/>
                <a:gd name="T62" fmla="*/ 530 w 530"/>
                <a:gd name="T63" fmla="*/ 1348 h 13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0" h="1348">
                  <a:moveTo>
                    <a:pt x="530" y="42"/>
                  </a:moveTo>
                  <a:lnTo>
                    <a:pt x="498" y="93"/>
                  </a:lnTo>
                  <a:lnTo>
                    <a:pt x="452" y="148"/>
                  </a:lnTo>
                  <a:lnTo>
                    <a:pt x="469" y="270"/>
                  </a:lnTo>
                  <a:lnTo>
                    <a:pt x="391" y="646"/>
                  </a:lnTo>
                  <a:lnTo>
                    <a:pt x="292" y="903"/>
                  </a:lnTo>
                  <a:lnTo>
                    <a:pt x="218" y="1146"/>
                  </a:lnTo>
                  <a:lnTo>
                    <a:pt x="190" y="1276"/>
                  </a:lnTo>
                  <a:lnTo>
                    <a:pt x="173" y="1348"/>
                  </a:lnTo>
                  <a:lnTo>
                    <a:pt x="0" y="1348"/>
                  </a:lnTo>
                  <a:lnTo>
                    <a:pt x="95" y="987"/>
                  </a:lnTo>
                  <a:lnTo>
                    <a:pt x="241" y="603"/>
                  </a:lnTo>
                  <a:lnTo>
                    <a:pt x="367" y="186"/>
                  </a:lnTo>
                  <a:lnTo>
                    <a:pt x="424" y="143"/>
                  </a:lnTo>
                  <a:lnTo>
                    <a:pt x="407" y="78"/>
                  </a:lnTo>
                  <a:lnTo>
                    <a:pt x="405" y="0"/>
                  </a:lnTo>
                  <a:lnTo>
                    <a:pt x="479" y="8"/>
                  </a:lnTo>
                  <a:lnTo>
                    <a:pt x="511" y="25"/>
                  </a:lnTo>
                  <a:lnTo>
                    <a:pt x="530" y="42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0"/>
            <p:cNvSpPr>
              <a:spLocks/>
            </p:cNvSpPr>
            <p:nvPr/>
          </p:nvSpPr>
          <p:spPr bwMode="auto">
            <a:xfrm>
              <a:off x="2607" y="2065"/>
              <a:ext cx="245" cy="672"/>
            </a:xfrm>
            <a:custGeom>
              <a:avLst/>
              <a:gdLst>
                <a:gd name="T0" fmla="*/ 485 w 491"/>
                <a:gd name="T1" fmla="*/ 9 h 1344"/>
                <a:gd name="T2" fmla="*/ 468 w 491"/>
                <a:gd name="T3" fmla="*/ 30 h 1344"/>
                <a:gd name="T4" fmla="*/ 459 w 491"/>
                <a:gd name="T5" fmla="*/ 64 h 1344"/>
                <a:gd name="T6" fmla="*/ 462 w 491"/>
                <a:gd name="T7" fmla="*/ 103 h 1344"/>
                <a:gd name="T8" fmla="*/ 491 w 491"/>
                <a:gd name="T9" fmla="*/ 104 h 1344"/>
                <a:gd name="T10" fmla="*/ 474 w 491"/>
                <a:gd name="T11" fmla="*/ 133 h 1344"/>
                <a:gd name="T12" fmla="*/ 485 w 491"/>
                <a:gd name="T13" fmla="*/ 201 h 1344"/>
                <a:gd name="T14" fmla="*/ 474 w 491"/>
                <a:gd name="T15" fmla="*/ 346 h 1344"/>
                <a:gd name="T16" fmla="*/ 390 w 491"/>
                <a:gd name="T17" fmla="*/ 703 h 1344"/>
                <a:gd name="T18" fmla="*/ 451 w 491"/>
                <a:gd name="T19" fmla="*/ 340 h 1344"/>
                <a:gd name="T20" fmla="*/ 451 w 491"/>
                <a:gd name="T21" fmla="*/ 272 h 1344"/>
                <a:gd name="T22" fmla="*/ 424 w 491"/>
                <a:gd name="T23" fmla="*/ 237 h 1344"/>
                <a:gd name="T24" fmla="*/ 403 w 491"/>
                <a:gd name="T25" fmla="*/ 247 h 1344"/>
                <a:gd name="T26" fmla="*/ 358 w 491"/>
                <a:gd name="T27" fmla="*/ 382 h 1344"/>
                <a:gd name="T28" fmla="*/ 280 w 491"/>
                <a:gd name="T29" fmla="*/ 677 h 1344"/>
                <a:gd name="T30" fmla="*/ 191 w 491"/>
                <a:gd name="T31" fmla="*/ 922 h 1344"/>
                <a:gd name="T32" fmla="*/ 105 w 491"/>
                <a:gd name="T33" fmla="*/ 1211 h 1344"/>
                <a:gd name="T34" fmla="*/ 75 w 491"/>
                <a:gd name="T35" fmla="*/ 1344 h 1344"/>
                <a:gd name="T36" fmla="*/ 0 w 491"/>
                <a:gd name="T37" fmla="*/ 1344 h 1344"/>
                <a:gd name="T38" fmla="*/ 71 w 491"/>
                <a:gd name="T39" fmla="*/ 1110 h 1344"/>
                <a:gd name="T40" fmla="*/ 244 w 491"/>
                <a:gd name="T41" fmla="*/ 572 h 1344"/>
                <a:gd name="T42" fmla="*/ 377 w 491"/>
                <a:gd name="T43" fmla="*/ 199 h 1344"/>
                <a:gd name="T44" fmla="*/ 436 w 491"/>
                <a:gd name="T45" fmla="*/ 158 h 1344"/>
                <a:gd name="T46" fmla="*/ 434 w 491"/>
                <a:gd name="T47" fmla="*/ 112 h 1344"/>
                <a:gd name="T48" fmla="*/ 390 w 491"/>
                <a:gd name="T49" fmla="*/ 9 h 1344"/>
                <a:gd name="T50" fmla="*/ 449 w 491"/>
                <a:gd name="T51" fmla="*/ 0 h 1344"/>
                <a:gd name="T52" fmla="*/ 485 w 491"/>
                <a:gd name="T53" fmla="*/ 9 h 1344"/>
                <a:gd name="T54" fmla="*/ 485 w 491"/>
                <a:gd name="T55" fmla="*/ 9 h 13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1"/>
                <a:gd name="T85" fmla="*/ 0 h 1344"/>
                <a:gd name="T86" fmla="*/ 491 w 491"/>
                <a:gd name="T87" fmla="*/ 1344 h 13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1" h="1344">
                  <a:moveTo>
                    <a:pt x="485" y="9"/>
                  </a:moveTo>
                  <a:lnTo>
                    <a:pt x="468" y="30"/>
                  </a:lnTo>
                  <a:lnTo>
                    <a:pt x="459" y="64"/>
                  </a:lnTo>
                  <a:lnTo>
                    <a:pt x="462" y="103"/>
                  </a:lnTo>
                  <a:lnTo>
                    <a:pt x="491" y="104"/>
                  </a:lnTo>
                  <a:lnTo>
                    <a:pt x="474" y="133"/>
                  </a:lnTo>
                  <a:lnTo>
                    <a:pt x="485" y="201"/>
                  </a:lnTo>
                  <a:lnTo>
                    <a:pt x="474" y="346"/>
                  </a:lnTo>
                  <a:lnTo>
                    <a:pt x="390" y="703"/>
                  </a:lnTo>
                  <a:lnTo>
                    <a:pt x="451" y="340"/>
                  </a:lnTo>
                  <a:lnTo>
                    <a:pt x="451" y="272"/>
                  </a:lnTo>
                  <a:lnTo>
                    <a:pt x="424" y="237"/>
                  </a:lnTo>
                  <a:lnTo>
                    <a:pt x="403" y="247"/>
                  </a:lnTo>
                  <a:lnTo>
                    <a:pt x="358" y="382"/>
                  </a:lnTo>
                  <a:lnTo>
                    <a:pt x="280" y="677"/>
                  </a:lnTo>
                  <a:lnTo>
                    <a:pt x="191" y="922"/>
                  </a:lnTo>
                  <a:lnTo>
                    <a:pt x="105" y="1211"/>
                  </a:lnTo>
                  <a:lnTo>
                    <a:pt x="75" y="1344"/>
                  </a:lnTo>
                  <a:lnTo>
                    <a:pt x="0" y="1344"/>
                  </a:lnTo>
                  <a:lnTo>
                    <a:pt x="71" y="1110"/>
                  </a:lnTo>
                  <a:lnTo>
                    <a:pt x="244" y="572"/>
                  </a:lnTo>
                  <a:lnTo>
                    <a:pt x="377" y="199"/>
                  </a:lnTo>
                  <a:lnTo>
                    <a:pt x="436" y="158"/>
                  </a:lnTo>
                  <a:lnTo>
                    <a:pt x="434" y="112"/>
                  </a:lnTo>
                  <a:lnTo>
                    <a:pt x="390" y="9"/>
                  </a:lnTo>
                  <a:lnTo>
                    <a:pt x="449" y="0"/>
                  </a:lnTo>
                  <a:lnTo>
                    <a:pt x="485" y="9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1"/>
            <p:cNvSpPr>
              <a:spLocks/>
            </p:cNvSpPr>
            <p:nvPr/>
          </p:nvSpPr>
          <p:spPr bwMode="auto">
            <a:xfrm>
              <a:off x="2685" y="1096"/>
              <a:ext cx="452" cy="304"/>
            </a:xfrm>
            <a:custGeom>
              <a:avLst/>
              <a:gdLst>
                <a:gd name="T0" fmla="*/ 409 w 903"/>
                <a:gd name="T1" fmla="*/ 0 h 606"/>
                <a:gd name="T2" fmla="*/ 128 w 903"/>
                <a:gd name="T3" fmla="*/ 116 h 606"/>
                <a:gd name="T4" fmla="*/ 0 w 903"/>
                <a:gd name="T5" fmla="*/ 606 h 606"/>
                <a:gd name="T6" fmla="*/ 827 w 903"/>
                <a:gd name="T7" fmla="*/ 450 h 606"/>
                <a:gd name="T8" fmla="*/ 903 w 903"/>
                <a:gd name="T9" fmla="*/ 384 h 606"/>
                <a:gd name="T10" fmla="*/ 884 w 903"/>
                <a:gd name="T11" fmla="*/ 336 h 606"/>
                <a:gd name="T12" fmla="*/ 863 w 903"/>
                <a:gd name="T13" fmla="*/ 291 h 606"/>
                <a:gd name="T14" fmla="*/ 812 w 903"/>
                <a:gd name="T15" fmla="*/ 217 h 606"/>
                <a:gd name="T16" fmla="*/ 789 w 903"/>
                <a:gd name="T17" fmla="*/ 179 h 606"/>
                <a:gd name="T18" fmla="*/ 711 w 903"/>
                <a:gd name="T19" fmla="*/ 93 h 606"/>
                <a:gd name="T20" fmla="*/ 635 w 903"/>
                <a:gd name="T21" fmla="*/ 70 h 606"/>
                <a:gd name="T22" fmla="*/ 607 w 903"/>
                <a:gd name="T23" fmla="*/ 78 h 606"/>
                <a:gd name="T24" fmla="*/ 493 w 903"/>
                <a:gd name="T25" fmla="*/ 17 h 606"/>
                <a:gd name="T26" fmla="*/ 409 w 903"/>
                <a:gd name="T27" fmla="*/ 0 h 606"/>
                <a:gd name="T28" fmla="*/ 409 w 903"/>
                <a:gd name="T29" fmla="*/ 0 h 6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3"/>
                <a:gd name="T46" fmla="*/ 0 h 606"/>
                <a:gd name="T47" fmla="*/ 903 w 903"/>
                <a:gd name="T48" fmla="*/ 606 h 6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3" h="606">
                  <a:moveTo>
                    <a:pt x="409" y="0"/>
                  </a:moveTo>
                  <a:lnTo>
                    <a:pt x="128" y="116"/>
                  </a:lnTo>
                  <a:lnTo>
                    <a:pt x="0" y="606"/>
                  </a:lnTo>
                  <a:lnTo>
                    <a:pt x="827" y="450"/>
                  </a:lnTo>
                  <a:lnTo>
                    <a:pt x="903" y="384"/>
                  </a:lnTo>
                  <a:lnTo>
                    <a:pt x="884" y="336"/>
                  </a:lnTo>
                  <a:lnTo>
                    <a:pt x="863" y="291"/>
                  </a:lnTo>
                  <a:lnTo>
                    <a:pt x="812" y="217"/>
                  </a:lnTo>
                  <a:lnTo>
                    <a:pt x="789" y="179"/>
                  </a:lnTo>
                  <a:lnTo>
                    <a:pt x="711" y="93"/>
                  </a:lnTo>
                  <a:lnTo>
                    <a:pt x="635" y="70"/>
                  </a:lnTo>
                  <a:lnTo>
                    <a:pt x="607" y="78"/>
                  </a:lnTo>
                  <a:lnTo>
                    <a:pt x="493" y="1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32"/>
            <p:cNvSpPr>
              <a:spLocks/>
            </p:cNvSpPr>
            <p:nvPr/>
          </p:nvSpPr>
          <p:spPr bwMode="auto">
            <a:xfrm>
              <a:off x="3422" y="2182"/>
              <a:ext cx="250" cy="152"/>
            </a:xfrm>
            <a:custGeom>
              <a:avLst/>
              <a:gdLst>
                <a:gd name="T0" fmla="*/ 0 w 500"/>
                <a:gd name="T1" fmla="*/ 228 h 304"/>
                <a:gd name="T2" fmla="*/ 91 w 500"/>
                <a:gd name="T3" fmla="*/ 180 h 304"/>
                <a:gd name="T4" fmla="*/ 178 w 500"/>
                <a:gd name="T5" fmla="*/ 131 h 304"/>
                <a:gd name="T6" fmla="*/ 245 w 500"/>
                <a:gd name="T7" fmla="*/ 114 h 304"/>
                <a:gd name="T8" fmla="*/ 300 w 500"/>
                <a:gd name="T9" fmla="*/ 121 h 304"/>
                <a:gd name="T10" fmla="*/ 367 w 500"/>
                <a:gd name="T11" fmla="*/ 157 h 304"/>
                <a:gd name="T12" fmla="*/ 443 w 500"/>
                <a:gd name="T13" fmla="*/ 230 h 304"/>
                <a:gd name="T14" fmla="*/ 488 w 500"/>
                <a:gd name="T15" fmla="*/ 304 h 304"/>
                <a:gd name="T16" fmla="*/ 500 w 500"/>
                <a:gd name="T17" fmla="*/ 233 h 304"/>
                <a:gd name="T18" fmla="*/ 492 w 500"/>
                <a:gd name="T19" fmla="*/ 157 h 304"/>
                <a:gd name="T20" fmla="*/ 460 w 500"/>
                <a:gd name="T21" fmla="*/ 125 h 304"/>
                <a:gd name="T22" fmla="*/ 418 w 500"/>
                <a:gd name="T23" fmla="*/ 102 h 304"/>
                <a:gd name="T24" fmla="*/ 408 w 500"/>
                <a:gd name="T25" fmla="*/ 78 h 304"/>
                <a:gd name="T26" fmla="*/ 401 w 500"/>
                <a:gd name="T27" fmla="*/ 40 h 304"/>
                <a:gd name="T28" fmla="*/ 376 w 500"/>
                <a:gd name="T29" fmla="*/ 17 h 304"/>
                <a:gd name="T30" fmla="*/ 332 w 500"/>
                <a:gd name="T31" fmla="*/ 0 h 304"/>
                <a:gd name="T32" fmla="*/ 119 w 500"/>
                <a:gd name="T33" fmla="*/ 68 h 304"/>
                <a:gd name="T34" fmla="*/ 83 w 500"/>
                <a:gd name="T35" fmla="*/ 110 h 304"/>
                <a:gd name="T36" fmla="*/ 19 w 500"/>
                <a:gd name="T37" fmla="*/ 150 h 304"/>
                <a:gd name="T38" fmla="*/ 0 w 500"/>
                <a:gd name="T39" fmla="*/ 228 h 304"/>
                <a:gd name="T40" fmla="*/ 0 w 500"/>
                <a:gd name="T41" fmla="*/ 228 h 3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0"/>
                <a:gd name="T64" fmla="*/ 0 h 304"/>
                <a:gd name="T65" fmla="*/ 500 w 500"/>
                <a:gd name="T66" fmla="*/ 304 h 3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0" h="304">
                  <a:moveTo>
                    <a:pt x="0" y="228"/>
                  </a:moveTo>
                  <a:lnTo>
                    <a:pt x="91" y="180"/>
                  </a:lnTo>
                  <a:lnTo>
                    <a:pt x="178" y="131"/>
                  </a:lnTo>
                  <a:lnTo>
                    <a:pt x="245" y="114"/>
                  </a:lnTo>
                  <a:lnTo>
                    <a:pt x="300" y="121"/>
                  </a:lnTo>
                  <a:lnTo>
                    <a:pt x="367" y="157"/>
                  </a:lnTo>
                  <a:lnTo>
                    <a:pt x="443" y="230"/>
                  </a:lnTo>
                  <a:lnTo>
                    <a:pt x="488" y="304"/>
                  </a:lnTo>
                  <a:lnTo>
                    <a:pt x="500" y="233"/>
                  </a:lnTo>
                  <a:lnTo>
                    <a:pt x="492" y="157"/>
                  </a:lnTo>
                  <a:lnTo>
                    <a:pt x="460" y="125"/>
                  </a:lnTo>
                  <a:lnTo>
                    <a:pt x="418" y="102"/>
                  </a:lnTo>
                  <a:lnTo>
                    <a:pt x="408" y="78"/>
                  </a:lnTo>
                  <a:lnTo>
                    <a:pt x="401" y="40"/>
                  </a:lnTo>
                  <a:lnTo>
                    <a:pt x="376" y="17"/>
                  </a:lnTo>
                  <a:lnTo>
                    <a:pt x="332" y="0"/>
                  </a:lnTo>
                  <a:lnTo>
                    <a:pt x="119" y="68"/>
                  </a:lnTo>
                  <a:lnTo>
                    <a:pt x="83" y="110"/>
                  </a:lnTo>
                  <a:lnTo>
                    <a:pt x="19" y="15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33"/>
            <p:cNvSpPr>
              <a:spLocks/>
            </p:cNvSpPr>
            <p:nvPr/>
          </p:nvSpPr>
          <p:spPr bwMode="auto">
            <a:xfrm>
              <a:off x="3405" y="2356"/>
              <a:ext cx="190" cy="289"/>
            </a:xfrm>
            <a:custGeom>
              <a:avLst/>
              <a:gdLst>
                <a:gd name="T0" fmla="*/ 16 w 381"/>
                <a:gd name="T1" fmla="*/ 399 h 577"/>
                <a:gd name="T2" fmla="*/ 80 w 381"/>
                <a:gd name="T3" fmla="*/ 344 h 577"/>
                <a:gd name="T4" fmla="*/ 137 w 381"/>
                <a:gd name="T5" fmla="*/ 188 h 577"/>
                <a:gd name="T6" fmla="*/ 101 w 381"/>
                <a:gd name="T7" fmla="*/ 169 h 577"/>
                <a:gd name="T8" fmla="*/ 82 w 381"/>
                <a:gd name="T9" fmla="*/ 136 h 577"/>
                <a:gd name="T10" fmla="*/ 0 w 381"/>
                <a:gd name="T11" fmla="*/ 115 h 577"/>
                <a:gd name="T12" fmla="*/ 4 w 381"/>
                <a:gd name="T13" fmla="*/ 70 h 577"/>
                <a:gd name="T14" fmla="*/ 29 w 381"/>
                <a:gd name="T15" fmla="*/ 47 h 577"/>
                <a:gd name="T16" fmla="*/ 190 w 381"/>
                <a:gd name="T17" fmla="*/ 0 h 577"/>
                <a:gd name="T18" fmla="*/ 280 w 381"/>
                <a:gd name="T19" fmla="*/ 0 h 577"/>
                <a:gd name="T20" fmla="*/ 312 w 381"/>
                <a:gd name="T21" fmla="*/ 55 h 577"/>
                <a:gd name="T22" fmla="*/ 354 w 381"/>
                <a:gd name="T23" fmla="*/ 159 h 577"/>
                <a:gd name="T24" fmla="*/ 369 w 381"/>
                <a:gd name="T25" fmla="*/ 256 h 577"/>
                <a:gd name="T26" fmla="*/ 381 w 381"/>
                <a:gd name="T27" fmla="*/ 313 h 577"/>
                <a:gd name="T28" fmla="*/ 381 w 381"/>
                <a:gd name="T29" fmla="*/ 366 h 577"/>
                <a:gd name="T30" fmla="*/ 367 w 381"/>
                <a:gd name="T31" fmla="*/ 401 h 577"/>
                <a:gd name="T32" fmla="*/ 67 w 381"/>
                <a:gd name="T33" fmla="*/ 577 h 577"/>
                <a:gd name="T34" fmla="*/ 16 w 381"/>
                <a:gd name="T35" fmla="*/ 399 h 577"/>
                <a:gd name="T36" fmla="*/ 16 w 381"/>
                <a:gd name="T37" fmla="*/ 399 h 5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1"/>
                <a:gd name="T58" fmla="*/ 0 h 577"/>
                <a:gd name="T59" fmla="*/ 381 w 381"/>
                <a:gd name="T60" fmla="*/ 577 h 5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1" h="577">
                  <a:moveTo>
                    <a:pt x="16" y="399"/>
                  </a:moveTo>
                  <a:lnTo>
                    <a:pt x="80" y="344"/>
                  </a:lnTo>
                  <a:lnTo>
                    <a:pt x="137" y="188"/>
                  </a:lnTo>
                  <a:lnTo>
                    <a:pt x="101" y="169"/>
                  </a:lnTo>
                  <a:lnTo>
                    <a:pt x="82" y="136"/>
                  </a:lnTo>
                  <a:lnTo>
                    <a:pt x="0" y="115"/>
                  </a:lnTo>
                  <a:lnTo>
                    <a:pt x="4" y="70"/>
                  </a:lnTo>
                  <a:lnTo>
                    <a:pt x="29" y="47"/>
                  </a:lnTo>
                  <a:lnTo>
                    <a:pt x="190" y="0"/>
                  </a:lnTo>
                  <a:lnTo>
                    <a:pt x="280" y="0"/>
                  </a:lnTo>
                  <a:lnTo>
                    <a:pt x="312" y="55"/>
                  </a:lnTo>
                  <a:lnTo>
                    <a:pt x="354" y="159"/>
                  </a:lnTo>
                  <a:lnTo>
                    <a:pt x="369" y="256"/>
                  </a:lnTo>
                  <a:lnTo>
                    <a:pt x="381" y="313"/>
                  </a:lnTo>
                  <a:lnTo>
                    <a:pt x="381" y="366"/>
                  </a:lnTo>
                  <a:lnTo>
                    <a:pt x="367" y="401"/>
                  </a:lnTo>
                  <a:lnTo>
                    <a:pt x="67" y="577"/>
                  </a:lnTo>
                  <a:lnTo>
                    <a:pt x="16" y="39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34"/>
            <p:cNvSpPr>
              <a:spLocks/>
            </p:cNvSpPr>
            <p:nvPr/>
          </p:nvSpPr>
          <p:spPr bwMode="auto">
            <a:xfrm>
              <a:off x="2614" y="1297"/>
              <a:ext cx="486" cy="738"/>
            </a:xfrm>
            <a:custGeom>
              <a:avLst/>
              <a:gdLst>
                <a:gd name="T0" fmla="*/ 503 w 971"/>
                <a:gd name="T1" fmla="*/ 44 h 1477"/>
                <a:gd name="T2" fmla="*/ 393 w 971"/>
                <a:gd name="T3" fmla="*/ 86 h 1477"/>
                <a:gd name="T4" fmla="*/ 342 w 971"/>
                <a:gd name="T5" fmla="*/ 124 h 1477"/>
                <a:gd name="T6" fmla="*/ 279 w 971"/>
                <a:gd name="T7" fmla="*/ 154 h 1477"/>
                <a:gd name="T8" fmla="*/ 146 w 971"/>
                <a:gd name="T9" fmla="*/ 297 h 1477"/>
                <a:gd name="T10" fmla="*/ 83 w 971"/>
                <a:gd name="T11" fmla="*/ 289 h 1477"/>
                <a:gd name="T12" fmla="*/ 45 w 971"/>
                <a:gd name="T13" fmla="*/ 293 h 1477"/>
                <a:gd name="T14" fmla="*/ 4 w 971"/>
                <a:gd name="T15" fmla="*/ 314 h 1477"/>
                <a:gd name="T16" fmla="*/ 0 w 971"/>
                <a:gd name="T17" fmla="*/ 357 h 1477"/>
                <a:gd name="T18" fmla="*/ 17 w 971"/>
                <a:gd name="T19" fmla="*/ 462 h 1477"/>
                <a:gd name="T20" fmla="*/ 70 w 971"/>
                <a:gd name="T21" fmla="*/ 585 h 1477"/>
                <a:gd name="T22" fmla="*/ 112 w 971"/>
                <a:gd name="T23" fmla="*/ 631 h 1477"/>
                <a:gd name="T24" fmla="*/ 152 w 971"/>
                <a:gd name="T25" fmla="*/ 631 h 1477"/>
                <a:gd name="T26" fmla="*/ 163 w 971"/>
                <a:gd name="T27" fmla="*/ 720 h 1477"/>
                <a:gd name="T28" fmla="*/ 163 w 971"/>
                <a:gd name="T29" fmla="*/ 968 h 1477"/>
                <a:gd name="T30" fmla="*/ 205 w 971"/>
                <a:gd name="T31" fmla="*/ 1118 h 1477"/>
                <a:gd name="T32" fmla="*/ 348 w 971"/>
                <a:gd name="T33" fmla="*/ 1304 h 1477"/>
                <a:gd name="T34" fmla="*/ 458 w 971"/>
                <a:gd name="T35" fmla="*/ 1435 h 1477"/>
                <a:gd name="T36" fmla="*/ 464 w 971"/>
                <a:gd name="T37" fmla="*/ 1477 h 1477"/>
                <a:gd name="T38" fmla="*/ 509 w 971"/>
                <a:gd name="T39" fmla="*/ 1336 h 1477"/>
                <a:gd name="T40" fmla="*/ 637 w 971"/>
                <a:gd name="T41" fmla="*/ 1256 h 1477"/>
                <a:gd name="T42" fmla="*/ 686 w 971"/>
                <a:gd name="T43" fmla="*/ 1241 h 1477"/>
                <a:gd name="T44" fmla="*/ 720 w 971"/>
                <a:gd name="T45" fmla="*/ 1169 h 1477"/>
                <a:gd name="T46" fmla="*/ 718 w 971"/>
                <a:gd name="T47" fmla="*/ 1135 h 1477"/>
                <a:gd name="T48" fmla="*/ 718 w 971"/>
                <a:gd name="T49" fmla="*/ 1097 h 1477"/>
                <a:gd name="T50" fmla="*/ 766 w 971"/>
                <a:gd name="T51" fmla="*/ 1040 h 1477"/>
                <a:gd name="T52" fmla="*/ 827 w 971"/>
                <a:gd name="T53" fmla="*/ 943 h 1477"/>
                <a:gd name="T54" fmla="*/ 857 w 971"/>
                <a:gd name="T55" fmla="*/ 859 h 1477"/>
                <a:gd name="T56" fmla="*/ 901 w 971"/>
                <a:gd name="T57" fmla="*/ 739 h 1477"/>
                <a:gd name="T58" fmla="*/ 935 w 971"/>
                <a:gd name="T59" fmla="*/ 610 h 1477"/>
                <a:gd name="T60" fmla="*/ 954 w 971"/>
                <a:gd name="T61" fmla="*/ 511 h 1477"/>
                <a:gd name="T62" fmla="*/ 954 w 971"/>
                <a:gd name="T63" fmla="*/ 431 h 1477"/>
                <a:gd name="T64" fmla="*/ 954 w 971"/>
                <a:gd name="T65" fmla="*/ 289 h 1477"/>
                <a:gd name="T66" fmla="*/ 971 w 971"/>
                <a:gd name="T67" fmla="*/ 34 h 1477"/>
                <a:gd name="T68" fmla="*/ 937 w 971"/>
                <a:gd name="T69" fmla="*/ 0 h 1477"/>
                <a:gd name="T70" fmla="*/ 549 w 971"/>
                <a:gd name="T71" fmla="*/ 108 h 1477"/>
                <a:gd name="T72" fmla="*/ 475 w 971"/>
                <a:gd name="T73" fmla="*/ 108 h 1477"/>
                <a:gd name="T74" fmla="*/ 503 w 971"/>
                <a:gd name="T75" fmla="*/ 44 h 1477"/>
                <a:gd name="T76" fmla="*/ 503 w 971"/>
                <a:gd name="T77" fmla="*/ 44 h 14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71"/>
                <a:gd name="T118" fmla="*/ 0 h 1477"/>
                <a:gd name="T119" fmla="*/ 971 w 971"/>
                <a:gd name="T120" fmla="*/ 1477 h 14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71" h="1477">
                  <a:moveTo>
                    <a:pt x="503" y="44"/>
                  </a:moveTo>
                  <a:lnTo>
                    <a:pt x="393" y="86"/>
                  </a:lnTo>
                  <a:lnTo>
                    <a:pt x="342" y="124"/>
                  </a:lnTo>
                  <a:lnTo>
                    <a:pt x="279" y="154"/>
                  </a:lnTo>
                  <a:lnTo>
                    <a:pt x="146" y="297"/>
                  </a:lnTo>
                  <a:lnTo>
                    <a:pt x="83" y="289"/>
                  </a:lnTo>
                  <a:lnTo>
                    <a:pt x="45" y="293"/>
                  </a:lnTo>
                  <a:lnTo>
                    <a:pt x="4" y="314"/>
                  </a:lnTo>
                  <a:lnTo>
                    <a:pt x="0" y="357"/>
                  </a:lnTo>
                  <a:lnTo>
                    <a:pt x="17" y="462"/>
                  </a:lnTo>
                  <a:lnTo>
                    <a:pt x="70" y="585"/>
                  </a:lnTo>
                  <a:lnTo>
                    <a:pt x="112" y="631"/>
                  </a:lnTo>
                  <a:lnTo>
                    <a:pt x="152" y="631"/>
                  </a:lnTo>
                  <a:lnTo>
                    <a:pt x="163" y="720"/>
                  </a:lnTo>
                  <a:lnTo>
                    <a:pt x="163" y="968"/>
                  </a:lnTo>
                  <a:lnTo>
                    <a:pt x="205" y="1118"/>
                  </a:lnTo>
                  <a:lnTo>
                    <a:pt x="348" y="1304"/>
                  </a:lnTo>
                  <a:lnTo>
                    <a:pt x="458" y="1435"/>
                  </a:lnTo>
                  <a:lnTo>
                    <a:pt x="464" y="1477"/>
                  </a:lnTo>
                  <a:lnTo>
                    <a:pt x="509" y="1336"/>
                  </a:lnTo>
                  <a:lnTo>
                    <a:pt x="637" y="1256"/>
                  </a:lnTo>
                  <a:lnTo>
                    <a:pt x="686" y="1241"/>
                  </a:lnTo>
                  <a:lnTo>
                    <a:pt x="720" y="1169"/>
                  </a:lnTo>
                  <a:lnTo>
                    <a:pt x="718" y="1135"/>
                  </a:lnTo>
                  <a:lnTo>
                    <a:pt x="718" y="1097"/>
                  </a:lnTo>
                  <a:lnTo>
                    <a:pt x="766" y="1040"/>
                  </a:lnTo>
                  <a:lnTo>
                    <a:pt x="827" y="943"/>
                  </a:lnTo>
                  <a:lnTo>
                    <a:pt x="857" y="859"/>
                  </a:lnTo>
                  <a:lnTo>
                    <a:pt x="901" y="739"/>
                  </a:lnTo>
                  <a:lnTo>
                    <a:pt x="935" y="610"/>
                  </a:lnTo>
                  <a:lnTo>
                    <a:pt x="954" y="511"/>
                  </a:lnTo>
                  <a:lnTo>
                    <a:pt x="954" y="431"/>
                  </a:lnTo>
                  <a:lnTo>
                    <a:pt x="954" y="289"/>
                  </a:lnTo>
                  <a:lnTo>
                    <a:pt x="971" y="34"/>
                  </a:lnTo>
                  <a:lnTo>
                    <a:pt x="937" y="0"/>
                  </a:lnTo>
                  <a:lnTo>
                    <a:pt x="549" y="108"/>
                  </a:lnTo>
                  <a:lnTo>
                    <a:pt x="475" y="108"/>
                  </a:lnTo>
                  <a:lnTo>
                    <a:pt x="503" y="4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35"/>
            <p:cNvSpPr>
              <a:spLocks/>
            </p:cNvSpPr>
            <p:nvPr/>
          </p:nvSpPr>
          <p:spPr bwMode="auto">
            <a:xfrm>
              <a:off x="2131" y="1710"/>
              <a:ext cx="128" cy="183"/>
            </a:xfrm>
            <a:custGeom>
              <a:avLst/>
              <a:gdLst>
                <a:gd name="T0" fmla="*/ 257 w 257"/>
                <a:gd name="T1" fmla="*/ 0 h 365"/>
                <a:gd name="T2" fmla="*/ 222 w 257"/>
                <a:gd name="T3" fmla="*/ 25 h 365"/>
                <a:gd name="T4" fmla="*/ 141 w 257"/>
                <a:gd name="T5" fmla="*/ 146 h 365"/>
                <a:gd name="T6" fmla="*/ 97 w 257"/>
                <a:gd name="T7" fmla="*/ 186 h 365"/>
                <a:gd name="T8" fmla="*/ 28 w 257"/>
                <a:gd name="T9" fmla="*/ 279 h 365"/>
                <a:gd name="T10" fmla="*/ 0 w 257"/>
                <a:gd name="T11" fmla="*/ 365 h 365"/>
                <a:gd name="T12" fmla="*/ 67 w 257"/>
                <a:gd name="T13" fmla="*/ 333 h 365"/>
                <a:gd name="T14" fmla="*/ 127 w 257"/>
                <a:gd name="T15" fmla="*/ 270 h 365"/>
                <a:gd name="T16" fmla="*/ 245 w 257"/>
                <a:gd name="T17" fmla="*/ 72 h 365"/>
                <a:gd name="T18" fmla="*/ 257 w 257"/>
                <a:gd name="T19" fmla="*/ 0 h 365"/>
                <a:gd name="T20" fmla="*/ 257 w 257"/>
                <a:gd name="T21" fmla="*/ 0 h 3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365"/>
                <a:gd name="T35" fmla="*/ 257 w 257"/>
                <a:gd name="T36" fmla="*/ 365 h 3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365">
                  <a:moveTo>
                    <a:pt x="257" y="0"/>
                  </a:moveTo>
                  <a:lnTo>
                    <a:pt x="222" y="25"/>
                  </a:lnTo>
                  <a:lnTo>
                    <a:pt x="141" y="146"/>
                  </a:lnTo>
                  <a:lnTo>
                    <a:pt x="97" y="186"/>
                  </a:lnTo>
                  <a:lnTo>
                    <a:pt x="28" y="279"/>
                  </a:lnTo>
                  <a:lnTo>
                    <a:pt x="0" y="365"/>
                  </a:lnTo>
                  <a:lnTo>
                    <a:pt x="67" y="333"/>
                  </a:lnTo>
                  <a:lnTo>
                    <a:pt x="127" y="270"/>
                  </a:lnTo>
                  <a:lnTo>
                    <a:pt x="245" y="7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36"/>
            <p:cNvSpPr>
              <a:spLocks/>
            </p:cNvSpPr>
            <p:nvPr/>
          </p:nvSpPr>
          <p:spPr bwMode="auto">
            <a:xfrm>
              <a:off x="2338" y="1088"/>
              <a:ext cx="571" cy="502"/>
            </a:xfrm>
            <a:custGeom>
              <a:avLst/>
              <a:gdLst>
                <a:gd name="T0" fmla="*/ 251 w 1141"/>
                <a:gd name="T1" fmla="*/ 939 h 1003"/>
                <a:gd name="T2" fmla="*/ 310 w 1141"/>
                <a:gd name="T3" fmla="*/ 785 h 1003"/>
                <a:gd name="T4" fmla="*/ 396 w 1141"/>
                <a:gd name="T5" fmla="*/ 659 h 1003"/>
                <a:gd name="T6" fmla="*/ 514 w 1141"/>
                <a:gd name="T7" fmla="*/ 640 h 1003"/>
                <a:gd name="T8" fmla="*/ 573 w 1141"/>
                <a:gd name="T9" fmla="*/ 608 h 1003"/>
                <a:gd name="T10" fmla="*/ 632 w 1141"/>
                <a:gd name="T11" fmla="*/ 536 h 1003"/>
                <a:gd name="T12" fmla="*/ 730 w 1141"/>
                <a:gd name="T13" fmla="*/ 572 h 1003"/>
                <a:gd name="T14" fmla="*/ 793 w 1141"/>
                <a:gd name="T15" fmla="*/ 505 h 1003"/>
                <a:gd name="T16" fmla="*/ 926 w 1141"/>
                <a:gd name="T17" fmla="*/ 437 h 1003"/>
                <a:gd name="T18" fmla="*/ 1012 w 1141"/>
                <a:gd name="T19" fmla="*/ 306 h 1003"/>
                <a:gd name="T20" fmla="*/ 1141 w 1141"/>
                <a:gd name="T21" fmla="*/ 239 h 1003"/>
                <a:gd name="T22" fmla="*/ 1103 w 1141"/>
                <a:gd name="T23" fmla="*/ 129 h 1003"/>
                <a:gd name="T24" fmla="*/ 934 w 1141"/>
                <a:gd name="T25" fmla="*/ 0 h 1003"/>
                <a:gd name="T26" fmla="*/ 881 w 1141"/>
                <a:gd name="T27" fmla="*/ 0 h 1003"/>
                <a:gd name="T28" fmla="*/ 803 w 1141"/>
                <a:gd name="T29" fmla="*/ 15 h 1003"/>
                <a:gd name="T30" fmla="*/ 668 w 1141"/>
                <a:gd name="T31" fmla="*/ 66 h 1003"/>
                <a:gd name="T32" fmla="*/ 645 w 1141"/>
                <a:gd name="T33" fmla="*/ 83 h 1003"/>
                <a:gd name="T34" fmla="*/ 622 w 1141"/>
                <a:gd name="T35" fmla="*/ 120 h 1003"/>
                <a:gd name="T36" fmla="*/ 466 w 1141"/>
                <a:gd name="T37" fmla="*/ 308 h 1003"/>
                <a:gd name="T38" fmla="*/ 367 w 1141"/>
                <a:gd name="T39" fmla="*/ 389 h 1003"/>
                <a:gd name="T40" fmla="*/ 215 w 1141"/>
                <a:gd name="T41" fmla="*/ 488 h 1003"/>
                <a:gd name="T42" fmla="*/ 164 w 1141"/>
                <a:gd name="T43" fmla="*/ 549 h 1003"/>
                <a:gd name="T44" fmla="*/ 0 w 1141"/>
                <a:gd name="T45" fmla="*/ 777 h 1003"/>
                <a:gd name="T46" fmla="*/ 73 w 1141"/>
                <a:gd name="T47" fmla="*/ 996 h 1003"/>
                <a:gd name="T48" fmla="*/ 164 w 1141"/>
                <a:gd name="T49" fmla="*/ 1003 h 1003"/>
                <a:gd name="T50" fmla="*/ 251 w 1141"/>
                <a:gd name="T51" fmla="*/ 939 h 1003"/>
                <a:gd name="T52" fmla="*/ 251 w 1141"/>
                <a:gd name="T53" fmla="*/ 939 h 10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1"/>
                <a:gd name="T82" fmla="*/ 0 h 1003"/>
                <a:gd name="T83" fmla="*/ 1141 w 1141"/>
                <a:gd name="T84" fmla="*/ 1003 h 10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1" h="1003">
                  <a:moveTo>
                    <a:pt x="251" y="939"/>
                  </a:moveTo>
                  <a:lnTo>
                    <a:pt x="310" y="785"/>
                  </a:lnTo>
                  <a:lnTo>
                    <a:pt x="396" y="659"/>
                  </a:lnTo>
                  <a:lnTo>
                    <a:pt x="514" y="640"/>
                  </a:lnTo>
                  <a:lnTo>
                    <a:pt x="573" y="608"/>
                  </a:lnTo>
                  <a:lnTo>
                    <a:pt x="632" y="536"/>
                  </a:lnTo>
                  <a:lnTo>
                    <a:pt x="730" y="572"/>
                  </a:lnTo>
                  <a:lnTo>
                    <a:pt x="793" y="505"/>
                  </a:lnTo>
                  <a:lnTo>
                    <a:pt x="926" y="437"/>
                  </a:lnTo>
                  <a:lnTo>
                    <a:pt x="1012" y="306"/>
                  </a:lnTo>
                  <a:lnTo>
                    <a:pt x="1141" y="239"/>
                  </a:lnTo>
                  <a:lnTo>
                    <a:pt x="1103" y="129"/>
                  </a:lnTo>
                  <a:lnTo>
                    <a:pt x="934" y="0"/>
                  </a:lnTo>
                  <a:lnTo>
                    <a:pt x="881" y="0"/>
                  </a:lnTo>
                  <a:lnTo>
                    <a:pt x="803" y="15"/>
                  </a:lnTo>
                  <a:lnTo>
                    <a:pt x="668" y="66"/>
                  </a:lnTo>
                  <a:lnTo>
                    <a:pt x="645" y="83"/>
                  </a:lnTo>
                  <a:lnTo>
                    <a:pt x="622" y="120"/>
                  </a:lnTo>
                  <a:lnTo>
                    <a:pt x="466" y="308"/>
                  </a:lnTo>
                  <a:lnTo>
                    <a:pt x="367" y="389"/>
                  </a:lnTo>
                  <a:lnTo>
                    <a:pt x="215" y="488"/>
                  </a:lnTo>
                  <a:lnTo>
                    <a:pt x="164" y="549"/>
                  </a:lnTo>
                  <a:lnTo>
                    <a:pt x="0" y="777"/>
                  </a:lnTo>
                  <a:lnTo>
                    <a:pt x="73" y="996"/>
                  </a:lnTo>
                  <a:lnTo>
                    <a:pt x="164" y="1003"/>
                  </a:lnTo>
                  <a:lnTo>
                    <a:pt x="251" y="93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37"/>
            <p:cNvSpPr>
              <a:spLocks/>
            </p:cNvSpPr>
            <p:nvPr/>
          </p:nvSpPr>
          <p:spPr bwMode="auto">
            <a:xfrm>
              <a:off x="2817" y="1517"/>
              <a:ext cx="137" cy="84"/>
            </a:xfrm>
            <a:custGeom>
              <a:avLst/>
              <a:gdLst>
                <a:gd name="T0" fmla="*/ 19 w 273"/>
                <a:gd name="T1" fmla="*/ 0 h 167"/>
                <a:gd name="T2" fmla="*/ 96 w 273"/>
                <a:gd name="T3" fmla="*/ 0 h 167"/>
                <a:gd name="T4" fmla="*/ 140 w 273"/>
                <a:gd name="T5" fmla="*/ 23 h 167"/>
                <a:gd name="T6" fmla="*/ 245 w 273"/>
                <a:gd name="T7" fmla="*/ 23 h 167"/>
                <a:gd name="T8" fmla="*/ 273 w 273"/>
                <a:gd name="T9" fmla="*/ 93 h 167"/>
                <a:gd name="T10" fmla="*/ 228 w 273"/>
                <a:gd name="T11" fmla="*/ 167 h 167"/>
                <a:gd name="T12" fmla="*/ 247 w 273"/>
                <a:gd name="T13" fmla="*/ 105 h 167"/>
                <a:gd name="T14" fmla="*/ 228 w 273"/>
                <a:gd name="T15" fmla="*/ 82 h 167"/>
                <a:gd name="T16" fmla="*/ 152 w 273"/>
                <a:gd name="T17" fmla="*/ 137 h 167"/>
                <a:gd name="T18" fmla="*/ 133 w 273"/>
                <a:gd name="T19" fmla="*/ 137 h 167"/>
                <a:gd name="T20" fmla="*/ 72 w 273"/>
                <a:gd name="T21" fmla="*/ 112 h 167"/>
                <a:gd name="T22" fmla="*/ 36 w 273"/>
                <a:gd name="T23" fmla="*/ 105 h 167"/>
                <a:gd name="T24" fmla="*/ 0 w 273"/>
                <a:gd name="T25" fmla="*/ 76 h 167"/>
                <a:gd name="T26" fmla="*/ 53 w 273"/>
                <a:gd name="T27" fmla="*/ 101 h 167"/>
                <a:gd name="T28" fmla="*/ 110 w 273"/>
                <a:gd name="T29" fmla="*/ 101 h 167"/>
                <a:gd name="T30" fmla="*/ 169 w 273"/>
                <a:gd name="T31" fmla="*/ 82 h 167"/>
                <a:gd name="T32" fmla="*/ 117 w 273"/>
                <a:gd name="T33" fmla="*/ 63 h 167"/>
                <a:gd name="T34" fmla="*/ 36 w 273"/>
                <a:gd name="T35" fmla="*/ 13 h 167"/>
                <a:gd name="T36" fmla="*/ 19 w 273"/>
                <a:gd name="T37" fmla="*/ 0 h 167"/>
                <a:gd name="T38" fmla="*/ 19 w 273"/>
                <a:gd name="T39" fmla="*/ 0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3"/>
                <a:gd name="T61" fmla="*/ 0 h 167"/>
                <a:gd name="T62" fmla="*/ 273 w 273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3" h="167">
                  <a:moveTo>
                    <a:pt x="19" y="0"/>
                  </a:moveTo>
                  <a:lnTo>
                    <a:pt x="96" y="0"/>
                  </a:lnTo>
                  <a:lnTo>
                    <a:pt x="140" y="23"/>
                  </a:lnTo>
                  <a:lnTo>
                    <a:pt x="245" y="23"/>
                  </a:lnTo>
                  <a:lnTo>
                    <a:pt x="273" y="93"/>
                  </a:lnTo>
                  <a:lnTo>
                    <a:pt x="228" y="167"/>
                  </a:lnTo>
                  <a:lnTo>
                    <a:pt x="247" y="105"/>
                  </a:lnTo>
                  <a:lnTo>
                    <a:pt x="228" y="82"/>
                  </a:lnTo>
                  <a:lnTo>
                    <a:pt x="152" y="137"/>
                  </a:lnTo>
                  <a:lnTo>
                    <a:pt x="133" y="137"/>
                  </a:lnTo>
                  <a:lnTo>
                    <a:pt x="72" y="112"/>
                  </a:lnTo>
                  <a:lnTo>
                    <a:pt x="36" y="105"/>
                  </a:lnTo>
                  <a:lnTo>
                    <a:pt x="0" y="76"/>
                  </a:lnTo>
                  <a:lnTo>
                    <a:pt x="53" y="101"/>
                  </a:lnTo>
                  <a:lnTo>
                    <a:pt x="110" y="101"/>
                  </a:lnTo>
                  <a:lnTo>
                    <a:pt x="169" y="82"/>
                  </a:lnTo>
                  <a:lnTo>
                    <a:pt x="117" y="63"/>
                  </a:lnTo>
                  <a:lnTo>
                    <a:pt x="36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38"/>
            <p:cNvSpPr>
              <a:spLocks/>
            </p:cNvSpPr>
            <p:nvPr/>
          </p:nvSpPr>
          <p:spPr bwMode="auto">
            <a:xfrm>
              <a:off x="2794" y="1529"/>
              <a:ext cx="33" cy="9"/>
            </a:xfrm>
            <a:custGeom>
              <a:avLst/>
              <a:gdLst>
                <a:gd name="T0" fmla="*/ 65 w 65"/>
                <a:gd name="T1" fmla="*/ 0 h 19"/>
                <a:gd name="T2" fmla="*/ 36 w 65"/>
                <a:gd name="T3" fmla="*/ 19 h 19"/>
                <a:gd name="T4" fmla="*/ 0 w 65"/>
                <a:gd name="T5" fmla="*/ 19 h 19"/>
                <a:gd name="T6" fmla="*/ 28 w 65"/>
                <a:gd name="T7" fmla="*/ 0 h 19"/>
                <a:gd name="T8" fmla="*/ 65 w 65"/>
                <a:gd name="T9" fmla="*/ 0 h 19"/>
                <a:gd name="T10" fmla="*/ 65 w 65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19"/>
                <a:gd name="T20" fmla="*/ 65 w 6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19">
                  <a:moveTo>
                    <a:pt x="65" y="0"/>
                  </a:moveTo>
                  <a:lnTo>
                    <a:pt x="36" y="19"/>
                  </a:lnTo>
                  <a:lnTo>
                    <a:pt x="0" y="19"/>
                  </a:lnTo>
                  <a:lnTo>
                    <a:pt x="2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39"/>
            <p:cNvSpPr>
              <a:spLocks/>
            </p:cNvSpPr>
            <p:nvPr/>
          </p:nvSpPr>
          <p:spPr bwMode="auto">
            <a:xfrm>
              <a:off x="2989" y="1496"/>
              <a:ext cx="92" cy="78"/>
            </a:xfrm>
            <a:custGeom>
              <a:avLst/>
              <a:gdLst>
                <a:gd name="T0" fmla="*/ 0 w 182"/>
                <a:gd name="T1" fmla="*/ 137 h 156"/>
                <a:gd name="T2" fmla="*/ 2 w 182"/>
                <a:gd name="T3" fmla="*/ 86 h 156"/>
                <a:gd name="T4" fmla="*/ 60 w 182"/>
                <a:gd name="T5" fmla="*/ 44 h 156"/>
                <a:gd name="T6" fmla="*/ 136 w 182"/>
                <a:gd name="T7" fmla="*/ 27 h 156"/>
                <a:gd name="T8" fmla="*/ 182 w 182"/>
                <a:gd name="T9" fmla="*/ 0 h 156"/>
                <a:gd name="T10" fmla="*/ 163 w 182"/>
                <a:gd name="T11" fmla="*/ 50 h 156"/>
                <a:gd name="T12" fmla="*/ 97 w 182"/>
                <a:gd name="T13" fmla="*/ 67 h 156"/>
                <a:gd name="T14" fmla="*/ 51 w 182"/>
                <a:gd name="T15" fmla="*/ 86 h 156"/>
                <a:gd name="T16" fmla="*/ 60 w 182"/>
                <a:gd name="T17" fmla="*/ 107 h 156"/>
                <a:gd name="T18" fmla="*/ 104 w 182"/>
                <a:gd name="T19" fmla="*/ 107 h 156"/>
                <a:gd name="T20" fmla="*/ 150 w 182"/>
                <a:gd name="T21" fmla="*/ 93 h 156"/>
                <a:gd name="T22" fmla="*/ 83 w 182"/>
                <a:gd name="T23" fmla="*/ 145 h 156"/>
                <a:gd name="T24" fmla="*/ 28 w 182"/>
                <a:gd name="T25" fmla="*/ 126 h 156"/>
                <a:gd name="T26" fmla="*/ 0 w 182"/>
                <a:gd name="T27" fmla="*/ 156 h 156"/>
                <a:gd name="T28" fmla="*/ 0 w 182"/>
                <a:gd name="T29" fmla="*/ 137 h 156"/>
                <a:gd name="T30" fmla="*/ 0 w 182"/>
                <a:gd name="T31" fmla="*/ 137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2"/>
                <a:gd name="T49" fmla="*/ 0 h 156"/>
                <a:gd name="T50" fmla="*/ 182 w 182"/>
                <a:gd name="T51" fmla="*/ 156 h 1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2" h="156">
                  <a:moveTo>
                    <a:pt x="0" y="137"/>
                  </a:moveTo>
                  <a:lnTo>
                    <a:pt x="2" y="86"/>
                  </a:lnTo>
                  <a:lnTo>
                    <a:pt x="60" y="44"/>
                  </a:lnTo>
                  <a:lnTo>
                    <a:pt x="136" y="27"/>
                  </a:lnTo>
                  <a:lnTo>
                    <a:pt x="182" y="0"/>
                  </a:lnTo>
                  <a:lnTo>
                    <a:pt x="163" y="50"/>
                  </a:lnTo>
                  <a:lnTo>
                    <a:pt x="97" y="67"/>
                  </a:lnTo>
                  <a:lnTo>
                    <a:pt x="51" y="86"/>
                  </a:lnTo>
                  <a:lnTo>
                    <a:pt x="60" y="107"/>
                  </a:lnTo>
                  <a:lnTo>
                    <a:pt x="104" y="107"/>
                  </a:lnTo>
                  <a:lnTo>
                    <a:pt x="150" y="93"/>
                  </a:lnTo>
                  <a:lnTo>
                    <a:pt x="83" y="145"/>
                  </a:lnTo>
                  <a:lnTo>
                    <a:pt x="28" y="126"/>
                  </a:lnTo>
                  <a:lnTo>
                    <a:pt x="0" y="15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40"/>
            <p:cNvSpPr>
              <a:spLocks/>
            </p:cNvSpPr>
            <p:nvPr/>
          </p:nvSpPr>
          <p:spPr bwMode="auto">
            <a:xfrm>
              <a:off x="2844" y="1648"/>
              <a:ext cx="167" cy="117"/>
            </a:xfrm>
            <a:custGeom>
              <a:avLst/>
              <a:gdLst>
                <a:gd name="T0" fmla="*/ 45 w 334"/>
                <a:gd name="T1" fmla="*/ 181 h 234"/>
                <a:gd name="T2" fmla="*/ 91 w 334"/>
                <a:gd name="T3" fmla="*/ 168 h 234"/>
                <a:gd name="T4" fmla="*/ 140 w 334"/>
                <a:gd name="T5" fmla="*/ 168 h 234"/>
                <a:gd name="T6" fmla="*/ 220 w 334"/>
                <a:gd name="T7" fmla="*/ 192 h 234"/>
                <a:gd name="T8" fmla="*/ 262 w 334"/>
                <a:gd name="T9" fmla="*/ 192 h 234"/>
                <a:gd name="T10" fmla="*/ 313 w 334"/>
                <a:gd name="T11" fmla="*/ 185 h 234"/>
                <a:gd name="T12" fmla="*/ 334 w 334"/>
                <a:gd name="T13" fmla="*/ 181 h 234"/>
                <a:gd name="T14" fmla="*/ 334 w 334"/>
                <a:gd name="T15" fmla="*/ 202 h 234"/>
                <a:gd name="T16" fmla="*/ 313 w 334"/>
                <a:gd name="T17" fmla="*/ 200 h 234"/>
                <a:gd name="T18" fmla="*/ 264 w 334"/>
                <a:gd name="T19" fmla="*/ 211 h 234"/>
                <a:gd name="T20" fmla="*/ 211 w 334"/>
                <a:gd name="T21" fmla="*/ 211 h 234"/>
                <a:gd name="T22" fmla="*/ 142 w 334"/>
                <a:gd name="T23" fmla="*/ 185 h 234"/>
                <a:gd name="T24" fmla="*/ 99 w 334"/>
                <a:gd name="T25" fmla="*/ 185 h 234"/>
                <a:gd name="T26" fmla="*/ 51 w 334"/>
                <a:gd name="T27" fmla="*/ 211 h 234"/>
                <a:gd name="T28" fmla="*/ 45 w 334"/>
                <a:gd name="T29" fmla="*/ 234 h 234"/>
                <a:gd name="T30" fmla="*/ 11 w 334"/>
                <a:gd name="T31" fmla="*/ 225 h 234"/>
                <a:gd name="T32" fmla="*/ 0 w 334"/>
                <a:gd name="T33" fmla="*/ 158 h 234"/>
                <a:gd name="T34" fmla="*/ 36 w 334"/>
                <a:gd name="T35" fmla="*/ 56 h 234"/>
                <a:gd name="T36" fmla="*/ 114 w 334"/>
                <a:gd name="T37" fmla="*/ 0 h 234"/>
                <a:gd name="T38" fmla="*/ 62 w 334"/>
                <a:gd name="T39" fmla="*/ 61 h 234"/>
                <a:gd name="T40" fmla="*/ 43 w 334"/>
                <a:gd name="T41" fmla="*/ 118 h 234"/>
                <a:gd name="T42" fmla="*/ 11 w 334"/>
                <a:gd name="T43" fmla="*/ 160 h 234"/>
                <a:gd name="T44" fmla="*/ 45 w 334"/>
                <a:gd name="T45" fmla="*/ 181 h 234"/>
                <a:gd name="T46" fmla="*/ 45 w 334"/>
                <a:gd name="T47" fmla="*/ 181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4"/>
                <a:gd name="T73" fmla="*/ 0 h 234"/>
                <a:gd name="T74" fmla="*/ 334 w 334"/>
                <a:gd name="T75" fmla="*/ 234 h 2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4" h="234">
                  <a:moveTo>
                    <a:pt x="45" y="181"/>
                  </a:moveTo>
                  <a:lnTo>
                    <a:pt x="91" y="168"/>
                  </a:lnTo>
                  <a:lnTo>
                    <a:pt x="140" y="168"/>
                  </a:lnTo>
                  <a:lnTo>
                    <a:pt x="220" y="192"/>
                  </a:lnTo>
                  <a:lnTo>
                    <a:pt x="262" y="192"/>
                  </a:lnTo>
                  <a:lnTo>
                    <a:pt x="313" y="185"/>
                  </a:lnTo>
                  <a:lnTo>
                    <a:pt x="334" y="181"/>
                  </a:lnTo>
                  <a:lnTo>
                    <a:pt x="334" y="202"/>
                  </a:lnTo>
                  <a:lnTo>
                    <a:pt x="313" y="200"/>
                  </a:lnTo>
                  <a:lnTo>
                    <a:pt x="264" y="211"/>
                  </a:lnTo>
                  <a:lnTo>
                    <a:pt x="211" y="211"/>
                  </a:lnTo>
                  <a:lnTo>
                    <a:pt x="142" y="185"/>
                  </a:lnTo>
                  <a:lnTo>
                    <a:pt x="99" y="185"/>
                  </a:lnTo>
                  <a:lnTo>
                    <a:pt x="51" y="211"/>
                  </a:lnTo>
                  <a:lnTo>
                    <a:pt x="45" y="234"/>
                  </a:lnTo>
                  <a:lnTo>
                    <a:pt x="11" y="225"/>
                  </a:lnTo>
                  <a:lnTo>
                    <a:pt x="0" y="158"/>
                  </a:lnTo>
                  <a:lnTo>
                    <a:pt x="36" y="56"/>
                  </a:lnTo>
                  <a:lnTo>
                    <a:pt x="114" y="0"/>
                  </a:lnTo>
                  <a:lnTo>
                    <a:pt x="62" y="61"/>
                  </a:lnTo>
                  <a:lnTo>
                    <a:pt x="43" y="118"/>
                  </a:lnTo>
                  <a:lnTo>
                    <a:pt x="11" y="160"/>
                  </a:lnTo>
                  <a:lnTo>
                    <a:pt x="45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41"/>
            <p:cNvSpPr>
              <a:spLocks/>
            </p:cNvSpPr>
            <p:nvPr/>
          </p:nvSpPr>
          <p:spPr bwMode="auto">
            <a:xfrm>
              <a:off x="2884" y="1778"/>
              <a:ext cx="106" cy="34"/>
            </a:xfrm>
            <a:custGeom>
              <a:avLst/>
              <a:gdLst>
                <a:gd name="T0" fmla="*/ 203 w 213"/>
                <a:gd name="T1" fmla="*/ 6 h 68"/>
                <a:gd name="T2" fmla="*/ 161 w 213"/>
                <a:gd name="T3" fmla="*/ 17 h 68"/>
                <a:gd name="T4" fmla="*/ 114 w 213"/>
                <a:gd name="T5" fmla="*/ 26 h 68"/>
                <a:gd name="T6" fmla="*/ 78 w 213"/>
                <a:gd name="T7" fmla="*/ 11 h 68"/>
                <a:gd name="T8" fmla="*/ 34 w 213"/>
                <a:gd name="T9" fmla="*/ 0 h 68"/>
                <a:gd name="T10" fmla="*/ 0 w 213"/>
                <a:gd name="T11" fmla="*/ 0 h 68"/>
                <a:gd name="T12" fmla="*/ 49 w 213"/>
                <a:gd name="T13" fmla="*/ 17 h 68"/>
                <a:gd name="T14" fmla="*/ 62 w 213"/>
                <a:gd name="T15" fmla="*/ 36 h 68"/>
                <a:gd name="T16" fmla="*/ 49 w 213"/>
                <a:gd name="T17" fmla="*/ 44 h 68"/>
                <a:gd name="T18" fmla="*/ 83 w 213"/>
                <a:gd name="T19" fmla="*/ 68 h 68"/>
                <a:gd name="T20" fmla="*/ 131 w 213"/>
                <a:gd name="T21" fmla="*/ 68 h 68"/>
                <a:gd name="T22" fmla="*/ 176 w 213"/>
                <a:gd name="T23" fmla="*/ 49 h 68"/>
                <a:gd name="T24" fmla="*/ 213 w 213"/>
                <a:gd name="T25" fmla="*/ 17 h 68"/>
                <a:gd name="T26" fmla="*/ 203 w 213"/>
                <a:gd name="T27" fmla="*/ 6 h 68"/>
                <a:gd name="T28" fmla="*/ 203 w 213"/>
                <a:gd name="T29" fmla="*/ 6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3"/>
                <a:gd name="T46" fmla="*/ 0 h 68"/>
                <a:gd name="T47" fmla="*/ 213 w 213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3" h="68">
                  <a:moveTo>
                    <a:pt x="203" y="6"/>
                  </a:moveTo>
                  <a:lnTo>
                    <a:pt x="161" y="17"/>
                  </a:lnTo>
                  <a:lnTo>
                    <a:pt x="114" y="26"/>
                  </a:lnTo>
                  <a:lnTo>
                    <a:pt x="78" y="11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9" y="17"/>
                  </a:lnTo>
                  <a:lnTo>
                    <a:pt x="62" y="36"/>
                  </a:lnTo>
                  <a:lnTo>
                    <a:pt x="49" y="44"/>
                  </a:lnTo>
                  <a:lnTo>
                    <a:pt x="83" y="68"/>
                  </a:lnTo>
                  <a:lnTo>
                    <a:pt x="131" y="68"/>
                  </a:lnTo>
                  <a:lnTo>
                    <a:pt x="176" y="49"/>
                  </a:lnTo>
                  <a:lnTo>
                    <a:pt x="213" y="17"/>
                  </a:lnTo>
                  <a:lnTo>
                    <a:pt x="20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42"/>
            <p:cNvSpPr>
              <a:spLocks/>
            </p:cNvSpPr>
            <p:nvPr/>
          </p:nvSpPr>
          <p:spPr bwMode="auto">
            <a:xfrm>
              <a:off x="2902" y="1576"/>
              <a:ext cx="110" cy="144"/>
            </a:xfrm>
            <a:custGeom>
              <a:avLst/>
              <a:gdLst>
                <a:gd name="T0" fmla="*/ 26 w 220"/>
                <a:gd name="T1" fmla="*/ 133 h 287"/>
                <a:gd name="T2" fmla="*/ 13 w 220"/>
                <a:gd name="T3" fmla="*/ 161 h 287"/>
                <a:gd name="T4" fmla="*/ 15 w 220"/>
                <a:gd name="T5" fmla="*/ 180 h 287"/>
                <a:gd name="T6" fmla="*/ 42 w 220"/>
                <a:gd name="T7" fmla="*/ 192 h 287"/>
                <a:gd name="T8" fmla="*/ 62 w 220"/>
                <a:gd name="T9" fmla="*/ 203 h 287"/>
                <a:gd name="T10" fmla="*/ 104 w 220"/>
                <a:gd name="T11" fmla="*/ 241 h 287"/>
                <a:gd name="T12" fmla="*/ 158 w 220"/>
                <a:gd name="T13" fmla="*/ 247 h 287"/>
                <a:gd name="T14" fmla="*/ 197 w 220"/>
                <a:gd name="T15" fmla="*/ 241 h 287"/>
                <a:gd name="T16" fmla="*/ 211 w 220"/>
                <a:gd name="T17" fmla="*/ 215 h 287"/>
                <a:gd name="T18" fmla="*/ 211 w 220"/>
                <a:gd name="T19" fmla="*/ 186 h 287"/>
                <a:gd name="T20" fmla="*/ 182 w 220"/>
                <a:gd name="T21" fmla="*/ 68 h 287"/>
                <a:gd name="T22" fmla="*/ 175 w 220"/>
                <a:gd name="T23" fmla="*/ 0 h 287"/>
                <a:gd name="T24" fmla="*/ 197 w 220"/>
                <a:gd name="T25" fmla="*/ 99 h 287"/>
                <a:gd name="T26" fmla="*/ 220 w 220"/>
                <a:gd name="T27" fmla="*/ 186 h 287"/>
                <a:gd name="T28" fmla="*/ 220 w 220"/>
                <a:gd name="T29" fmla="*/ 209 h 287"/>
                <a:gd name="T30" fmla="*/ 207 w 220"/>
                <a:gd name="T31" fmla="*/ 247 h 287"/>
                <a:gd name="T32" fmla="*/ 177 w 220"/>
                <a:gd name="T33" fmla="*/ 264 h 287"/>
                <a:gd name="T34" fmla="*/ 129 w 220"/>
                <a:gd name="T35" fmla="*/ 287 h 287"/>
                <a:gd name="T36" fmla="*/ 76 w 220"/>
                <a:gd name="T37" fmla="*/ 277 h 287"/>
                <a:gd name="T38" fmla="*/ 47 w 220"/>
                <a:gd name="T39" fmla="*/ 241 h 287"/>
                <a:gd name="T40" fmla="*/ 32 w 220"/>
                <a:gd name="T41" fmla="*/ 215 h 287"/>
                <a:gd name="T42" fmla="*/ 7 w 220"/>
                <a:gd name="T43" fmla="*/ 192 h 287"/>
                <a:gd name="T44" fmla="*/ 0 w 220"/>
                <a:gd name="T45" fmla="*/ 161 h 287"/>
                <a:gd name="T46" fmla="*/ 26 w 220"/>
                <a:gd name="T47" fmla="*/ 133 h 287"/>
                <a:gd name="T48" fmla="*/ 26 w 220"/>
                <a:gd name="T49" fmla="*/ 133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287"/>
                <a:gd name="T77" fmla="*/ 220 w 220"/>
                <a:gd name="T78" fmla="*/ 287 h 2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287">
                  <a:moveTo>
                    <a:pt x="26" y="133"/>
                  </a:moveTo>
                  <a:lnTo>
                    <a:pt x="13" y="161"/>
                  </a:lnTo>
                  <a:lnTo>
                    <a:pt x="15" y="180"/>
                  </a:lnTo>
                  <a:lnTo>
                    <a:pt x="42" y="192"/>
                  </a:lnTo>
                  <a:lnTo>
                    <a:pt x="62" y="203"/>
                  </a:lnTo>
                  <a:lnTo>
                    <a:pt x="104" y="241"/>
                  </a:lnTo>
                  <a:lnTo>
                    <a:pt x="158" y="247"/>
                  </a:lnTo>
                  <a:lnTo>
                    <a:pt x="197" y="241"/>
                  </a:lnTo>
                  <a:lnTo>
                    <a:pt x="211" y="215"/>
                  </a:lnTo>
                  <a:lnTo>
                    <a:pt x="211" y="186"/>
                  </a:lnTo>
                  <a:lnTo>
                    <a:pt x="182" y="68"/>
                  </a:lnTo>
                  <a:lnTo>
                    <a:pt x="175" y="0"/>
                  </a:lnTo>
                  <a:lnTo>
                    <a:pt x="197" y="99"/>
                  </a:lnTo>
                  <a:lnTo>
                    <a:pt x="220" y="186"/>
                  </a:lnTo>
                  <a:lnTo>
                    <a:pt x="220" y="209"/>
                  </a:lnTo>
                  <a:lnTo>
                    <a:pt x="207" y="247"/>
                  </a:lnTo>
                  <a:lnTo>
                    <a:pt x="177" y="264"/>
                  </a:lnTo>
                  <a:lnTo>
                    <a:pt x="129" y="287"/>
                  </a:lnTo>
                  <a:lnTo>
                    <a:pt x="76" y="277"/>
                  </a:lnTo>
                  <a:lnTo>
                    <a:pt x="47" y="241"/>
                  </a:lnTo>
                  <a:lnTo>
                    <a:pt x="32" y="215"/>
                  </a:lnTo>
                  <a:lnTo>
                    <a:pt x="7" y="192"/>
                  </a:lnTo>
                  <a:lnTo>
                    <a:pt x="0" y="161"/>
                  </a:lnTo>
                  <a:lnTo>
                    <a:pt x="26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43"/>
            <p:cNvSpPr>
              <a:spLocks/>
            </p:cNvSpPr>
            <p:nvPr/>
          </p:nvSpPr>
          <p:spPr bwMode="auto">
            <a:xfrm>
              <a:off x="2760" y="1083"/>
              <a:ext cx="334" cy="316"/>
            </a:xfrm>
            <a:custGeom>
              <a:avLst/>
              <a:gdLst>
                <a:gd name="T0" fmla="*/ 651 w 668"/>
                <a:gd name="T1" fmla="*/ 455 h 631"/>
                <a:gd name="T2" fmla="*/ 588 w 668"/>
                <a:gd name="T3" fmla="*/ 534 h 631"/>
                <a:gd name="T4" fmla="*/ 405 w 668"/>
                <a:gd name="T5" fmla="*/ 631 h 631"/>
                <a:gd name="T6" fmla="*/ 343 w 668"/>
                <a:gd name="T7" fmla="*/ 631 h 631"/>
                <a:gd name="T8" fmla="*/ 424 w 668"/>
                <a:gd name="T9" fmla="*/ 569 h 631"/>
                <a:gd name="T10" fmla="*/ 326 w 668"/>
                <a:gd name="T11" fmla="*/ 569 h 631"/>
                <a:gd name="T12" fmla="*/ 464 w 668"/>
                <a:gd name="T13" fmla="*/ 498 h 631"/>
                <a:gd name="T14" fmla="*/ 259 w 668"/>
                <a:gd name="T15" fmla="*/ 542 h 631"/>
                <a:gd name="T16" fmla="*/ 183 w 668"/>
                <a:gd name="T17" fmla="*/ 536 h 631"/>
                <a:gd name="T18" fmla="*/ 204 w 668"/>
                <a:gd name="T19" fmla="*/ 493 h 631"/>
                <a:gd name="T20" fmla="*/ 196 w 668"/>
                <a:gd name="T21" fmla="*/ 529 h 631"/>
                <a:gd name="T22" fmla="*/ 248 w 668"/>
                <a:gd name="T23" fmla="*/ 529 h 631"/>
                <a:gd name="T24" fmla="*/ 487 w 668"/>
                <a:gd name="T25" fmla="*/ 462 h 631"/>
                <a:gd name="T26" fmla="*/ 339 w 668"/>
                <a:gd name="T27" fmla="*/ 445 h 631"/>
                <a:gd name="T28" fmla="*/ 457 w 668"/>
                <a:gd name="T29" fmla="*/ 413 h 631"/>
                <a:gd name="T30" fmla="*/ 588 w 668"/>
                <a:gd name="T31" fmla="*/ 413 h 631"/>
                <a:gd name="T32" fmla="*/ 413 w 668"/>
                <a:gd name="T33" fmla="*/ 363 h 631"/>
                <a:gd name="T34" fmla="*/ 578 w 668"/>
                <a:gd name="T35" fmla="*/ 369 h 631"/>
                <a:gd name="T36" fmla="*/ 546 w 668"/>
                <a:gd name="T37" fmla="*/ 329 h 631"/>
                <a:gd name="T38" fmla="*/ 445 w 668"/>
                <a:gd name="T39" fmla="*/ 282 h 631"/>
                <a:gd name="T40" fmla="*/ 419 w 668"/>
                <a:gd name="T41" fmla="*/ 221 h 631"/>
                <a:gd name="T42" fmla="*/ 519 w 668"/>
                <a:gd name="T43" fmla="*/ 257 h 631"/>
                <a:gd name="T44" fmla="*/ 451 w 668"/>
                <a:gd name="T45" fmla="*/ 173 h 631"/>
                <a:gd name="T46" fmla="*/ 343 w 668"/>
                <a:gd name="T47" fmla="*/ 139 h 631"/>
                <a:gd name="T48" fmla="*/ 426 w 668"/>
                <a:gd name="T49" fmla="*/ 118 h 631"/>
                <a:gd name="T50" fmla="*/ 350 w 668"/>
                <a:gd name="T51" fmla="*/ 61 h 631"/>
                <a:gd name="T52" fmla="*/ 276 w 668"/>
                <a:gd name="T53" fmla="*/ 55 h 631"/>
                <a:gd name="T54" fmla="*/ 225 w 668"/>
                <a:gd name="T55" fmla="*/ 78 h 631"/>
                <a:gd name="T56" fmla="*/ 379 w 668"/>
                <a:gd name="T57" fmla="*/ 253 h 631"/>
                <a:gd name="T58" fmla="*/ 310 w 668"/>
                <a:gd name="T59" fmla="*/ 221 h 631"/>
                <a:gd name="T60" fmla="*/ 350 w 668"/>
                <a:gd name="T61" fmla="*/ 308 h 631"/>
                <a:gd name="T62" fmla="*/ 301 w 668"/>
                <a:gd name="T63" fmla="*/ 301 h 631"/>
                <a:gd name="T64" fmla="*/ 360 w 668"/>
                <a:gd name="T65" fmla="*/ 369 h 631"/>
                <a:gd name="T66" fmla="*/ 240 w 668"/>
                <a:gd name="T67" fmla="*/ 379 h 631"/>
                <a:gd name="T68" fmla="*/ 130 w 668"/>
                <a:gd name="T69" fmla="*/ 418 h 631"/>
                <a:gd name="T70" fmla="*/ 151 w 668"/>
                <a:gd name="T71" fmla="*/ 257 h 631"/>
                <a:gd name="T72" fmla="*/ 130 w 668"/>
                <a:gd name="T73" fmla="*/ 217 h 631"/>
                <a:gd name="T74" fmla="*/ 0 w 668"/>
                <a:gd name="T75" fmla="*/ 162 h 631"/>
                <a:gd name="T76" fmla="*/ 96 w 668"/>
                <a:gd name="T77" fmla="*/ 154 h 631"/>
                <a:gd name="T78" fmla="*/ 251 w 668"/>
                <a:gd name="T79" fmla="*/ 246 h 631"/>
                <a:gd name="T80" fmla="*/ 293 w 668"/>
                <a:gd name="T81" fmla="*/ 246 h 631"/>
                <a:gd name="T82" fmla="*/ 263 w 668"/>
                <a:gd name="T83" fmla="*/ 147 h 631"/>
                <a:gd name="T84" fmla="*/ 101 w 668"/>
                <a:gd name="T85" fmla="*/ 17 h 631"/>
                <a:gd name="T86" fmla="*/ 35 w 668"/>
                <a:gd name="T87" fmla="*/ 17 h 631"/>
                <a:gd name="T88" fmla="*/ 111 w 668"/>
                <a:gd name="T89" fmla="*/ 0 h 631"/>
                <a:gd name="T90" fmla="*/ 371 w 668"/>
                <a:gd name="T91" fmla="*/ 29 h 631"/>
                <a:gd name="T92" fmla="*/ 478 w 668"/>
                <a:gd name="T93" fmla="*/ 107 h 631"/>
                <a:gd name="T94" fmla="*/ 470 w 668"/>
                <a:gd name="T95" fmla="*/ 147 h 631"/>
                <a:gd name="T96" fmla="*/ 578 w 668"/>
                <a:gd name="T97" fmla="*/ 206 h 631"/>
                <a:gd name="T98" fmla="*/ 546 w 668"/>
                <a:gd name="T99" fmla="*/ 227 h 631"/>
                <a:gd name="T100" fmla="*/ 595 w 668"/>
                <a:gd name="T101" fmla="*/ 232 h 631"/>
                <a:gd name="T102" fmla="*/ 569 w 668"/>
                <a:gd name="T103" fmla="*/ 246 h 631"/>
                <a:gd name="T104" fmla="*/ 622 w 668"/>
                <a:gd name="T105" fmla="*/ 282 h 631"/>
                <a:gd name="T106" fmla="*/ 588 w 668"/>
                <a:gd name="T107" fmla="*/ 289 h 631"/>
                <a:gd name="T108" fmla="*/ 635 w 668"/>
                <a:gd name="T109" fmla="*/ 335 h 631"/>
                <a:gd name="T110" fmla="*/ 630 w 668"/>
                <a:gd name="T111" fmla="*/ 369 h 631"/>
                <a:gd name="T112" fmla="*/ 595 w 668"/>
                <a:gd name="T113" fmla="*/ 379 h 631"/>
                <a:gd name="T114" fmla="*/ 611 w 668"/>
                <a:gd name="T115" fmla="*/ 411 h 631"/>
                <a:gd name="T116" fmla="*/ 668 w 668"/>
                <a:gd name="T117" fmla="*/ 428 h 631"/>
                <a:gd name="T118" fmla="*/ 651 w 668"/>
                <a:gd name="T119" fmla="*/ 455 h 631"/>
                <a:gd name="T120" fmla="*/ 651 w 668"/>
                <a:gd name="T121" fmla="*/ 455 h 6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8"/>
                <a:gd name="T184" fmla="*/ 0 h 631"/>
                <a:gd name="T185" fmla="*/ 668 w 668"/>
                <a:gd name="T186" fmla="*/ 631 h 6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8" h="631">
                  <a:moveTo>
                    <a:pt x="651" y="455"/>
                  </a:moveTo>
                  <a:lnTo>
                    <a:pt x="588" y="534"/>
                  </a:lnTo>
                  <a:lnTo>
                    <a:pt x="405" y="631"/>
                  </a:lnTo>
                  <a:lnTo>
                    <a:pt x="343" y="631"/>
                  </a:lnTo>
                  <a:lnTo>
                    <a:pt x="424" y="569"/>
                  </a:lnTo>
                  <a:lnTo>
                    <a:pt x="326" y="569"/>
                  </a:lnTo>
                  <a:lnTo>
                    <a:pt x="464" y="498"/>
                  </a:lnTo>
                  <a:lnTo>
                    <a:pt x="259" y="542"/>
                  </a:lnTo>
                  <a:lnTo>
                    <a:pt x="183" y="536"/>
                  </a:lnTo>
                  <a:lnTo>
                    <a:pt x="204" y="493"/>
                  </a:lnTo>
                  <a:lnTo>
                    <a:pt x="196" y="529"/>
                  </a:lnTo>
                  <a:lnTo>
                    <a:pt x="248" y="529"/>
                  </a:lnTo>
                  <a:lnTo>
                    <a:pt x="487" y="462"/>
                  </a:lnTo>
                  <a:lnTo>
                    <a:pt x="339" y="445"/>
                  </a:lnTo>
                  <a:lnTo>
                    <a:pt x="457" y="413"/>
                  </a:lnTo>
                  <a:lnTo>
                    <a:pt x="588" y="413"/>
                  </a:lnTo>
                  <a:lnTo>
                    <a:pt x="413" y="363"/>
                  </a:lnTo>
                  <a:lnTo>
                    <a:pt x="578" y="369"/>
                  </a:lnTo>
                  <a:lnTo>
                    <a:pt x="546" y="329"/>
                  </a:lnTo>
                  <a:lnTo>
                    <a:pt x="445" y="282"/>
                  </a:lnTo>
                  <a:lnTo>
                    <a:pt x="419" y="221"/>
                  </a:lnTo>
                  <a:lnTo>
                    <a:pt x="519" y="257"/>
                  </a:lnTo>
                  <a:lnTo>
                    <a:pt x="451" y="173"/>
                  </a:lnTo>
                  <a:lnTo>
                    <a:pt x="343" y="139"/>
                  </a:lnTo>
                  <a:lnTo>
                    <a:pt x="426" y="118"/>
                  </a:lnTo>
                  <a:lnTo>
                    <a:pt x="350" y="61"/>
                  </a:lnTo>
                  <a:lnTo>
                    <a:pt x="276" y="55"/>
                  </a:lnTo>
                  <a:lnTo>
                    <a:pt x="225" y="78"/>
                  </a:lnTo>
                  <a:lnTo>
                    <a:pt x="379" y="253"/>
                  </a:lnTo>
                  <a:lnTo>
                    <a:pt x="310" y="221"/>
                  </a:lnTo>
                  <a:lnTo>
                    <a:pt x="350" y="308"/>
                  </a:lnTo>
                  <a:lnTo>
                    <a:pt x="301" y="301"/>
                  </a:lnTo>
                  <a:lnTo>
                    <a:pt x="360" y="369"/>
                  </a:lnTo>
                  <a:lnTo>
                    <a:pt x="240" y="379"/>
                  </a:lnTo>
                  <a:lnTo>
                    <a:pt x="130" y="418"/>
                  </a:lnTo>
                  <a:lnTo>
                    <a:pt x="151" y="257"/>
                  </a:lnTo>
                  <a:lnTo>
                    <a:pt x="130" y="217"/>
                  </a:lnTo>
                  <a:lnTo>
                    <a:pt x="0" y="162"/>
                  </a:lnTo>
                  <a:lnTo>
                    <a:pt x="96" y="154"/>
                  </a:lnTo>
                  <a:lnTo>
                    <a:pt x="251" y="246"/>
                  </a:lnTo>
                  <a:lnTo>
                    <a:pt x="293" y="246"/>
                  </a:lnTo>
                  <a:lnTo>
                    <a:pt x="263" y="147"/>
                  </a:lnTo>
                  <a:lnTo>
                    <a:pt x="101" y="17"/>
                  </a:lnTo>
                  <a:lnTo>
                    <a:pt x="35" y="17"/>
                  </a:lnTo>
                  <a:lnTo>
                    <a:pt x="111" y="0"/>
                  </a:lnTo>
                  <a:lnTo>
                    <a:pt x="371" y="29"/>
                  </a:lnTo>
                  <a:lnTo>
                    <a:pt x="478" y="107"/>
                  </a:lnTo>
                  <a:lnTo>
                    <a:pt x="470" y="147"/>
                  </a:lnTo>
                  <a:lnTo>
                    <a:pt x="578" y="206"/>
                  </a:lnTo>
                  <a:lnTo>
                    <a:pt x="546" y="227"/>
                  </a:lnTo>
                  <a:lnTo>
                    <a:pt x="595" y="232"/>
                  </a:lnTo>
                  <a:lnTo>
                    <a:pt x="569" y="246"/>
                  </a:lnTo>
                  <a:lnTo>
                    <a:pt x="622" y="282"/>
                  </a:lnTo>
                  <a:lnTo>
                    <a:pt x="588" y="289"/>
                  </a:lnTo>
                  <a:lnTo>
                    <a:pt x="635" y="335"/>
                  </a:lnTo>
                  <a:lnTo>
                    <a:pt x="630" y="369"/>
                  </a:lnTo>
                  <a:lnTo>
                    <a:pt x="595" y="379"/>
                  </a:lnTo>
                  <a:lnTo>
                    <a:pt x="611" y="411"/>
                  </a:lnTo>
                  <a:lnTo>
                    <a:pt x="668" y="428"/>
                  </a:lnTo>
                  <a:lnTo>
                    <a:pt x="651" y="4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44"/>
            <p:cNvSpPr>
              <a:spLocks/>
            </p:cNvSpPr>
            <p:nvPr/>
          </p:nvSpPr>
          <p:spPr bwMode="auto">
            <a:xfrm>
              <a:off x="3020" y="1136"/>
              <a:ext cx="121" cy="346"/>
            </a:xfrm>
            <a:custGeom>
              <a:avLst/>
              <a:gdLst>
                <a:gd name="T0" fmla="*/ 0 w 244"/>
                <a:gd name="T1" fmla="*/ 0 h 692"/>
                <a:gd name="T2" fmla="*/ 69 w 244"/>
                <a:gd name="T3" fmla="*/ 17 h 692"/>
                <a:gd name="T4" fmla="*/ 162 w 244"/>
                <a:gd name="T5" fmla="*/ 131 h 692"/>
                <a:gd name="T6" fmla="*/ 204 w 244"/>
                <a:gd name="T7" fmla="*/ 216 h 692"/>
                <a:gd name="T8" fmla="*/ 244 w 244"/>
                <a:gd name="T9" fmla="*/ 275 h 692"/>
                <a:gd name="T10" fmla="*/ 240 w 244"/>
                <a:gd name="T11" fmla="*/ 331 h 692"/>
                <a:gd name="T12" fmla="*/ 196 w 244"/>
                <a:gd name="T13" fmla="*/ 376 h 692"/>
                <a:gd name="T14" fmla="*/ 196 w 244"/>
                <a:gd name="T15" fmla="*/ 456 h 692"/>
                <a:gd name="T16" fmla="*/ 153 w 244"/>
                <a:gd name="T17" fmla="*/ 593 h 692"/>
                <a:gd name="T18" fmla="*/ 143 w 244"/>
                <a:gd name="T19" fmla="*/ 692 h 692"/>
                <a:gd name="T20" fmla="*/ 132 w 244"/>
                <a:gd name="T21" fmla="*/ 610 h 692"/>
                <a:gd name="T22" fmla="*/ 143 w 244"/>
                <a:gd name="T23" fmla="*/ 376 h 692"/>
                <a:gd name="T24" fmla="*/ 134 w 244"/>
                <a:gd name="T25" fmla="*/ 331 h 692"/>
                <a:gd name="T26" fmla="*/ 196 w 244"/>
                <a:gd name="T27" fmla="*/ 331 h 692"/>
                <a:gd name="T28" fmla="*/ 221 w 244"/>
                <a:gd name="T29" fmla="*/ 289 h 692"/>
                <a:gd name="T30" fmla="*/ 173 w 244"/>
                <a:gd name="T31" fmla="*/ 272 h 692"/>
                <a:gd name="T32" fmla="*/ 206 w 244"/>
                <a:gd name="T33" fmla="*/ 256 h 692"/>
                <a:gd name="T34" fmla="*/ 139 w 244"/>
                <a:gd name="T35" fmla="*/ 201 h 692"/>
                <a:gd name="T36" fmla="*/ 179 w 244"/>
                <a:gd name="T37" fmla="*/ 194 h 692"/>
                <a:gd name="T38" fmla="*/ 116 w 244"/>
                <a:gd name="T39" fmla="*/ 125 h 692"/>
                <a:gd name="T40" fmla="*/ 120 w 244"/>
                <a:gd name="T41" fmla="*/ 99 h 692"/>
                <a:gd name="T42" fmla="*/ 59 w 244"/>
                <a:gd name="T43" fmla="*/ 55 h 692"/>
                <a:gd name="T44" fmla="*/ 50 w 244"/>
                <a:gd name="T45" fmla="*/ 24 h 692"/>
                <a:gd name="T46" fmla="*/ 0 w 244"/>
                <a:gd name="T47" fmla="*/ 0 h 692"/>
                <a:gd name="T48" fmla="*/ 0 w 244"/>
                <a:gd name="T49" fmla="*/ 0 h 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4"/>
                <a:gd name="T76" fmla="*/ 0 h 692"/>
                <a:gd name="T77" fmla="*/ 244 w 244"/>
                <a:gd name="T78" fmla="*/ 692 h 6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4" h="692">
                  <a:moveTo>
                    <a:pt x="0" y="0"/>
                  </a:moveTo>
                  <a:lnTo>
                    <a:pt x="69" y="17"/>
                  </a:lnTo>
                  <a:lnTo>
                    <a:pt x="162" y="131"/>
                  </a:lnTo>
                  <a:lnTo>
                    <a:pt x="204" y="216"/>
                  </a:lnTo>
                  <a:lnTo>
                    <a:pt x="244" y="275"/>
                  </a:lnTo>
                  <a:lnTo>
                    <a:pt x="240" y="331"/>
                  </a:lnTo>
                  <a:lnTo>
                    <a:pt x="196" y="376"/>
                  </a:lnTo>
                  <a:lnTo>
                    <a:pt x="196" y="456"/>
                  </a:lnTo>
                  <a:lnTo>
                    <a:pt x="153" y="593"/>
                  </a:lnTo>
                  <a:lnTo>
                    <a:pt x="143" y="692"/>
                  </a:lnTo>
                  <a:lnTo>
                    <a:pt x="132" y="610"/>
                  </a:lnTo>
                  <a:lnTo>
                    <a:pt x="143" y="376"/>
                  </a:lnTo>
                  <a:lnTo>
                    <a:pt x="134" y="331"/>
                  </a:lnTo>
                  <a:lnTo>
                    <a:pt x="196" y="331"/>
                  </a:lnTo>
                  <a:lnTo>
                    <a:pt x="221" y="289"/>
                  </a:lnTo>
                  <a:lnTo>
                    <a:pt x="173" y="272"/>
                  </a:lnTo>
                  <a:lnTo>
                    <a:pt x="206" y="256"/>
                  </a:lnTo>
                  <a:lnTo>
                    <a:pt x="139" y="201"/>
                  </a:lnTo>
                  <a:lnTo>
                    <a:pt x="179" y="194"/>
                  </a:lnTo>
                  <a:lnTo>
                    <a:pt x="116" y="125"/>
                  </a:lnTo>
                  <a:lnTo>
                    <a:pt x="120" y="99"/>
                  </a:lnTo>
                  <a:lnTo>
                    <a:pt x="59" y="55"/>
                  </a:lnTo>
                  <a:lnTo>
                    <a:pt x="5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45"/>
            <p:cNvSpPr>
              <a:spLocks/>
            </p:cNvSpPr>
            <p:nvPr/>
          </p:nvSpPr>
          <p:spPr bwMode="auto">
            <a:xfrm>
              <a:off x="2703" y="1233"/>
              <a:ext cx="131" cy="134"/>
            </a:xfrm>
            <a:custGeom>
              <a:avLst/>
              <a:gdLst>
                <a:gd name="T0" fmla="*/ 263 w 263"/>
                <a:gd name="T1" fmla="*/ 0 h 268"/>
                <a:gd name="T2" fmla="*/ 192 w 263"/>
                <a:gd name="T3" fmla="*/ 144 h 268"/>
                <a:gd name="T4" fmla="*/ 141 w 263"/>
                <a:gd name="T5" fmla="*/ 178 h 268"/>
                <a:gd name="T6" fmla="*/ 48 w 263"/>
                <a:gd name="T7" fmla="*/ 222 h 268"/>
                <a:gd name="T8" fmla="*/ 0 w 263"/>
                <a:gd name="T9" fmla="*/ 268 h 268"/>
                <a:gd name="T10" fmla="*/ 63 w 263"/>
                <a:gd name="T11" fmla="*/ 233 h 268"/>
                <a:gd name="T12" fmla="*/ 160 w 263"/>
                <a:gd name="T13" fmla="*/ 209 h 268"/>
                <a:gd name="T14" fmla="*/ 215 w 263"/>
                <a:gd name="T15" fmla="*/ 161 h 268"/>
                <a:gd name="T16" fmla="*/ 246 w 263"/>
                <a:gd name="T17" fmla="*/ 117 h 268"/>
                <a:gd name="T18" fmla="*/ 263 w 263"/>
                <a:gd name="T19" fmla="*/ 0 h 268"/>
                <a:gd name="T20" fmla="*/ 263 w 263"/>
                <a:gd name="T21" fmla="*/ 0 h 2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3"/>
                <a:gd name="T34" fmla="*/ 0 h 268"/>
                <a:gd name="T35" fmla="*/ 263 w 263"/>
                <a:gd name="T36" fmla="*/ 268 h 2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3" h="268">
                  <a:moveTo>
                    <a:pt x="263" y="0"/>
                  </a:moveTo>
                  <a:lnTo>
                    <a:pt x="192" y="144"/>
                  </a:lnTo>
                  <a:lnTo>
                    <a:pt x="141" y="178"/>
                  </a:lnTo>
                  <a:lnTo>
                    <a:pt x="48" y="222"/>
                  </a:lnTo>
                  <a:lnTo>
                    <a:pt x="0" y="268"/>
                  </a:lnTo>
                  <a:lnTo>
                    <a:pt x="63" y="233"/>
                  </a:lnTo>
                  <a:lnTo>
                    <a:pt x="160" y="209"/>
                  </a:lnTo>
                  <a:lnTo>
                    <a:pt x="215" y="161"/>
                  </a:lnTo>
                  <a:lnTo>
                    <a:pt x="246" y="117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46"/>
            <p:cNvSpPr>
              <a:spLocks/>
            </p:cNvSpPr>
            <p:nvPr/>
          </p:nvSpPr>
          <p:spPr bwMode="auto">
            <a:xfrm>
              <a:off x="2536" y="1253"/>
              <a:ext cx="222" cy="238"/>
            </a:xfrm>
            <a:custGeom>
              <a:avLst/>
              <a:gdLst>
                <a:gd name="T0" fmla="*/ 397 w 445"/>
                <a:gd name="T1" fmla="*/ 0 h 475"/>
                <a:gd name="T2" fmla="*/ 397 w 445"/>
                <a:gd name="T3" fmla="*/ 38 h 475"/>
                <a:gd name="T4" fmla="*/ 405 w 445"/>
                <a:gd name="T5" fmla="*/ 55 h 475"/>
                <a:gd name="T6" fmla="*/ 445 w 445"/>
                <a:gd name="T7" fmla="*/ 77 h 475"/>
                <a:gd name="T8" fmla="*/ 410 w 445"/>
                <a:gd name="T9" fmla="*/ 77 h 475"/>
                <a:gd name="T10" fmla="*/ 369 w 445"/>
                <a:gd name="T11" fmla="*/ 104 h 475"/>
                <a:gd name="T12" fmla="*/ 327 w 445"/>
                <a:gd name="T13" fmla="*/ 152 h 475"/>
                <a:gd name="T14" fmla="*/ 315 w 445"/>
                <a:gd name="T15" fmla="*/ 188 h 475"/>
                <a:gd name="T16" fmla="*/ 315 w 445"/>
                <a:gd name="T17" fmla="*/ 218 h 475"/>
                <a:gd name="T18" fmla="*/ 334 w 445"/>
                <a:gd name="T19" fmla="*/ 228 h 475"/>
                <a:gd name="T20" fmla="*/ 410 w 445"/>
                <a:gd name="T21" fmla="*/ 188 h 475"/>
                <a:gd name="T22" fmla="*/ 378 w 445"/>
                <a:gd name="T23" fmla="*/ 254 h 475"/>
                <a:gd name="T24" fmla="*/ 422 w 445"/>
                <a:gd name="T25" fmla="*/ 241 h 475"/>
                <a:gd name="T26" fmla="*/ 410 w 445"/>
                <a:gd name="T27" fmla="*/ 298 h 475"/>
                <a:gd name="T28" fmla="*/ 410 w 445"/>
                <a:gd name="T29" fmla="*/ 353 h 475"/>
                <a:gd name="T30" fmla="*/ 353 w 445"/>
                <a:gd name="T31" fmla="*/ 404 h 475"/>
                <a:gd name="T32" fmla="*/ 352 w 445"/>
                <a:gd name="T33" fmla="*/ 475 h 475"/>
                <a:gd name="T34" fmla="*/ 327 w 445"/>
                <a:gd name="T35" fmla="*/ 469 h 475"/>
                <a:gd name="T36" fmla="*/ 264 w 445"/>
                <a:gd name="T37" fmla="*/ 397 h 475"/>
                <a:gd name="T38" fmla="*/ 236 w 445"/>
                <a:gd name="T39" fmla="*/ 380 h 475"/>
                <a:gd name="T40" fmla="*/ 205 w 445"/>
                <a:gd name="T41" fmla="*/ 380 h 475"/>
                <a:gd name="T42" fmla="*/ 239 w 445"/>
                <a:gd name="T43" fmla="*/ 366 h 475"/>
                <a:gd name="T44" fmla="*/ 256 w 445"/>
                <a:gd name="T45" fmla="*/ 359 h 475"/>
                <a:gd name="T46" fmla="*/ 239 w 445"/>
                <a:gd name="T47" fmla="*/ 228 h 475"/>
                <a:gd name="T48" fmla="*/ 186 w 445"/>
                <a:gd name="T49" fmla="*/ 300 h 475"/>
                <a:gd name="T50" fmla="*/ 97 w 445"/>
                <a:gd name="T51" fmla="*/ 332 h 475"/>
                <a:gd name="T52" fmla="*/ 0 w 445"/>
                <a:gd name="T53" fmla="*/ 328 h 475"/>
                <a:gd name="T54" fmla="*/ 83 w 445"/>
                <a:gd name="T55" fmla="*/ 279 h 475"/>
                <a:gd name="T56" fmla="*/ 146 w 445"/>
                <a:gd name="T57" fmla="*/ 290 h 475"/>
                <a:gd name="T58" fmla="*/ 217 w 445"/>
                <a:gd name="T59" fmla="*/ 228 h 475"/>
                <a:gd name="T60" fmla="*/ 283 w 445"/>
                <a:gd name="T61" fmla="*/ 142 h 475"/>
                <a:gd name="T62" fmla="*/ 327 w 445"/>
                <a:gd name="T63" fmla="*/ 89 h 475"/>
                <a:gd name="T64" fmla="*/ 382 w 445"/>
                <a:gd name="T65" fmla="*/ 60 h 475"/>
                <a:gd name="T66" fmla="*/ 386 w 445"/>
                <a:gd name="T67" fmla="*/ 41 h 475"/>
                <a:gd name="T68" fmla="*/ 397 w 445"/>
                <a:gd name="T69" fmla="*/ 0 h 475"/>
                <a:gd name="T70" fmla="*/ 397 w 445"/>
                <a:gd name="T71" fmla="*/ 0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5"/>
                <a:gd name="T109" fmla="*/ 0 h 475"/>
                <a:gd name="T110" fmla="*/ 445 w 44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5" h="475">
                  <a:moveTo>
                    <a:pt x="397" y="0"/>
                  </a:moveTo>
                  <a:lnTo>
                    <a:pt x="397" y="38"/>
                  </a:lnTo>
                  <a:lnTo>
                    <a:pt x="405" y="55"/>
                  </a:lnTo>
                  <a:lnTo>
                    <a:pt x="445" y="77"/>
                  </a:lnTo>
                  <a:lnTo>
                    <a:pt x="410" y="77"/>
                  </a:lnTo>
                  <a:lnTo>
                    <a:pt x="369" y="104"/>
                  </a:lnTo>
                  <a:lnTo>
                    <a:pt x="327" y="152"/>
                  </a:lnTo>
                  <a:lnTo>
                    <a:pt x="315" y="188"/>
                  </a:lnTo>
                  <a:lnTo>
                    <a:pt x="315" y="218"/>
                  </a:lnTo>
                  <a:lnTo>
                    <a:pt x="334" y="228"/>
                  </a:lnTo>
                  <a:lnTo>
                    <a:pt x="410" y="188"/>
                  </a:lnTo>
                  <a:lnTo>
                    <a:pt x="378" y="254"/>
                  </a:lnTo>
                  <a:lnTo>
                    <a:pt x="422" y="241"/>
                  </a:lnTo>
                  <a:lnTo>
                    <a:pt x="410" y="298"/>
                  </a:lnTo>
                  <a:lnTo>
                    <a:pt x="410" y="353"/>
                  </a:lnTo>
                  <a:lnTo>
                    <a:pt x="353" y="404"/>
                  </a:lnTo>
                  <a:lnTo>
                    <a:pt x="352" y="475"/>
                  </a:lnTo>
                  <a:lnTo>
                    <a:pt x="327" y="469"/>
                  </a:lnTo>
                  <a:lnTo>
                    <a:pt x="264" y="397"/>
                  </a:lnTo>
                  <a:lnTo>
                    <a:pt x="236" y="380"/>
                  </a:lnTo>
                  <a:lnTo>
                    <a:pt x="205" y="380"/>
                  </a:lnTo>
                  <a:lnTo>
                    <a:pt x="239" y="366"/>
                  </a:lnTo>
                  <a:lnTo>
                    <a:pt x="256" y="359"/>
                  </a:lnTo>
                  <a:lnTo>
                    <a:pt x="239" y="228"/>
                  </a:lnTo>
                  <a:lnTo>
                    <a:pt x="186" y="300"/>
                  </a:lnTo>
                  <a:lnTo>
                    <a:pt x="97" y="332"/>
                  </a:lnTo>
                  <a:lnTo>
                    <a:pt x="0" y="328"/>
                  </a:lnTo>
                  <a:lnTo>
                    <a:pt x="83" y="279"/>
                  </a:lnTo>
                  <a:lnTo>
                    <a:pt x="146" y="290"/>
                  </a:lnTo>
                  <a:lnTo>
                    <a:pt x="217" y="228"/>
                  </a:lnTo>
                  <a:lnTo>
                    <a:pt x="283" y="142"/>
                  </a:lnTo>
                  <a:lnTo>
                    <a:pt x="327" y="89"/>
                  </a:lnTo>
                  <a:lnTo>
                    <a:pt x="382" y="60"/>
                  </a:lnTo>
                  <a:lnTo>
                    <a:pt x="386" y="41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47"/>
            <p:cNvSpPr>
              <a:spLocks/>
            </p:cNvSpPr>
            <p:nvPr/>
          </p:nvSpPr>
          <p:spPr bwMode="auto">
            <a:xfrm>
              <a:off x="2743" y="1199"/>
              <a:ext cx="62" cy="37"/>
            </a:xfrm>
            <a:custGeom>
              <a:avLst/>
              <a:gdLst>
                <a:gd name="T0" fmla="*/ 95 w 124"/>
                <a:gd name="T1" fmla="*/ 74 h 74"/>
                <a:gd name="T2" fmla="*/ 124 w 124"/>
                <a:gd name="T3" fmla="*/ 42 h 74"/>
                <a:gd name="T4" fmla="*/ 86 w 124"/>
                <a:gd name="T5" fmla="*/ 42 h 74"/>
                <a:gd name="T6" fmla="*/ 0 w 124"/>
                <a:gd name="T7" fmla="*/ 0 h 74"/>
                <a:gd name="T8" fmla="*/ 0 w 124"/>
                <a:gd name="T9" fmla="*/ 21 h 74"/>
                <a:gd name="T10" fmla="*/ 95 w 124"/>
                <a:gd name="T11" fmla="*/ 74 h 74"/>
                <a:gd name="T12" fmla="*/ 95 w 124"/>
                <a:gd name="T13" fmla="*/ 74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74"/>
                <a:gd name="T23" fmla="*/ 124 w 12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74">
                  <a:moveTo>
                    <a:pt x="95" y="74"/>
                  </a:moveTo>
                  <a:lnTo>
                    <a:pt x="124" y="42"/>
                  </a:lnTo>
                  <a:lnTo>
                    <a:pt x="86" y="42"/>
                  </a:lnTo>
                  <a:lnTo>
                    <a:pt x="0" y="0"/>
                  </a:lnTo>
                  <a:lnTo>
                    <a:pt x="0" y="21"/>
                  </a:lnTo>
                  <a:lnTo>
                    <a:pt x="9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48"/>
            <p:cNvSpPr>
              <a:spLocks/>
            </p:cNvSpPr>
            <p:nvPr/>
          </p:nvSpPr>
          <p:spPr bwMode="auto">
            <a:xfrm>
              <a:off x="2684" y="1094"/>
              <a:ext cx="74" cy="28"/>
            </a:xfrm>
            <a:custGeom>
              <a:avLst/>
              <a:gdLst>
                <a:gd name="T0" fmla="*/ 149 w 149"/>
                <a:gd name="T1" fmla="*/ 0 h 57"/>
                <a:gd name="T2" fmla="*/ 0 w 149"/>
                <a:gd name="T3" fmla="*/ 57 h 57"/>
                <a:gd name="T4" fmla="*/ 118 w 149"/>
                <a:gd name="T5" fmla="*/ 0 h 57"/>
                <a:gd name="T6" fmla="*/ 149 w 149"/>
                <a:gd name="T7" fmla="*/ 0 h 57"/>
                <a:gd name="T8" fmla="*/ 149 w 149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57"/>
                <a:gd name="T17" fmla="*/ 149 w 14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57">
                  <a:moveTo>
                    <a:pt x="149" y="0"/>
                  </a:moveTo>
                  <a:lnTo>
                    <a:pt x="0" y="57"/>
                  </a:lnTo>
                  <a:lnTo>
                    <a:pt x="118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49"/>
            <p:cNvSpPr>
              <a:spLocks/>
            </p:cNvSpPr>
            <p:nvPr/>
          </p:nvSpPr>
          <p:spPr bwMode="auto">
            <a:xfrm>
              <a:off x="2343" y="1130"/>
              <a:ext cx="321" cy="339"/>
            </a:xfrm>
            <a:custGeom>
              <a:avLst/>
              <a:gdLst>
                <a:gd name="T0" fmla="*/ 635 w 642"/>
                <a:gd name="T1" fmla="*/ 0 h 679"/>
                <a:gd name="T2" fmla="*/ 642 w 642"/>
                <a:gd name="T3" fmla="*/ 23 h 679"/>
                <a:gd name="T4" fmla="*/ 525 w 642"/>
                <a:gd name="T5" fmla="*/ 153 h 679"/>
                <a:gd name="T6" fmla="*/ 473 w 642"/>
                <a:gd name="T7" fmla="*/ 225 h 679"/>
                <a:gd name="T8" fmla="*/ 378 w 642"/>
                <a:gd name="T9" fmla="*/ 320 h 679"/>
                <a:gd name="T10" fmla="*/ 230 w 642"/>
                <a:gd name="T11" fmla="*/ 417 h 679"/>
                <a:gd name="T12" fmla="*/ 175 w 642"/>
                <a:gd name="T13" fmla="*/ 470 h 679"/>
                <a:gd name="T14" fmla="*/ 0 w 642"/>
                <a:gd name="T15" fmla="*/ 679 h 679"/>
                <a:gd name="T16" fmla="*/ 146 w 642"/>
                <a:gd name="T17" fmla="*/ 466 h 679"/>
                <a:gd name="T18" fmla="*/ 215 w 642"/>
                <a:gd name="T19" fmla="*/ 390 h 679"/>
                <a:gd name="T20" fmla="*/ 308 w 642"/>
                <a:gd name="T21" fmla="*/ 341 h 679"/>
                <a:gd name="T22" fmla="*/ 405 w 642"/>
                <a:gd name="T23" fmla="*/ 270 h 679"/>
                <a:gd name="T24" fmla="*/ 475 w 642"/>
                <a:gd name="T25" fmla="*/ 202 h 679"/>
                <a:gd name="T26" fmla="*/ 635 w 642"/>
                <a:gd name="T27" fmla="*/ 0 h 679"/>
                <a:gd name="T28" fmla="*/ 635 w 642"/>
                <a:gd name="T29" fmla="*/ 0 h 6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"/>
                <a:gd name="T46" fmla="*/ 0 h 679"/>
                <a:gd name="T47" fmla="*/ 642 w 642"/>
                <a:gd name="T48" fmla="*/ 679 h 6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" h="679">
                  <a:moveTo>
                    <a:pt x="635" y="0"/>
                  </a:moveTo>
                  <a:lnTo>
                    <a:pt x="642" y="23"/>
                  </a:lnTo>
                  <a:lnTo>
                    <a:pt x="525" y="153"/>
                  </a:lnTo>
                  <a:lnTo>
                    <a:pt x="473" y="225"/>
                  </a:lnTo>
                  <a:lnTo>
                    <a:pt x="378" y="320"/>
                  </a:lnTo>
                  <a:lnTo>
                    <a:pt x="230" y="417"/>
                  </a:lnTo>
                  <a:lnTo>
                    <a:pt x="175" y="470"/>
                  </a:lnTo>
                  <a:lnTo>
                    <a:pt x="0" y="679"/>
                  </a:lnTo>
                  <a:lnTo>
                    <a:pt x="146" y="466"/>
                  </a:lnTo>
                  <a:lnTo>
                    <a:pt x="215" y="390"/>
                  </a:lnTo>
                  <a:lnTo>
                    <a:pt x="308" y="341"/>
                  </a:lnTo>
                  <a:lnTo>
                    <a:pt x="405" y="270"/>
                  </a:lnTo>
                  <a:lnTo>
                    <a:pt x="475" y="20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0"/>
            <p:cNvSpPr>
              <a:spLocks/>
            </p:cNvSpPr>
            <p:nvPr/>
          </p:nvSpPr>
          <p:spPr bwMode="auto">
            <a:xfrm>
              <a:off x="2725" y="1482"/>
              <a:ext cx="369" cy="396"/>
            </a:xfrm>
            <a:custGeom>
              <a:avLst/>
              <a:gdLst>
                <a:gd name="T0" fmla="*/ 732 w 738"/>
                <a:gd name="T1" fmla="*/ 0 h 790"/>
                <a:gd name="T2" fmla="*/ 738 w 738"/>
                <a:gd name="T3" fmla="*/ 148 h 790"/>
                <a:gd name="T4" fmla="*/ 711 w 738"/>
                <a:gd name="T5" fmla="*/ 283 h 790"/>
                <a:gd name="T6" fmla="*/ 616 w 738"/>
                <a:gd name="T7" fmla="*/ 562 h 790"/>
                <a:gd name="T8" fmla="*/ 565 w 738"/>
                <a:gd name="T9" fmla="*/ 642 h 790"/>
                <a:gd name="T10" fmla="*/ 565 w 738"/>
                <a:gd name="T11" fmla="*/ 787 h 790"/>
                <a:gd name="T12" fmla="*/ 534 w 738"/>
                <a:gd name="T13" fmla="*/ 790 h 790"/>
                <a:gd name="T14" fmla="*/ 489 w 738"/>
                <a:gd name="T15" fmla="*/ 739 h 790"/>
                <a:gd name="T16" fmla="*/ 432 w 738"/>
                <a:gd name="T17" fmla="*/ 768 h 790"/>
                <a:gd name="T18" fmla="*/ 405 w 738"/>
                <a:gd name="T19" fmla="*/ 768 h 790"/>
                <a:gd name="T20" fmla="*/ 321 w 738"/>
                <a:gd name="T21" fmla="*/ 764 h 790"/>
                <a:gd name="T22" fmla="*/ 226 w 738"/>
                <a:gd name="T23" fmla="*/ 726 h 790"/>
                <a:gd name="T24" fmla="*/ 116 w 738"/>
                <a:gd name="T25" fmla="*/ 663 h 790"/>
                <a:gd name="T26" fmla="*/ 25 w 738"/>
                <a:gd name="T27" fmla="*/ 528 h 790"/>
                <a:gd name="T28" fmla="*/ 0 w 738"/>
                <a:gd name="T29" fmla="*/ 418 h 790"/>
                <a:gd name="T30" fmla="*/ 48 w 738"/>
                <a:gd name="T31" fmla="*/ 532 h 790"/>
                <a:gd name="T32" fmla="*/ 211 w 738"/>
                <a:gd name="T33" fmla="*/ 703 h 790"/>
                <a:gd name="T34" fmla="*/ 333 w 738"/>
                <a:gd name="T35" fmla="*/ 750 h 790"/>
                <a:gd name="T36" fmla="*/ 413 w 738"/>
                <a:gd name="T37" fmla="*/ 754 h 790"/>
                <a:gd name="T38" fmla="*/ 489 w 738"/>
                <a:gd name="T39" fmla="*/ 726 h 790"/>
                <a:gd name="T40" fmla="*/ 534 w 738"/>
                <a:gd name="T41" fmla="*/ 673 h 790"/>
                <a:gd name="T42" fmla="*/ 582 w 738"/>
                <a:gd name="T43" fmla="*/ 583 h 790"/>
                <a:gd name="T44" fmla="*/ 616 w 738"/>
                <a:gd name="T45" fmla="*/ 532 h 790"/>
                <a:gd name="T46" fmla="*/ 643 w 738"/>
                <a:gd name="T47" fmla="*/ 435 h 790"/>
                <a:gd name="T48" fmla="*/ 692 w 738"/>
                <a:gd name="T49" fmla="*/ 313 h 790"/>
                <a:gd name="T50" fmla="*/ 709 w 738"/>
                <a:gd name="T51" fmla="*/ 163 h 790"/>
                <a:gd name="T52" fmla="*/ 728 w 738"/>
                <a:gd name="T53" fmla="*/ 118 h 790"/>
                <a:gd name="T54" fmla="*/ 732 w 738"/>
                <a:gd name="T55" fmla="*/ 0 h 790"/>
                <a:gd name="T56" fmla="*/ 732 w 738"/>
                <a:gd name="T57" fmla="*/ 0 h 7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8"/>
                <a:gd name="T88" fmla="*/ 0 h 790"/>
                <a:gd name="T89" fmla="*/ 738 w 738"/>
                <a:gd name="T90" fmla="*/ 790 h 7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8" h="790">
                  <a:moveTo>
                    <a:pt x="732" y="0"/>
                  </a:moveTo>
                  <a:lnTo>
                    <a:pt x="738" y="148"/>
                  </a:lnTo>
                  <a:lnTo>
                    <a:pt x="711" y="283"/>
                  </a:lnTo>
                  <a:lnTo>
                    <a:pt x="616" y="562"/>
                  </a:lnTo>
                  <a:lnTo>
                    <a:pt x="565" y="642"/>
                  </a:lnTo>
                  <a:lnTo>
                    <a:pt x="565" y="787"/>
                  </a:lnTo>
                  <a:lnTo>
                    <a:pt x="534" y="790"/>
                  </a:lnTo>
                  <a:lnTo>
                    <a:pt x="489" y="739"/>
                  </a:lnTo>
                  <a:lnTo>
                    <a:pt x="432" y="768"/>
                  </a:lnTo>
                  <a:lnTo>
                    <a:pt x="405" y="768"/>
                  </a:lnTo>
                  <a:lnTo>
                    <a:pt x="321" y="764"/>
                  </a:lnTo>
                  <a:lnTo>
                    <a:pt x="226" y="726"/>
                  </a:lnTo>
                  <a:lnTo>
                    <a:pt x="116" y="663"/>
                  </a:lnTo>
                  <a:lnTo>
                    <a:pt x="25" y="528"/>
                  </a:lnTo>
                  <a:lnTo>
                    <a:pt x="0" y="418"/>
                  </a:lnTo>
                  <a:lnTo>
                    <a:pt x="48" y="532"/>
                  </a:lnTo>
                  <a:lnTo>
                    <a:pt x="211" y="703"/>
                  </a:lnTo>
                  <a:lnTo>
                    <a:pt x="333" y="750"/>
                  </a:lnTo>
                  <a:lnTo>
                    <a:pt x="413" y="754"/>
                  </a:lnTo>
                  <a:lnTo>
                    <a:pt x="489" y="726"/>
                  </a:lnTo>
                  <a:lnTo>
                    <a:pt x="534" y="673"/>
                  </a:lnTo>
                  <a:lnTo>
                    <a:pt x="582" y="583"/>
                  </a:lnTo>
                  <a:lnTo>
                    <a:pt x="616" y="532"/>
                  </a:lnTo>
                  <a:lnTo>
                    <a:pt x="643" y="435"/>
                  </a:lnTo>
                  <a:lnTo>
                    <a:pt x="692" y="313"/>
                  </a:lnTo>
                  <a:lnTo>
                    <a:pt x="709" y="163"/>
                  </a:lnTo>
                  <a:lnTo>
                    <a:pt x="728" y="118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51"/>
            <p:cNvSpPr>
              <a:spLocks/>
            </p:cNvSpPr>
            <p:nvPr/>
          </p:nvSpPr>
          <p:spPr bwMode="auto">
            <a:xfrm>
              <a:off x="2614" y="1472"/>
              <a:ext cx="228" cy="545"/>
            </a:xfrm>
            <a:custGeom>
              <a:avLst/>
              <a:gdLst>
                <a:gd name="T0" fmla="*/ 167 w 456"/>
                <a:gd name="T1" fmla="*/ 243 h 1091"/>
                <a:gd name="T2" fmla="*/ 196 w 456"/>
                <a:gd name="T3" fmla="*/ 386 h 1091"/>
                <a:gd name="T4" fmla="*/ 171 w 456"/>
                <a:gd name="T5" fmla="*/ 380 h 1091"/>
                <a:gd name="T6" fmla="*/ 171 w 456"/>
                <a:gd name="T7" fmla="*/ 597 h 1091"/>
                <a:gd name="T8" fmla="*/ 203 w 456"/>
                <a:gd name="T9" fmla="*/ 730 h 1091"/>
                <a:gd name="T10" fmla="*/ 327 w 456"/>
                <a:gd name="T11" fmla="*/ 910 h 1091"/>
                <a:gd name="T12" fmla="*/ 429 w 456"/>
                <a:gd name="T13" fmla="*/ 946 h 1091"/>
                <a:gd name="T14" fmla="*/ 456 w 456"/>
                <a:gd name="T15" fmla="*/ 1091 h 1091"/>
                <a:gd name="T16" fmla="*/ 344 w 456"/>
                <a:gd name="T17" fmla="*/ 986 h 1091"/>
                <a:gd name="T18" fmla="*/ 196 w 456"/>
                <a:gd name="T19" fmla="*/ 775 h 1091"/>
                <a:gd name="T20" fmla="*/ 150 w 456"/>
                <a:gd name="T21" fmla="*/ 606 h 1091"/>
                <a:gd name="T22" fmla="*/ 159 w 456"/>
                <a:gd name="T23" fmla="*/ 363 h 1091"/>
                <a:gd name="T24" fmla="*/ 142 w 456"/>
                <a:gd name="T25" fmla="*/ 291 h 1091"/>
                <a:gd name="T26" fmla="*/ 108 w 456"/>
                <a:gd name="T27" fmla="*/ 291 h 1091"/>
                <a:gd name="T28" fmla="*/ 64 w 456"/>
                <a:gd name="T29" fmla="*/ 237 h 1091"/>
                <a:gd name="T30" fmla="*/ 13 w 456"/>
                <a:gd name="T31" fmla="*/ 123 h 1091"/>
                <a:gd name="T32" fmla="*/ 0 w 456"/>
                <a:gd name="T33" fmla="*/ 0 h 1091"/>
                <a:gd name="T34" fmla="*/ 13 w 456"/>
                <a:gd name="T35" fmla="*/ 106 h 1091"/>
                <a:gd name="T36" fmla="*/ 76 w 456"/>
                <a:gd name="T37" fmla="*/ 237 h 1091"/>
                <a:gd name="T38" fmla="*/ 116 w 456"/>
                <a:gd name="T39" fmla="*/ 281 h 1091"/>
                <a:gd name="T40" fmla="*/ 142 w 456"/>
                <a:gd name="T41" fmla="*/ 281 h 1091"/>
                <a:gd name="T42" fmla="*/ 167 w 456"/>
                <a:gd name="T43" fmla="*/ 243 h 1091"/>
                <a:gd name="T44" fmla="*/ 167 w 456"/>
                <a:gd name="T45" fmla="*/ 243 h 10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6"/>
                <a:gd name="T70" fmla="*/ 0 h 1091"/>
                <a:gd name="T71" fmla="*/ 456 w 456"/>
                <a:gd name="T72" fmla="*/ 1091 h 10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6" h="1091">
                  <a:moveTo>
                    <a:pt x="167" y="243"/>
                  </a:moveTo>
                  <a:lnTo>
                    <a:pt x="196" y="386"/>
                  </a:lnTo>
                  <a:lnTo>
                    <a:pt x="171" y="380"/>
                  </a:lnTo>
                  <a:lnTo>
                    <a:pt x="171" y="597"/>
                  </a:lnTo>
                  <a:lnTo>
                    <a:pt x="203" y="730"/>
                  </a:lnTo>
                  <a:lnTo>
                    <a:pt x="327" y="910"/>
                  </a:lnTo>
                  <a:lnTo>
                    <a:pt x="429" y="946"/>
                  </a:lnTo>
                  <a:lnTo>
                    <a:pt x="456" y="1091"/>
                  </a:lnTo>
                  <a:lnTo>
                    <a:pt x="344" y="986"/>
                  </a:lnTo>
                  <a:lnTo>
                    <a:pt x="196" y="775"/>
                  </a:lnTo>
                  <a:lnTo>
                    <a:pt x="150" y="606"/>
                  </a:lnTo>
                  <a:lnTo>
                    <a:pt x="159" y="363"/>
                  </a:lnTo>
                  <a:lnTo>
                    <a:pt x="142" y="291"/>
                  </a:lnTo>
                  <a:lnTo>
                    <a:pt x="108" y="291"/>
                  </a:lnTo>
                  <a:lnTo>
                    <a:pt x="64" y="237"/>
                  </a:lnTo>
                  <a:lnTo>
                    <a:pt x="13" y="123"/>
                  </a:lnTo>
                  <a:lnTo>
                    <a:pt x="0" y="0"/>
                  </a:lnTo>
                  <a:lnTo>
                    <a:pt x="13" y="106"/>
                  </a:lnTo>
                  <a:lnTo>
                    <a:pt x="76" y="237"/>
                  </a:lnTo>
                  <a:lnTo>
                    <a:pt x="116" y="281"/>
                  </a:lnTo>
                  <a:lnTo>
                    <a:pt x="142" y="281"/>
                  </a:lnTo>
                  <a:lnTo>
                    <a:pt x="167" y="2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52"/>
            <p:cNvSpPr>
              <a:spLocks/>
            </p:cNvSpPr>
            <p:nvPr/>
          </p:nvSpPr>
          <p:spPr bwMode="auto">
            <a:xfrm>
              <a:off x="2616" y="1437"/>
              <a:ext cx="46" cy="19"/>
            </a:xfrm>
            <a:custGeom>
              <a:avLst/>
              <a:gdLst>
                <a:gd name="T0" fmla="*/ 0 w 93"/>
                <a:gd name="T1" fmla="*/ 38 h 38"/>
                <a:gd name="T2" fmla="*/ 45 w 93"/>
                <a:gd name="T3" fmla="*/ 10 h 38"/>
                <a:gd name="T4" fmla="*/ 93 w 93"/>
                <a:gd name="T5" fmla="*/ 0 h 38"/>
                <a:gd name="T6" fmla="*/ 93 w 93"/>
                <a:gd name="T7" fmla="*/ 14 h 38"/>
                <a:gd name="T8" fmla="*/ 53 w 93"/>
                <a:gd name="T9" fmla="*/ 18 h 38"/>
                <a:gd name="T10" fmla="*/ 0 w 93"/>
                <a:gd name="T11" fmla="*/ 38 h 38"/>
                <a:gd name="T12" fmla="*/ 0 w 93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38"/>
                <a:gd name="T23" fmla="*/ 93 w 9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38">
                  <a:moveTo>
                    <a:pt x="0" y="38"/>
                  </a:moveTo>
                  <a:lnTo>
                    <a:pt x="45" y="10"/>
                  </a:lnTo>
                  <a:lnTo>
                    <a:pt x="93" y="0"/>
                  </a:lnTo>
                  <a:lnTo>
                    <a:pt x="93" y="14"/>
                  </a:lnTo>
                  <a:lnTo>
                    <a:pt x="53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3"/>
            <p:cNvSpPr>
              <a:spLocks/>
            </p:cNvSpPr>
            <p:nvPr/>
          </p:nvSpPr>
          <p:spPr bwMode="auto">
            <a:xfrm>
              <a:off x="2632" y="1468"/>
              <a:ext cx="58" cy="105"/>
            </a:xfrm>
            <a:custGeom>
              <a:avLst/>
              <a:gdLst>
                <a:gd name="T0" fmla="*/ 116 w 116"/>
                <a:gd name="T1" fmla="*/ 209 h 209"/>
                <a:gd name="T2" fmla="*/ 57 w 116"/>
                <a:gd name="T3" fmla="*/ 162 h 209"/>
                <a:gd name="T4" fmla="*/ 57 w 116"/>
                <a:gd name="T5" fmla="*/ 124 h 209"/>
                <a:gd name="T6" fmla="*/ 85 w 116"/>
                <a:gd name="T7" fmla="*/ 70 h 209"/>
                <a:gd name="T8" fmla="*/ 85 w 116"/>
                <a:gd name="T9" fmla="*/ 51 h 209"/>
                <a:gd name="T10" fmla="*/ 44 w 116"/>
                <a:gd name="T11" fmla="*/ 15 h 209"/>
                <a:gd name="T12" fmla="*/ 21 w 116"/>
                <a:gd name="T13" fmla="*/ 15 h 209"/>
                <a:gd name="T14" fmla="*/ 6 w 116"/>
                <a:gd name="T15" fmla="*/ 82 h 209"/>
                <a:gd name="T16" fmla="*/ 28 w 116"/>
                <a:gd name="T17" fmla="*/ 166 h 209"/>
                <a:gd name="T18" fmla="*/ 0 w 116"/>
                <a:gd name="T19" fmla="*/ 95 h 209"/>
                <a:gd name="T20" fmla="*/ 0 w 116"/>
                <a:gd name="T21" fmla="*/ 65 h 209"/>
                <a:gd name="T22" fmla="*/ 11 w 116"/>
                <a:gd name="T23" fmla="*/ 2 h 209"/>
                <a:gd name="T24" fmla="*/ 32 w 116"/>
                <a:gd name="T25" fmla="*/ 0 h 209"/>
                <a:gd name="T26" fmla="*/ 93 w 116"/>
                <a:gd name="T27" fmla="*/ 46 h 209"/>
                <a:gd name="T28" fmla="*/ 106 w 116"/>
                <a:gd name="T29" fmla="*/ 88 h 209"/>
                <a:gd name="T30" fmla="*/ 97 w 116"/>
                <a:gd name="T31" fmla="*/ 141 h 209"/>
                <a:gd name="T32" fmla="*/ 97 w 116"/>
                <a:gd name="T33" fmla="*/ 171 h 209"/>
                <a:gd name="T34" fmla="*/ 116 w 116"/>
                <a:gd name="T35" fmla="*/ 209 h 209"/>
                <a:gd name="T36" fmla="*/ 116 w 116"/>
                <a:gd name="T37" fmla="*/ 209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209"/>
                <a:gd name="T59" fmla="*/ 116 w 116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209">
                  <a:moveTo>
                    <a:pt x="116" y="209"/>
                  </a:moveTo>
                  <a:lnTo>
                    <a:pt x="57" y="162"/>
                  </a:lnTo>
                  <a:lnTo>
                    <a:pt x="57" y="124"/>
                  </a:lnTo>
                  <a:lnTo>
                    <a:pt x="85" y="70"/>
                  </a:lnTo>
                  <a:lnTo>
                    <a:pt x="85" y="51"/>
                  </a:lnTo>
                  <a:lnTo>
                    <a:pt x="44" y="15"/>
                  </a:lnTo>
                  <a:lnTo>
                    <a:pt x="21" y="15"/>
                  </a:lnTo>
                  <a:lnTo>
                    <a:pt x="6" y="82"/>
                  </a:lnTo>
                  <a:lnTo>
                    <a:pt x="28" y="166"/>
                  </a:lnTo>
                  <a:lnTo>
                    <a:pt x="0" y="95"/>
                  </a:lnTo>
                  <a:lnTo>
                    <a:pt x="0" y="65"/>
                  </a:lnTo>
                  <a:lnTo>
                    <a:pt x="11" y="2"/>
                  </a:lnTo>
                  <a:lnTo>
                    <a:pt x="32" y="0"/>
                  </a:lnTo>
                  <a:lnTo>
                    <a:pt x="93" y="46"/>
                  </a:lnTo>
                  <a:lnTo>
                    <a:pt x="106" y="88"/>
                  </a:lnTo>
                  <a:lnTo>
                    <a:pt x="97" y="141"/>
                  </a:lnTo>
                  <a:lnTo>
                    <a:pt x="97" y="171"/>
                  </a:lnTo>
                  <a:lnTo>
                    <a:pt x="116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54"/>
            <p:cNvSpPr>
              <a:spLocks/>
            </p:cNvSpPr>
            <p:nvPr/>
          </p:nvSpPr>
          <p:spPr bwMode="auto">
            <a:xfrm>
              <a:off x="2521" y="1657"/>
              <a:ext cx="175" cy="329"/>
            </a:xfrm>
            <a:custGeom>
              <a:avLst/>
              <a:gdLst>
                <a:gd name="T0" fmla="*/ 350 w 350"/>
                <a:gd name="T1" fmla="*/ 61 h 658"/>
                <a:gd name="T2" fmla="*/ 299 w 350"/>
                <a:gd name="T3" fmla="*/ 69 h 658"/>
                <a:gd name="T4" fmla="*/ 225 w 350"/>
                <a:gd name="T5" fmla="*/ 215 h 658"/>
                <a:gd name="T6" fmla="*/ 204 w 350"/>
                <a:gd name="T7" fmla="*/ 658 h 658"/>
                <a:gd name="T8" fmla="*/ 204 w 350"/>
                <a:gd name="T9" fmla="*/ 337 h 658"/>
                <a:gd name="T10" fmla="*/ 170 w 350"/>
                <a:gd name="T11" fmla="*/ 303 h 658"/>
                <a:gd name="T12" fmla="*/ 149 w 350"/>
                <a:gd name="T13" fmla="*/ 173 h 658"/>
                <a:gd name="T14" fmla="*/ 170 w 350"/>
                <a:gd name="T15" fmla="*/ 118 h 658"/>
                <a:gd name="T16" fmla="*/ 120 w 350"/>
                <a:gd name="T17" fmla="*/ 118 h 658"/>
                <a:gd name="T18" fmla="*/ 86 w 350"/>
                <a:gd name="T19" fmla="*/ 111 h 658"/>
                <a:gd name="T20" fmla="*/ 0 w 350"/>
                <a:gd name="T21" fmla="*/ 147 h 658"/>
                <a:gd name="T22" fmla="*/ 86 w 350"/>
                <a:gd name="T23" fmla="*/ 92 h 658"/>
                <a:gd name="T24" fmla="*/ 240 w 350"/>
                <a:gd name="T25" fmla="*/ 86 h 658"/>
                <a:gd name="T26" fmla="*/ 350 w 350"/>
                <a:gd name="T27" fmla="*/ 0 h 658"/>
                <a:gd name="T28" fmla="*/ 350 w 350"/>
                <a:gd name="T29" fmla="*/ 61 h 658"/>
                <a:gd name="T30" fmla="*/ 350 w 350"/>
                <a:gd name="T31" fmla="*/ 61 h 6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0"/>
                <a:gd name="T49" fmla="*/ 0 h 658"/>
                <a:gd name="T50" fmla="*/ 350 w 350"/>
                <a:gd name="T51" fmla="*/ 658 h 6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0" h="658">
                  <a:moveTo>
                    <a:pt x="350" y="61"/>
                  </a:moveTo>
                  <a:lnTo>
                    <a:pt x="299" y="69"/>
                  </a:lnTo>
                  <a:lnTo>
                    <a:pt x="225" y="215"/>
                  </a:lnTo>
                  <a:lnTo>
                    <a:pt x="204" y="658"/>
                  </a:lnTo>
                  <a:lnTo>
                    <a:pt x="204" y="337"/>
                  </a:lnTo>
                  <a:lnTo>
                    <a:pt x="170" y="303"/>
                  </a:lnTo>
                  <a:lnTo>
                    <a:pt x="149" y="173"/>
                  </a:lnTo>
                  <a:lnTo>
                    <a:pt x="170" y="118"/>
                  </a:lnTo>
                  <a:lnTo>
                    <a:pt x="120" y="118"/>
                  </a:lnTo>
                  <a:lnTo>
                    <a:pt x="86" y="111"/>
                  </a:lnTo>
                  <a:lnTo>
                    <a:pt x="0" y="147"/>
                  </a:lnTo>
                  <a:lnTo>
                    <a:pt x="86" y="92"/>
                  </a:lnTo>
                  <a:lnTo>
                    <a:pt x="240" y="86"/>
                  </a:lnTo>
                  <a:lnTo>
                    <a:pt x="350" y="0"/>
                  </a:lnTo>
                  <a:lnTo>
                    <a:pt x="35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5"/>
            <p:cNvSpPr>
              <a:spLocks/>
            </p:cNvSpPr>
            <p:nvPr/>
          </p:nvSpPr>
          <p:spPr bwMode="auto">
            <a:xfrm>
              <a:off x="2371" y="1712"/>
              <a:ext cx="237" cy="206"/>
            </a:xfrm>
            <a:custGeom>
              <a:avLst/>
              <a:gdLst>
                <a:gd name="T0" fmla="*/ 392 w 475"/>
                <a:gd name="T1" fmla="*/ 0 h 410"/>
                <a:gd name="T2" fmla="*/ 475 w 475"/>
                <a:gd name="T3" fmla="*/ 410 h 410"/>
                <a:gd name="T4" fmla="*/ 407 w 475"/>
                <a:gd name="T5" fmla="*/ 199 h 410"/>
                <a:gd name="T6" fmla="*/ 234 w 475"/>
                <a:gd name="T7" fmla="*/ 7 h 410"/>
                <a:gd name="T8" fmla="*/ 0 w 475"/>
                <a:gd name="T9" fmla="*/ 99 h 410"/>
                <a:gd name="T10" fmla="*/ 190 w 475"/>
                <a:gd name="T11" fmla="*/ 0 h 410"/>
                <a:gd name="T12" fmla="*/ 253 w 475"/>
                <a:gd name="T13" fmla="*/ 0 h 410"/>
                <a:gd name="T14" fmla="*/ 386 w 475"/>
                <a:gd name="T15" fmla="*/ 146 h 410"/>
                <a:gd name="T16" fmla="*/ 367 w 475"/>
                <a:gd name="T17" fmla="*/ 0 h 410"/>
                <a:gd name="T18" fmla="*/ 392 w 475"/>
                <a:gd name="T19" fmla="*/ 0 h 410"/>
                <a:gd name="T20" fmla="*/ 392 w 475"/>
                <a:gd name="T21" fmla="*/ 0 h 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5"/>
                <a:gd name="T34" fmla="*/ 0 h 410"/>
                <a:gd name="T35" fmla="*/ 475 w 475"/>
                <a:gd name="T36" fmla="*/ 410 h 4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5" h="410">
                  <a:moveTo>
                    <a:pt x="392" y="0"/>
                  </a:moveTo>
                  <a:lnTo>
                    <a:pt x="475" y="410"/>
                  </a:lnTo>
                  <a:lnTo>
                    <a:pt x="407" y="199"/>
                  </a:lnTo>
                  <a:lnTo>
                    <a:pt x="234" y="7"/>
                  </a:lnTo>
                  <a:lnTo>
                    <a:pt x="0" y="99"/>
                  </a:lnTo>
                  <a:lnTo>
                    <a:pt x="190" y="0"/>
                  </a:lnTo>
                  <a:lnTo>
                    <a:pt x="253" y="0"/>
                  </a:lnTo>
                  <a:lnTo>
                    <a:pt x="386" y="146"/>
                  </a:lnTo>
                  <a:lnTo>
                    <a:pt x="367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6"/>
            <p:cNvSpPr>
              <a:spLocks/>
            </p:cNvSpPr>
            <p:nvPr/>
          </p:nvSpPr>
          <p:spPr bwMode="auto">
            <a:xfrm>
              <a:off x="2637" y="1908"/>
              <a:ext cx="247" cy="310"/>
            </a:xfrm>
            <a:custGeom>
              <a:avLst/>
              <a:gdLst>
                <a:gd name="T0" fmla="*/ 327 w 495"/>
                <a:gd name="T1" fmla="*/ 308 h 620"/>
                <a:gd name="T2" fmla="*/ 253 w 495"/>
                <a:gd name="T3" fmla="*/ 109 h 620"/>
                <a:gd name="T4" fmla="*/ 403 w 495"/>
                <a:gd name="T5" fmla="*/ 219 h 620"/>
                <a:gd name="T6" fmla="*/ 259 w 495"/>
                <a:gd name="T7" fmla="*/ 72 h 620"/>
                <a:gd name="T8" fmla="*/ 166 w 495"/>
                <a:gd name="T9" fmla="*/ 0 h 620"/>
                <a:gd name="T10" fmla="*/ 69 w 495"/>
                <a:gd name="T11" fmla="*/ 46 h 620"/>
                <a:gd name="T12" fmla="*/ 0 w 495"/>
                <a:gd name="T13" fmla="*/ 156 h 620"/>
                <a:gd name="T14" fmla="*/ 147 w 495"/>
                <a:gd name="T15" fmla="*/ 620 h 620"/>
                <a:gd name="T16" fmla="*/ 55 w 495"/>
                <a:gd name="T17" fmla="*/ 283 h 620"/>
                <a:gd name="T18" fmla="*/ 69 w 495"/>
                <a:gd name="T19" fmla="*/ 264 h 620"/>
                <a:gd name="T20" fmla="*/ 44 w 495"/>
                <a:gd name="T21" fmla="*/ 145 h 620"/>
                <a:gd name="T22" fmla="*/ 63 w 495"/>
                <a:gd name="T23" fmla="*/ 128 h 620"/>
                <a:gd name="T24" fmla="*/ 295 w 495"/>
                <a:gd name="T25" fmla="*/ 582 h 620"/>
                <a:gd name="T26" fmla="*/ 314 w 495"/>
                <a:gd name="T27" fmla="*/ 536 h 620"/>
                <a:gd name="T28" fmla="*/ 111 w 495"/>
                <a:gd name="T29" fmla="*/ 145 h 620"/>
                <a:gd name="T30" fmla="*/ 111 w 495"/>
                <a:gd name="T31" fmla="*/ 99 h 620"/>
                <a:gd name="T32" fmla="*/ 139 w 495"/>
                <a:gd name="T33" fmla="*/ 63 h 620"/>
                <a:gd name="T34" fmla="*/ 284 w 495"/>
                <a:gd name="T35" fmla="*/ 299 h 620"/>
                <a:gd name="T36" fmla="*/ 343 w 495"/>
                <a:gd name="T37" fmla="*/ 354 h 620"/>
                <a:gd name="T38" fmla="*/ 379 w 495"/>
                <a:gd name="T39" fmla="*/ 455 h 620"/>
                <a:gd name="T40" fmla="*/ 381 w 495"/>
                <a:gd name="T41" fmla="*/ 401 h 620"/>
                <a:gd name="T42" fmla="*/ 362 w 495"/>
                <a:gd name="T43" fmla="*/ 337 h 620"/>
                <a:gd name="T44" fmla="*/ 403 w 495"/>
                <a:gd name="T45" fmla="*/ 327 h 620"/>
                <a:gd name="T46" fmla="*/ 460 w 495"/>
                <a:gd name="T47" fmla="*/ 327 h 620"/>
                <a:gd name="T48" fmla="*/ 495 w 495"/>
                <a:gd name="T49" fmla="*/ 337 h 620"/>
                <a:gd name="T50" fmla="*/ 466 w 495"/>
                <a:gd name="T51" fmla="*/ 308 h 620"/>
                <a:gd name="T52" fmla="*/ 379 w 495"/>
                <a:gd name="T53" fmla="*/ 299 h 620"/>
                <a:gd name="T54" fmla="*/ 327 w 495"/>
                <a:gd name="T55" fmla="*/ 308 h 620"/>
                <a:gd name="T56" fmla="*/ 327 w 495"/>
                <a:gd name="T57" fmla="*/ 308 h 6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5"/>
                <a:gd name="T88" fmla="*/ 0 h 620"/>
                <a:gd name="T89" fmla="*/ 495 w 495"/>
                <a:gd name="T90" fmla="*/ 620 h 6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5" h="620">
                  <a:moveTo>
                    <a:pt x="327" y="308"/>
                  </a:moveTo>
                  <a:lnTo>
                    <a:pt x="253" y="109"/>
                  </a:lnTo>
                  <a:lnTo>
                    <a:pt x="403" y="219"/>
                  </a:lnTo>
                  <a:lnTo>
                    <a:pt x="259" y="72"/>
                  </a:lnTo>
                  <a:lnTo>
                    <a:pt x="166" y="0"/>
                  </a:lnTo>
                  <a:lnTo>
                    <a:pt x="69" y="46"/>
                  </a:lnTo>
                  <a:lnTo>
                    <a:pt x="0" y="156"/>
                  </a:lnTo>
                  <a:lnTo>
                    <a:pt x="147" y="620"/>
                  </a:lnTo>
                  <a:lnTo>
                    <a:pt x="55" y="283"/>
                  </a:lnTo>
                  <a:lnTo>
                    <a:pt x="69" y="264"/>
                  </a:lnTo>
                  <a:lnTo>
                    <a:pt x="44" y="145"/>
                  </a:lnTo>
                  <a:lnTo>
                    <a:pt x="63" y="128"/>
                  </a:lnTo>
                  <a:lnTo>
                    <a:pt x="295" y="582"/>
                  </a:lnTo>
                  <a:lnTo>
                    <a:pt x="314" y="536"/>
                  </a:lnTo>
                  <a:lnTo>
                    <a:pt x="111" y="145"/>
                  </a:lnTo>
                  <a:lnTo>
                    <a:pt x="111" y="99"/>
                  </a:lnTo>
                  <a:lnTo>
                    <a:pt x="139" y="63"/>
                  </a:lnTo>
                  <a:lnTo>
                    <a:pt x="284" y="299"/>
                  </a:lnTo>
                  <a:lnTo>
                    <a:pt x="343" y="354"/>
                  </a:lnTo>
                  <a:lnTo>
                    <a:pt x="379" y="455"/>
                  </a:lnTo>
                  <a:lnTo>
                    <a:pt x="381" y="401"/>
                  </a:lnTo>
                  <a:lnTo>
                    <a:pt x="362" y="337"/>
                  </a:lnTo>
                  <a:lnTo>
                    <a:pt x="403" y="327"/>
                  </a:lnTo>
                  <a:lnTo>
                    <a:pt x="460" y="327"/>
                  </a:lnTo>
                  <a:lnTo>
                    <a:pt x="495" y="337"/>
                  </a:lnTo>
                  <a:lnTo>
                    <a:pt x="466" y="308"/>
                  </a:lnTo>
                  <a:lnTo>
                    <a:pt x="379" y="299"/>
                  </a:lnTo>
                  <a:lnTo>
                    <a:pt x="327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57"/>
            <p:cNvSpPr>
              <a:spLocks/>
            </p:cNvSpPr>
            <p:nvPr/>
          </p:nvSpPr>
          <p:spPr bwMode="auto">
            <a:xfrm>
              <a:off x="2845" y="1849"/>
              <a:ext cx="136" cy="186"/>
            </a:xfrm>
            <a:custGeom>
              <a:avLst/>
              <a:gdLst>
                <a:gd name="T0" fmla="*/ 0 w 272"/>
                <a:gd name="T1" fmla="*/ 373 h 373"/>
                <a:gd name="T2" fmla="*/ 59 w 272"/>
                <a:gd name="T3" fmla="*/ 246 h 373"/>
                <a:gd name="T4" fmla="*/ 176 w 272"/>
                <a:gd name="T5" fmla="*/ 164 h 373"/>
                <a:gd name="T6" fmla="*/ 237 w 272"/>
                <a:gd name="T7" fmla="*/ 147 h 373"/>
                <a:gd name="T8" fmla="*/ 272 w 272"/>
                <a:gd name="T9" fmla="*/ 65 h 373"/>
                <a:gd name="T10" fmla="*/ 243 w 272"/>
                <a:gd name="T11" fmla="*/ 0 h 373"/>
                <a:gd name="T12" fmla="*/ 237 w 272"/>
                <a:gd name="T13" fmla="*/ 80 h 373"/>
                <a:gd name="T14" fmla="*/ 203 w 272"/>
                <a:gd name="T15" fmla="*/ 147 h 373"/>
                <a:gd name="T16" fmla="*/ 121 w 272"/>
                <a:gd name="T17" fmla="*/ 171 h 373"/>
                <a:gd name="T18" fmla="*/ 30 w 272"/>
                <a:gd name="T19" fmla="*/ 246 h 373"/>
                <a:gd name="T20" fmla="*/ 0 w 272"/>
                <a:gd name="T21" fmla="*/ 373 h 373"/>
                <a:gd name="T22" fmla="*/ 0 w 272"/>
                <a:gd name="T23" fmla="*/ 373 h 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373"/>
                <a:gd name="T38" fmla="*/ 272 w 272"/>
                <a:gd name="T39" fmla="*/ 373 h 3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373">
                  <a:moveTo>
                    <a:pt x="0" y="373"/>
                  </a:moveTo>
                  <a:lnTo>
                    <a:pt x="59" y="246"/>
                  </a:lnTo>
                  <a:lnTo>
                    <a:pt x="176" y="164"/>
                  </a:lnTo>
                  <a:lnTo>
                    <a:pt x="237" y="147"/>
                  </a:lnTo>
                  <a:lnTo>
                    <a:pt x="272" y="65"/>
                  </a:lnTo>
                  <a:lnTo>
                    <a:pt x="243" y="0"/>
                  </a:lnTo>
                  <a:lnTo>
                    <a:pt x="237" y="80"/>
                  </a:lnTo>
                  <a:lnTo>
                    <a:pt x="203" y="147"/>
                  </a:lnTo>
                  <a:lnTo>
                    <a:pt x="121" y="171"/>
                  </a:lnTo>
                  <a:lnTo>
                    <a:pt x="30" y="246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58"/>
            <p:cNvSpPr>
              <a:spLocks/>
            </p:cNvSpPr>
            <p:nvPr/>
          </p:nvSpPr>
          <p:spPr bwMode="auto">
            <a:xfrm>
              <a:off x="2845" y="1958"/>
              <a:ext cx="223" cy="182"/>
            </a:xfrm>
            <a:custGeom>
              <a:avLst/>
              <a:gdLst>
                <a:gd name="T0" fmla="*/ 30 w 446"/>
                <a:gd name="T1" fmla="*/ 165 h 365"/>
                <a:gd name="T2" fmla="*/ 163 w 446"/>
                <a:gd name="T3" fmla="*/ 74 h 365"/>
                <a:gd name="T4" fmla="*/ 281 w 446"/>
                <a:gd name="T5" fmla="*/ 0 h 365"/>
                <a:gd name="T6" fmla="*/ 378 w 446"/>
                <a:gd name="T7" fmla="*/ 65 h 365"/>
                <a:gd name="T8" fmla="*/ 446 w 446"/>
                <a:gd name="T9" fmla="*/ 238 h 365"/>
                <a:gd name="T10" fmla="*/ 342 w 446"/>
                <a:gd name="T11" fmla="*/ 129 h 365"/>
                <a:gd name="T12" fmla="*/ 218 w 446"/>
                <a:gd name="T13" fmla="*/ 129 h 365"/>
                <a:gd name="T14" fmla="*/ 85 w 446"/>
                <a:gd name="T15" fmla="*/ 262 h 365"/>
                <a:gd name="T16" fmla="*/ 78 w 446"/>
                <a:gd name="T17" fmla="*/ 293 h 365"/>
                <a:gd name="T18" fmla="*/ 0 w 446"/>
                <a:gd name="T19" fmla="*/ 365 h 365"/>
                <a:gd name="T20" fmla="*/ 70 w 446"/>
                <a:gd name="T21" fmla="*/ 262 h 365"/>
                <a:gd name="T22" fmla="*/ 59 w 446"/>
                <a:gd name="T23" fmla="*/ 228 h 365"/>
                <a:gd name="T24" fmla="*/ 93 w 446"/>
                <a:gd name="T25" fmla="*/ 219 h 365"/>
                <a:gd name="T26" fmla="*/ 163 w 446"/>
                <a:gd name="T27" fmla="*/ 110 h 365"/>
                <a:gd name="T28" fmla="*/ 30 w 446"/>
                <a:gd name="T29" fmla="*/ 165 h 365"/>
                <a:gd name="T30" fmla="*/ 30 w 446"/>
                <a:gd name="T31" fmla="*/ 165 h 3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6"/>
                <a:gd name="T49" fmla="*/ 0 h 365"/>
                <a:gd name="T50" fmla="*/ 446 w 446"/>
                <a:gd name="T51" fmla="*/ 365 h 3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6" h="365">
                  <a:moveTo>
                    <a:pt x="30" y="165"/>
                  </a:moveTo>
                  <a:lnTo>
                    <a:pt x="163" y="74"/>
                  </a:lnTo>
                  <a:lnTo>
                    <a:pt x="281" y="0"/>
                  </a:lnTo>
                  <a:lnTo>
                    <a:pt x="378" y="65"/>
                  </a:lnTo>
                  <a:lnTo>
                    <a:pt x="446" y="238"/>
                  </a:lnTo>
                  <a:lnTo>
                    <a:pt x="342" y="129"/>
                  </a:lnTo>
                  <a:lnTo>
                    <a:pt x="218" y="129"/>
                  </a:lnTo>
                  <a:lnTo>
                    <a:pt x="85" y="262"/>
                  </a:lnTo>
                  <a:lnTo>
                    <a:pt x="78" y="293"/>
                  </a:lnTo>
                  <a:lnTo>
                    <a:pt x="0" y="365"/>
                  </a:lnTo>
                  <a:lnTo>
                    <a:pt x="70" y="262"/>
                  </a:lnTo>
                  <a:lnTo>
                    <a:pt x="59" y="228"/>
                  </a:lnTo>
                  <a:lnTo>
                    <a:pt x="93" y="219"/>
                  </a:lnTo>
                  <a:lnTo>
                    <a:pt x="163" y="110"/>
                  </a:lnTo>
                  <a:lnTo>
                    <a:pt x="3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59"/>
            <p:cNvSpPr>
              <a:spLocks/>
            </p:cNvSpPr>
            <p:nvPr/>
          </p:nvSpPr>
          <p:spPr bwMode="auto">
            <a:xfrm>
              <a:off x="2874" y="2150"/>
              <a:ext cx="90" cy="131"/>
            </a:xfrm>
            <a:custGeom>
              <a:avLst/>
              <a:gdLst>
                <a:gd name="T0" fmla="*/ 0 w 178"/>
                <a:gd name="T1" fmla="*/ 0 h 260"/>
                <a:gd name="T2" fmla="*/ 110 w 178"/>
                <a:gd name="T3" fmla="*/ 143 h 260"/>
                <a:gd name="T4" fmla="*/ 178 w 178"/>
                <a:gd name="T5" fmla="*/ 260 h 260"/>
                <a:gd name="T6" fmla="*/ 104 w 178"/>
                <a:gd name="T7" fmla="*/ 163 h 260"/>
                <a:gd name="T8" fmla="*/ 0 w 178"/>
                <a:gd name="T9" fmla="*/ 0 h 260"/>
                <a:gd name="T10" fmla="*/ 0 w 178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"/>
                <a:gd name="T19" fmla="*/ 0 h 260"/>
                <a:gd name="T20" fmla="*/ 178 w 178"/>
                <a:gd name="T21" fmla="*/ 260 h 2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" h="260">
                  <a:moveTo>
                    <a:pt x="0" y="0"/>
                  </a:moveTo>
                  <a:lnTo>
                    <a:pt x="110" y="143"/>
                  </a:lnTo>
                  <a:lnTo>
                    <a:pt x="178" y="260"/>
                  </a:lnTo>
                  <a:lnTo>
                    <a:pt x="104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60"/>
            <p:cNvSpPr>
              <a:spLocks/>
            </p:cNvSpPr>
            <p:nvPr/>
          </p:nvSpPr>
          <p:spPr bwMode="auto">
            <a:xfrm>
              <a:off x="2793" y="2150"/>
              <a:ext cx="81" cy="308"/>
            </a:xfrm>
            <a:custGeom>
              <a:avLst/>
              <a:gdLst>
                <a:gd name="T0" fmla="*/ 129 w 164"/>
                <a:gd name="T1" fmla="*/ 0 h 616"/>
                <a:gd name="T2" fmla="*/ 148 w 164"/>
                <a:gd name="T3" fmla="*/ 116 h 616"/>
                <a:gd name="T4" fmla="*/ 164 w 164"/>
                <a:gd name="T5" fmla="*/ 277 h 616"/>
                <a:gd name="T6" fmla="*/ 139 w 164"/>
                <a:gd name="T7" fmla="*/ 395 h 616"/>
                <a:gd name="T8" fmla="*/ 91 w 164"/>
                <a:gd name="T9" fmla="*/ 481 h 616"/>
                <a:gd name="T10" fmla="*/ 0 w 164"/>
                <a:gd name="T11" fmla="*/ 616 h 616"/>
                <a:gd name="T12" fmla="*/ 120 w 164"/>
                <a:gd name="T13" fmla="*/ 390 h 616"/>
                <a:gd name="T14" fmla="*/ 139 w 164"/>
                <a:gd name="T15" fmla="*/ 277 h 616"/>
                <a:gd name="T16" fmla="*/ 120 w 164"/>
                <a:gd name="T17" fmla="*/ 152 h 616"/>
                <a:gd name="T18" fmla="*/ 120 w 164"/>
                <a:gd name="T19" fmla="*/ 51 h 616"/>
                <a:gd name="T20" fmla="*/ 129 w 164"/>
                <a:gd name="T21" fmla="*/ 0 h 616"/>
                <a:gd name="T22" fmla="*/ 129 w 164"/>
                <a:gd name="T23" fmla="*/ 0 h 6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4"/>
                <a:gd name="T37" fmla="*/ 0 h 616"/>
                <a:gd name="T38" fmla="*/ 164 w 164"/>
                <a:gd name="T39" fmla="*/ 616 h 6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4" h="616">
                  <a:moveTo>
                    <a:pt x="129" y="0"/>
                  </a:moveTo>
                  <a:lnTo>
                    <a:pt x="148" y="116"/>
                  </a:lnTo>
                  <a:lnTo>
                    <a:pt x="164" y="277"/>
                  </a:lnTo>
                  <a:lnTo>
                    <a:pt x="139" y="395"/>
                  </a:lnTo>
                  <a:lnTo>
                    <a:pt x="91" y="481"/>
                  </a:lnTo>
                  <a:lnTo>
                    <a:pt x="0" y="616"/>
                  </a:lnTo>
                  <a:lnTo>
                    <a:pt x="120" y="390"/>
                  </a:lnTo>
                  <a:lnTo>
                    <a:pt x="139" y="277"/>
                  </a:lnTo>
                  <a:lnTo>
                    <a:pt x="120" y="152"/>
                  </a:lnTo>
                  <a:lnTo>
                    <a:pt x="120" y="5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61"/>
            <p:cNvSpPr>
              <a:spLocks/>
            </p:cNvSpPr>
            <p:nvPr/>
          </p:nvSpPr>
          <p:spPr bwMode="auto">
            <a:xfrm>
              <a:off x="2710" y="2135"/>
              <a:ext cx="519" cy="606"/>
            </a:xfrm>
            <a:custGeom>
              <a:avLst/>
              <a:gdLst>
                <a:gd name="T0" fmla="*/ 294 w 1038"/>
                <a:gd name="T1" fmla="*/ 64 h 1210"/>
                <a:gd name="T2" fmla="*/ 243 w 1038"/>
                <a:gd name="T3" fmla="*/ 408 h 1210"/>
                <a:gd name="T4" fmla="*/ 332 w 1038"/>
                <a:gd name="T5" fmla="*/ 528 h 1210"/>
                <a:gd name="T6" fmla="*/ 551 w 1038"/>
                <a:gd name="T7" fmla="*/ 802 h 1210"/>
                <a:gd name="T8" fmla="*/ 684 w 1038"/>
                <a:gd name="T9" fmla="*/ 811 h 1210"/>
                <a:gd name="T10" fmla="*/ 612 w 1038"/>
                <a:gd name="T11" fmla="*/ 570 h 1210"/>
                <a:gd name="T12" fmla="*/ 635 w 1038"/>
                <a:gd name="T13" fmla="*/ 553 h 1210"/>
                <a:gd name="T14" fmla="*/ 753 w 1038"/>
                <a:gd name="T15" fmla="*/ 600 h 1210"/>
                <a:gd name="T16" fmla="*/ 842 w 1038"/>
                <a:gd name="T17" fmla="*/ 492 h 1210"/>
                <a:gd name="T18" fmla="*/ 768 w 1038"/>
                <a:gd name="T19" fmla="*/ 646 h 1210"/>
                <a:gd name="T20" fmla="*/ 709 w 1038"/>
                <a:gd name="T21" fmla="*/ 756 h 1210"/>
                <a:gd name="T22" fmla="*/ 773 w 1038"/>
                <a:gd name="T23" fmla="*/ 802 h 1210"/>
                <a:gd name="T24" fmla="*/ 935 w 1038"/>
                <a:gd name="T25" fmla="*/ 646 h 1210"/>
                <a:gd name="T26" fmla="*/ 1032 w 1038"/>
                <a:gd name="T27" fmla="*/ 338 h 1210"/>
                <a:gd name="T28" fmla="*/ 1017 w 1038"/>
                <a:gd name="T29" fmla="*/ 756 h 1210"/>
                <a:gd name="T30" fmla="*/ 1032 w 1038"/>
                <a:gd name="T31" fmla="*/ 1066 h 1210"/>
                <a:gd name="T32" fmla="*/ 941 w 1038"/>
                <a:gd name="T33" fmla="*/ 1201 h 1210"/>
                <a:gd name="T34" fmla="*/ 808 w 1038"/>
                <a:gd name="T35" fmla="*/ 1210 h 1210"/>
                <a:gd name="T36" fmla="*/ 578 w 1038"/>
                <a:gd name="T37" fmla="*/ 1129 h 1210"/>
                <a:gd name="T38" fmla="*/ 619 w 1038"/>
                <a:gd name="T39" fmla="*/ 1121 h 1210"/>
                <a:gd name="T40" fmla="*/ 823 w 1038"/>
                <a:gd name="T41" fmla="*/ 1112 h 1210"/>
                <a:gd name="T42" fmla="*/ 899 w 1038"/>
                <a:gd name="T43" fmla="*/ 1003 h 1210"/>
                <a:gd name="T44" fmla="*/ 870 w 1038"/>
                <a:gd name="T45" fmla="*/ 847 h 1210"/>
                <a:gd name="T46" fmla="*/ 739 w 1038"/>
                <a:gd name="T47" fmla="*/ 874 h 1210"/>
                <a:gd name="T48" fmla="*/ 836 w 1038"/>
                <a:gd name="T49" fmla="*/ 1039 h 1210"/>
                <a:gd name="T50" fmla="*/ 597 w 1038"/>
                <a:gd name="T51" fmla="*/ 961 h 1210"/>
                <a:gd name="T52" fmla="*/ 407 w 1038"/>
                <a:gd name="T53" fmla="*/ 819 h 1210"/>
                <a:gd name="T54" fmla="*/ 285 w 1038"/>
                <a:gd name="T55" fmla="*/ 716 h 1210"/>
                <a:gd name="T56" fmla="*/ 173 w 1038"/>
                <a:gd name="T57" fmla="*/ 728 h 1210"/>
                <a:gd name="T58" fmla="*/ 137 w 1038"/>
                <a:gd name="T59" fmla="*/ 1032 h 1210"/>
                <a:gd name="T60" fmla="*/ 118 w 1038"/>
                <a:gd name="T61" fmla="*/ 1018 h 1210"/>
                <a:gd name="T62" fmla="*/ 0 w 1038"/>
                <a:gd name="T63" fmla="*/ 1210 h 1210"/>
                <a:gd name="T64" fmla="*/ 106 w 1038"/>
                <a:gd name="T65" fmla="*/ 756 h 1210"/>
                <a:gd name="T66" fmla="*/ 243 w 1038"/>
                <a:gd name="T67" fmla="*/ 364 h 1210"/>
                <a:gd name="T68" fmla="*/ 285 w 1038"/>
                <a:gd name="T69" fmla="*/ 64 h 1210"/>
                <a:gd name="T70" fmla="*/ 285 w 1038"/>
                <a:gd name="T71" fmla="*/ 0 h 12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8"/>
                <a:gd name="T109" fmla="*/ 0 h 1210"/>
                <a:gd name="T110" fmla="*/ 1038 w 1038"/>
                <a:gd name="T111" fmla="*/ 1210 h 12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8" h="1210">
                  <a:moveTo>
                    <a:pt x="285" y="0"/>
                  </a:moveTo>
                  <a:lnTo>
                    <a:pt x="294" y="64"/>
                  </a:lnTo>
                  <a:lnTo>
                    <a:pt x="285" y="220"/>
                  </a:lnTo>
                  <a:lnTo>
                    <a:pt x="243" y="408"/>
                  </a:lnTo>
                  <a:lnTo>
                    <a:pt x="234" y="465"/>
                  </a:lnTo>
                  <a:lnTo>
                    <a:pt x="332" y="528"/>
                  </a:lnTo>
                  <a:lnTo>
                    <a:pt x="473" y="747"/>
                  </a:lnTo>
                  <a:lnTo>
                    <a:pt x="551" y="802"/>
                  </a:lnTo>
                  <a:lnTo>
                    <a:pt x="656" y="847"/>
                  </a:lnTo>
                  <a:lnTo>
                    <a:pt x="684" y="811"/>
                  </a:lnTo>
                  <a:lnTo>
                    <a:pt x="669" y="682"/>
                  </a:lnTo>
                  <a:lnTo>
                    <a:pt x="612" y="570"/>
                  </a:lnTo>
                  <a:lnTo>
                    <a:pt x="559" y="355"/>
                  </a:lnTo>
                  <a:lnTo>
                    <a:pt x="635" y="553"/>
                  </a:lnTo>
                  <a:lnTo>
                    <a:pt x="695" y="600"/>
                  </a:lnTo>
                  <a:lnTo>
                    <a:pt x="753" y="600"/>
                  </a:lnTo>
                  <a:lnTo>
                    <a:pt x="823" y="566"/>
                  </a:lnTo>
                  <a:lnTo>
                    <a:pt x="842" y="492"/>
                  </a:lnTo>
                  <a:lnTo>
                    <a:pt x="827" y="581"/>
                  </a:lnTo>
                  <a:lnTo>
                    <a:pt x="768" y="646"/>
                  </a:lnTo>
                  <a:lnTo>
                    <a:pt x="724" y="682"/>
                  </a:lnTo>
                  <a:lnTo>
                    <a:pt x="709" y="756"/>
                  </a:lnTo>
                  <a:lnTo>
                    <a:pt x="730" y="802"/>
                  </a:lnTo>
                  <a:lnTo>
                    <a:pt x="773" y="802"/>
                  </a:lnTo>
                  <a:lnTo>
                    <a:pt x="851" y="764"/>
                  </a:lnTo>
                  <a:lnTo>
                    <a:pt x="935" y="646"/>
                  </a:lnTo>
                  <a:lnTo>
                    <a:pt x="990" y="492"/>
                  </a:lnTo>
                  <a:lnTo>
                    <a:pt x="1032" y="338"/>
                  </a:lnTo>
                  <a:lnTo>
                    <a:pt x="1032" y="528"/>
                  </a:lnTo>
                  <a:lnTo>
                    <a:pt x="1017" y="756"/>
                  </a:lnTo>
                  <a:lnTo>
                    <a:pt x="1038" y="927"/>
                  </a:lnTo>
                  <a:lnTo>
                    <a:pt x="1032" y="1066"/>
                  </a:lnTo>
                  <a:lnTo>
                    <a:pt x="998" y="1155"/>
                  </a:lnTo>
                  <a:lnTo>
                    <a:pt x="941" y="1201"/>
                  </a:lnTo>
                  <a:lnTo>
                    <a:pt x="914" y="1210"/>
                  </a:lnTo>
                  <a:lnTo>
                    <a:pt x="808" y="1210"/>
                  </a:lnTo>
                  <a:lnTo>
                    <a:pt x="724" y="1155"/>
                  </a:lnTo>
                  <a:lnTo>
                    <a:pt x="578" y="1129"/>
                  </a:lnTo>
                  <a:lnTo>
                    <a:pt x="479" y="1129"/>
                  </a:lnTo>
                  <a:lnTo>
                    <a:pt x="619" y="1121"/>
                  </a:lnTo>
                  <a:lnTo>
                    <a:pt x="739" y="1129"/>
                  </a:lnTo>
                  <a:lnTo>
                    <a:pt x="823" y="1112"/>
                  </a:lnTo>
                  <a:lnTo>
                    <a:pt x="865" y="1073"/>
                  </a:lnTo>
                  <a:lnTo>
                    <a:pt x="899" y="1003"/>
                  </a:lnTo>
                  <a:lnTo>
                    <a:pt x="899" y="910"/>
                  </a:lnTo>
                  <a:lnTo>
                    <a:pt x="870" y="847"/>
                  </a:lnTo>
                  <a:lnTo>
                    <a:pt x="836" y="819"/>
                  </a:lnTo>
                  <a:lnTo>
                    <a:pt x="739" y="874"/>
                  </a:lnTo>
                  <a:lnTo>
                    <a:pt x="836" y="961"/>
                  </a:lnTo>
                  <a:lnTo>
                    <a:pt x="836" y="1039"/>
                  </a:lnTo>
                  <a:lnTo>
                    <a:pt x="753" y="982"/>
                  </a:lnTo>
                  <a:lnTo>
                    <a:pt x="597" y="961"/>
                  </a:lnTo>
                  <a:lnTo>
                    <a:pt x="473" y="902"/>
                  </a:lnTo>
                  <a:lnTo>
                    <a:pt x="407" y="819"/>
                  </a:lnTo>
                  <a:lnTo>
                    <a:pt x="355" y="747"/>
                  </a:lnTo>
                  <a:lnTo>
                    <a:pt x="285" y="716"/>
                  </a:lnTo>
                  <a:lnTo>
                    <a:pt x="222" y="712"/>
                  </a:lnTo>
                  <a:lnTo>
                    <a:pt x="173" y="728"/>
                  </a:lnTo>
                  <a:lnTo>
                    <a:pt x="118" y="790"/>
                  </a:lnTo>
                  <a:lnTo>
                    <a:pt x="137" y="1032"/>
                  </a:lnTo>
                  <a:lnTo>
                    <a:pt x="196" y="1155"/>
                  </a:lnTo>
                  <a:lnTo>
                    <a:pt x="118" y="1018"/>
                  </a:lnTo>
                  <a:lnTo>
                    <a:pt x="83" y="885"/>
                  </a:lnTo>
                  <a:lnTo>
                    <a:pt x="0" y="1210"/>
                  </a:lnTo>
                  <a:lnTo>
                    <a:pt x="24" y="1039"/>
                  </a:lnTo>
                  <a:lnTo>
                    <a:pt x="106" y="756"/>
                  </a:lnTo>
                  <a:lnTo>
                    <a:pt x="201" y="528"/>
                  </a:lnTo>
                  <a:lnTo>
                    <a:pt x="243" y="364"/>
                  </a:lnTo>
                  <a:lnTo>
                    <a:pt x="279" y="193"/>
                  </a:lnTo>
                  <a:lnTo>
                    <a:pt x="285" y="6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62"/>
            <p:cNvSpPr>
              <a:spLocks/>
            </p:cNvSpPr>
            <p:nvPr/>
          </p:nvSpPr>
          <p:spPr bwMode="auto">
            <a:xfrm>
              <a:off x="2532" y="1995"/>
              <a:ext cx="320" cy="746"/>
            </a:xfrm>
            <a:custGeom>
              <a:avLst/>
              <a:gdLst>
                <a:gd name="T0" fmla="*/ 641 w 641"/>
                <a:gd name="T1" fmla="*/ 329 h 1492"/>
                <a:gd name="T2" fmla="*/ 620 w 641"/>
                <a:gd name="T3" fmla="*/ 301 h 1492"/>
                <a:gd name="T4" fmla="*/ 599 w 641"/>
                <a:gd name="T5" fmla="*/ 301 h 1492"/>
                <a:gd name="T6" fmla="*/ 536 w 641"/>
                <a:gd name="T7" fmla="*/ 346 h 1492"/>
                <a:gd name="T8" fmla="*/ 491 w 641"/>
                <a:gd name="T9" fmla="*/ 521 h 1492"/>
                <a:gd name="T10" fmla="*/ 342 w 641"/>
                <a:gd name="T11" fmla="*/ 920 h 1492"/>
                <a:gd name="T12" fmla="*/ 200 w 641"/>
                <a:gd name="T13" fmla="*/ 1365 h 1492"/>
                <a:gd name="T14" fmla="*/ 168 w 641"/>
                <a:gd name="T15" fmla="*/ 1492 h 1492"/>
                <a:gd name="T16" fmla="*/ 141 w 641"/>
                <a:gd name="T17" fmla="*/ 1492 h 1492"/>
                <a:gd name="T18" fmla="*/ 168 w 641"/>
                <a:gd name="T19" fmla="*/ 1365 h 1492"/>
                <a:gd name="T20" fmla="*/ 147 w 641"/>
                <a:gd name="T21" fmla="*/ 1038 h 1492"/>
                <a:gd name="T22" fmla="*/ 152 w 641"/>
                <a:gd name="T23" fmla="*/ 783 h 1492"/>
                <a:gd name="T24" fmla="*/ 141 w 641"/>
                <a:gd name="T25" fmla="*/ 589 h 1492"/>
                <a:gd name="T26" fmla="*/ 84 w 641"/>
                <a:gd name="T27" fmla="*/ 274 h 1492"/>
                <a:gd name="T28" fmla="*/ 0 w 641"/>
                <a:gd name="T29" fmla="*/ 0 h 1492"/>
                <a:gd name="T30" fmla="*/ 91 w 641"/>
                <a:gd name="T31" fmla="*/ 188 h 1492"/>
                <a:gd name="T32" fmla="*/ 116 w 641"/>
                <a:gd name="T33" fmla="*/ 329 h 1492"/>
                <a:gd name="T34" fmla="*/ 173 w 641"/>
                <a:gd name="T35" fmla="*/ 683 h 1492"/>
                <a:gd name="T36" fmla="*/ 244 w 641"/>
                <a:gd name="T37" fmla="*/ 911 h 1492"/>
                <a:gd name="T38" fmla="*/ 278 w 641"/>
                <a:gd name="T39" fmla="*/ 1084 h 1492"/>
                <a:gd name="T40" fmla="*/ 342 w 641"/>
                <a:gd name="T41" fmla="*/ 863 h 1492"/>
                <a:gd name="T42" fmla="*/ 361 w 641"/>
                <a:gd name="T43" fmla="*/ 793 h 1492"/>
                <a:gd name="T44" fmla="*/ 278 w 641"/>
                <a:gd name="T45" fmla="*/ 563 h 1492"/>
                <a:gd name="T46" fmla="*/ 253 w 641"/>
                <a:gd name="T47" fmla="*/ 399 h 1492"/>
                <a:gd name="T48" fmla="*/ 181 w 641"/>
                <a:gd name="T49" fmla="*/ 200 h 1492"/>
                <a:gd name="T50" fmla="*/ 264 w 641"/>
                <a:gd name="T51" fmla="*/ 409 h 1492"/>
                <a:gd name="T52" fmla="*/ 306 w 641"/>
                <a:gd name="T53" fmla="*/ 589 h 1492"/>
                <a:gd name="T54" fmla="*/ 375 w 641"/>
                <a:gd name="T55" fmla="*/ 755 h 1492"/>
                <a:gd name="T56" fmla="*/ 468 w 641"/>
                <a:gd name="T57" fmla="*/ 491 h 1492"/>
                <a:gd name="T58" fmla="*/ 529 w 641"/>
                <a:gd name="T59" fmla="*/ 329 h 1492"/>
                <a:gd name="T60" fmla="*/ 599 w 641"/>
                <a:gd name="T61" fmla="*/ 282 h 1492"/>
                <a:gd name="T62" fmla="*/ 641 w 641"/>
                <a:gd name="T63" fmla="*/ 282 h 1492"/>
                <a:gd name="T64" fmla="*/ 641 w 641"/>
                <a:gd name="T65" fmla="*/ 329 h 1492"/>
                <a:gd name="T66" fmla="*/ 641 w 641"/>
                <a:gd name="T67" fmla="*/ 329 h 14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1"/>
                <a:gd name="T103" fmla="*/ 0 h 1492"/>
                <a:gd name="T104" fmla="*/ 641 w 641"/>
                <a:gd name="T105" fmla="*/ 1492 h 14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1" h="1492">
                  <a:moveTo>
                    <a:pt x="641" y="329"/>
                  </a:moveTo>
                  <a:lnTo>
                    <a:pt x="620" y="301"/>
                  </a:lnTo>
                  <a:lnTo>
                    <a:pt x="599" y="301"/>
                  </a:lnTo>
                  <a:lnTo>
                    <a:pt x="536" y="346"/>
                  </a:lnTo>
                  <a:lnTo>
                    <a:pt x="491" y="521"/>
                  </a:lnTo>
                  <a:lnTo>
                    <a:pt x="342" y="920"/>
                  </a:lnTo>
                  <a:lnTo>
                    <a:pt x="200" y="1365"/>
                  </a:lnTo>
                  <a:lnTo>
                    <a:pt x="168" y="1492"/>
                  </a:lnTo>
                  <a:lnTo>
                    <a:pt x="141" y="1492"/>
                  </a:lnTo>
                  <a:lnTo>
                    <a:pt x="168" y="1365"/>
                  </a:lnTo>
                  <a:lnTo>
                    <a:pt x="147" y="1038"/>
                  </a:lnTo>
                  <a:lnTo>
                    <a:pt x="152" y="783"/>
                  </a:lnTo>
                  <a:lnTo>
                    <a:pt x="141" y="589"/>
                  </a:lnTo>
                  <a:lnTo>
                    <a:pt x="84" y="274"/>
                  </a:lnTo>
                  <a:lnTo>
                    <a:pt x="0" y="0"/>
                  </a:lnTo>
                  <a:lnTo>
                    <a:pt x="91" y="188"/>
                  </a:lnTo>
                  <a:lnTo>
                    <a:pt x="116" y="329"/>
                  </a:lnTo>
                  <a:lnTo>
                    <a:pt x="173" y="683"/>
                  </a:lnTo>
                  <a:lnTo>
                    <a:pt x="244" y="911"/>
                  </a:lnTo>
                  <a:lnTo>
                    <a:pt x="278" y="1084"/>
                  </a:lnTo>
                  <a:lnTo>
                    <a:pt x="342" y="863"/>
                  </a:lnTo>
                  <a:lnTo>
                    <a:pt x="361" y="793"/>
                  </a:lnTo>
                  <a:lnTo>
                    <a:pt x="278" y="563"/>
                  </a:lnTo>
                  <a:lnTo>
                    <a:pt x="253" y="399"/>
                  </a:lnTo>
                  <a:lnTo>
                    <a:pt x="181" y="200"/>
                  </a:lnTo>
                  <a:lnTo>
                    <a:pt x="264" y="409"/>
                  </a:lnTo>
                  <a:lnTo>
                    <a:pt x="306" y="589"/>
                  </a:lnTo>
                  <a:lnTo>
                    <a:pt x="375" y="755"/>
                  </a:lnTo>
                  <a:lnTo>
                    <a:pt x="468" y="491"/>
                  </a:lnTo>
                  <a:lnTo>
                    <a:pt x="529" y="329"/>
                  </a:lnTo>
                  <a:lnTo>
                    <a:pt x="599" y="282"/>
                  </a:lnTo>
                  <a:lnTo>
                    <a:pt x="641" y="282"/>
                  </a:lnTo>
                  <a:lnTo>
                    <a:pt x="641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63"/>
            <p:cNvSpPr>
              <a:spLocks/>
            </p:cNvSpPr>
            <p:nvPr/>
          </p:nvSpPr>
          <p:spPr bwMode="auto">
            <a:xfrm>
              <a:off x="1984" y="1476"/>
              <a:ext cx="579" cy="1265"/>
            </a:xfrm>
            <a:custGeom>
              <a:avLst/>
              <a:gdLst>
                <a:gd name="T0" fmla="*/ 797 w 1160"/>
                <a:gd name="T1" fmla="*/ 918 h 2530"/>
                <a:gd name="T2" fmla="*/ 812 w 1160"/>
                <a:gd name="T3" fmla="*/ 1109 h 2530"/>
                <a:gd name="T4" fmla="*/ 804 w 1160"/>
                <a:gd name="T5" fmla="*/ 1226 h 2530"/>
                <a:gd name="T6" fmla="*/ 867 w 1160"/>
                <a:gd name="T7" fmla="*/ 1283 h 2530"/>
                <a:gd name="T8" fmla="*/ 818 w 1160"/>
                <a:gd name="T9" fmla="*/ 1546 h 2530"/>
                <a:gd name="T10" fmla="*/ 951 w 1160"/>
                <a:gd name="T11" fmla="*/ 1312 h 2530"/>
                <a:gd name="T12" fmla="*/ 924 w 1160"/>
                <a:gd name="T13" fmla="*/ 1065 h 2530"/>
                <a:gd name="T14" fmla="*/ 1042 w 1160"/>
                <a:gd name="T15" fmla="*/ 1420 h 2530"/>
                <a:gd name="T16" fmla="*/ 1036 w 1160"/>
                <a:gd name="T17" fmla="*/ 1740 h 2530"/>
                <a:gd name="T18" fmla="*/ 1090 w 1160"/>
                <a:gd name="T19" fmla="*/ 2183 h 2530"/>
                <a:gd name="T20" fmla="*/ 1067 w 1160"/>
                <a:gd name="T21" fmla="*/ 2230 h 2530"/>
                <a:gd name="T22" fmla="*/ 964 w 1160"/>
                <a:gd name="T23" fmla="*/ 1901 h 2530"/>
                <a:gd name="T24" fmla="*/ 896 w 1160"/>
                <a:gd name="T25" fmla="*/ 1920 h 2530"/>
                <a:gd name="T26" fmla="*/ 958 w 1160"/>
                <a:gd name="T27" fmla="*/ 2367 h 2530"/>
                <a:gd name="T28" fmla="*/ 905 w 1160"/>
                <a:gd name="T29" fmla="*/ 2530 h 2530"/>
                <a:gd name="T30" fmla="*/ 747 w 1160"/>
                <a:gd name="T31" fmla="*/ 2367 h 2530"/>
                <a:gd name="T32" fmla="*/ 669 w 1160"/>
                <a:gd name="T33" fmla="*/ 2530 h 2530"/>
                <a:gd name="T34" fmla="*/ 641 w 1160"/>
                <a:gd name="T35" fmla="*/ 2352 h 2530"/>
                <a:gd name="T36" fmla="*/ 742 w 1160"/>
                <a:gd name="T37" fmla="*/ 2076 h 2530"/>
                <a:gd name="T38" fmla="*/ 709 w 1160"/>
                <a:gd name="T39" fmla="*/ 1802 h 2530"/>
                <a:gd name="T40" fmla="*/ 719 w 1160"/>
                <a:gd name="T41" fmla="*/ 1559 h 2530"/>
                <a:gd name="T42" fmla="*/ 685 w 1160"/>
                <a:gd name="T43" fmla="*/ 1302 h 2530"/>
                <a:gd name="T44" fmla="*/ 567 w 1160"/>
                <a:gd name="T45" fmla="*/ 1274 h 2530"/>
                <a:gd name="T46" fmla="*/ 358 w 1160"/>
                <a:gd name="T47" fmla="*/ 1356 h 2530"/>
                <a:gd name="T48" fmla="*/ 114 w 1160"/>
                <a:gd name="T49" fmla="*/ 1302 h 2530"/>
                <a:gd name="T50" fmla="*/ 0 w 1160"/>
                <a:gd name="T51" fmla="*/ 1065 h 2530"/>
                <a:gd name="T52" fmla="*/ 59 w 1160"/>
                <a:gd name="T53" fmla="*/ 793 h 2530"/>
                <a:gd name="T54" fmla="*/ 232 w 1160"/>
                <a:gd name="T55" fmla="*/ 502 h 2530"/>
                <a:gd name="T56" fmla="*/ 588 w 1160"/>
                <a:gd name="T57" fmla="*/ 90 h 2530"/>
                <a:gd name="T58" fmla="*/ 582 w 1160"/>
                <a:gd name="T59" fmla="*/ 118 h 2530"/>
                <a:gd name="T60" fmla="*/ 483 w 1160"/>
                <a:gd name="T61" fmla="*/ 344 h 2530"/>
                <a:gd name="T62" fmla="*/ 470 w 1160"/>
                <a:gd name="T63" fmla="*/ 246 h 2530"/>
                <a:gd name="T64" fmla="*/ 215 w 1160"/>
                <a:gd name="T65" fmla="*/ 555 h 2530"/>
                <a:gd name="T66" fmla="*/ 156 w 1160"/>
                <a:gd name="T67" fmla="*/ 747 h 2530"/>
                <a:gd name="T68" fmla="*/ 177 w 1160"/>
                <a:gd name="T69" fmla="*/ 1010 h 2530"/>
                <a:gd name="T70" fmla="*/ 120 w 1160"/>
                <a:gd name="T71" fmla="*/ 801 h 2530"/>
                <a:gd name="T72" fmla="*/ 69 w 1160"/>
                <a:gd name="T73" fmla="*/ 1093 h 2530"/>
                <a:gd name="T74" fmla="*/ 187 w 1160"/>
                <a:gd name="T75" fmla="*/ 1257 h 2530"/>
                <a:gd name="T76" fmla="*/ 398 w 1160"/>
                <a:gd name="T77" fmla="*/ 1266 h 2530"/>
                <a:gd name="T78" fmla="*/ 337 w 1160"/>
                <a:gd name="T79" fmla="*/ 1226 h 2530"/>
                <a:gd name="T80" fmla="*/ 552 w 1160"/>
                <a:gd name="T81" fmla="*/ 1057 h 2530"/>
                <a:gd name="T82" fmla="*/ 588 w 1160"/>
                <a:gd name="T83" fmla="*/ 1057 h 2530"/>
                <a:gd name="T84" fmla="*/ 607 w 1160"/>
                <a:gd name="T85" fmla="*/ 1129 h 2530"/>
                <a:gd name="T86" fmla="*/ 763 w 1160"/>
                <a:gd name="T87" fmla="*/ 1109 h 2530"/>
                <a:gd name="T88" fmla="*/ 784 w 1160"/>
                <a:gd name="T89" fmla="*/ 918 h 2530"/>
                <a:gd name="T90" fmla="*/ 753 w 1160"/>
                <a:gd name="T91" fmla="*/ 801 h 25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60"/>
                <a:gd name="T139" fmla="*/ 0 h 2530"/>
                <a:gd name="T140" fmla="*/ 1160 w 1160"/>
                <a:gd name="T141" fmla="*/ 2530 h 25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60" h="2530">
                  <a:moveTo>
                    <a:pt x="753" y="801"/>
                  </a:moveTo>
                  <a:lnTo>
                    <a:pt x="797" y="918"/>
                  </a:lnTo>
                  <a:lnTo>
                    <a:pt x="812" y="1029"/>
                  </a:lnTo>
                  <a:lnTo>
                    <a:pt x="812" y="1109"/>
                  </a:lnTo>
                  <a:lnTo>
                    <a:pt x="753" y="1257"/>
                  </a:lnTo>
                  <a:lnTo>
                    <a:pt x="804" y="1226"/>
                  </a:lnTo>
                  <a:lnTo>
                    <a:pt x="867" y="1156"/>
                  </a:lnTo>
                  <a:lnTo>
                    <a:pt x="867" y="1283"/>
                  </a:lnTo>
                  <a:lnTo>
                    <a:pt x="844" y="1384"/>
                  </a:lnTo>
                  <a:lnTo>
                    <a:pt x="818" y="1546"/>
                  </a:lnTo>
                  <a:lnTo>
                    <a:pt x="905" y="1430"/>
                  </a:lnTo>
                  <a:lnTo>
                    <a:pt x="951" y="1312"/>
                  </a:lnTo>
                  <a:lnTo>
                    <a:pt x="951" y="1183"/>
                  </a:lnTo>
                  <a:lnTo>
                    <a:pt x="924" y="1065"/>
                  </a:lnTo>
                  <a:lnTo>
                    <a:pt x="1000" y="1226"/>
                  </a:lnTo>
                  <a:lnTo>
                    <a:pt x="1042" y="1420"/>
                  </a:lnTo>
                  <a:lnTo>
                    <a:pt x="1019" y="1593"/>
                  </a:lnTo>
                  <a:lnTo>
                    <a:pt x="1036" y="1740"/>
                  </a:lnTo>
                  <a:lnTo>
                    <a:pt x="1074" y="1977"/>
                  </a:lnTo>
                  <a:lnTo>
                    <a:pt x="1090" y="2183"/>
                  </a:lnTo>
                  <a:lnTo>
                    <a:pt x="1160" y="2521"/>
                  </a:lnTo>
                  <a:lnTo>
                    <a:pt x="1067" y="2230"/>
                  </a:lnTo>
                  <a:lnTo>
                    <a:pt x="1042" y="2036"/>
                  </a:lnTo>
                  <a:lnTo>
                    <a:pt x="964" y="1901"/>
                  </a:lnTo>
                  <a:lnTo>
                    <a:pt x="915" y="1757"/>
                  </a:lnTo>
                  <a:lnTo>
                    <a:pt x="896" y="1920"/>
                  </a:lnTo>
                  <a:lnTo>
                    <a:pt x="943" y="2177"/>
                  </a:lnTo>
                  <a:lnTo>
                    <a:pt x="958" y="2367"/>
                  </a:lnTo>
                  <a:lnTo>
                    <a:pt x="1000" y="2530"/>
                  </a:lnTo>
                  <a:lnTo>
                    <a:pt x="905" y="2530"/>
                  </a:lnTo>
                  <a:lnTo>
                    <a:pt x="747" y="2323"/>
                  </a:lnTo>
                  <a:lnTo>
                    <a:pt x="747" y="2367"/>
                  </a:lnTo>
                  <a:lnTo>
                    <a:pt x="818" y="2530"/>
                  </a:lnTo>
                  <a:lnTo>
                    <a:pt x="669" y="2530"/>
                  </a:lnTo>
                  <a:lnTo>
                    <a:pt x="641" y="2441"/>
                  </a:lnTo>
                  <a:lnTo>
                    <a:pt x="641" y="2352"/>
                  </a:lnTo>
                  <a:lnTo>
                    <a:pt x="692" y="2213"/>
                  </a:lnTo>
                  <a:lnTo>
                    <a:pt x="742" y="2076"/>
                  </a:lnTo>
                  <a:lnTo>
                    <a:pt x="753" y="1930"/>
                  </a:lnTo>
                  <a:lnTo>
                    <a:pt x="709" y="1802"/>
                  </a:lnTo>
                  <a:lnTo>
                    <a:pt x="704" y="1694"/>
                  </a:lnTo>
                  <a:lnTo>
                    <a:pt x="719" y="1559"/>
                  </a:lnTo>
                  <a:lnTo>
                    <a:pt x="700" y="1430"/>
                  </a:lnTo>
                  <a:lnTo>
                    <a:pt x="685" y="1302"/>
                  </a:lnTo>
                  <a:lnTo>
                    <a:pt x="685" y="1257"/>
                  </a:lnTo>
                  <a:lnTo>
                    <a:pt x="567" y="1274"/>
                  </a:lnTo>
                  <a:lnTo>
                    <a:pt x="455" y="1339"/>
                  </a:lnTo>
                  <a:lnTo>
                    <a:pt x="358" y="1356"/>
                  </a:lnTo>
                  <a:lnTo>
                    <a:pt x="244" y="1356"/>
                  </a:lnTo>
                  <a:lnTo>
                    <a:pt x="114" y="1302"/>
                  </a:lnTo>
                  <a:lnTo>
                    <a:pt x="31" y="1219"/>
                  </a:lnTo>
                  <a:lnTo>
                    <a:pt x="0" y="1065"/>
                  </a:lnTo>
                  <a:lnTo>
                    <a:pt x="16" y="928"/>
                  </a:lnTo>
                  <a:lnTo>
                    <a:pt x="59" y="793"/>
                  </a:lnTo>
                  <a:lnTo>
                    <a:pt x="114" y="673"/>
                  </a:lnTo>
                  <a:lnTo>
                    <a:pt x="232" y="502"/>
                  </a:lnTo>
                  <a:lnTo>
                    <a:pt x="470" y="228"/>
                  </a:lnTo>
                  <a:lnTo>
                    <a:pt x="588" y="90"/>
                  </a:lnTo>
                  <a:lnTo>
                    <a:pt x="666" y="0"/>
                  </a:lnTo>
                  <a:lnTo>
                    <a:pt x="582" y="118"/>
                  </a:lnTo>
                  <a:lnTo>
                    <a:pt x="504" y="211"/>
                  </a:lnTo>
                  <a:lnTo>
                    <a:pt x="483" y="344"/>
                  </a:lnTo>
                  <a:lnTo>
                    <a:pt x="483" y="246"/>
                  </a:lnTo>
                  <a:lnTo>
                    <a:pt x="470" y="246"/>
                  </a:lnTo>
                  <a:lnTo>
                    <a:pt x="316" y="428"/>
                  </a:lnTo>
                  <a:lnTo>
                    <a:pt x="215" y="555"/>
                  </a:lnTo>
                  <a:lnTo>
                    <a:pt x="168" y="656"/>
                  </a:lnTo>
                  <a:lnTo>
                    <a:pt x="156" y="747"/>
                  </a:lnTo>
                  <a:lnTo>
                    <a:pt x="156" y="865"/>
                  </a:lnTo>
                  <a:lnTo>
                    <a:pt x="177" y="1010"/>
                  </a:lnTo>
                  <a:lnTo>
                    <a:pt x="141" y="918"/>
                  </a:lnTo>
                  <a:lnTo>
                    <a:pt x="120" y="801"/>
                  </a:lnTo>
                  <a:lnTo>
                    <a:pt x="69" y="947"/>
                  </a:lnTo>
                  <a:lnTo>
                    <a:pt x="69" y="1093"/>
                  </a:lnTo>
                  <a:lnTo>
                    <a:pt x="107" y="1202"/>
                  </a:lnTo>
                  <a:lnTo>
                    <a:pt x="187" y="1257"/>
                  </a:lnTo>
                  <a:lnTo>
                    <a:pt x="295" y="1283"/>
                  </a:lnTo>
                  <a:lnTo>
                    <a:pt x="398" y="1266"/>
                  </a:lnTo>
                  <a:lnTo>
                    <a:pt x="447" y="1202"/>
                  </a:lnTo>
                  <a:lnTo>
                    <a:pt x="337" y="1226"/>
                  </a:lnTo>
                  <a:lnTo>
                    <a:pt x="476" y="1148"/>
                  </a:lnTo>
                  <a:lnTo>
                    <a:pt x="552" y="1057"/>
                  </a:lnTo>
                  <a:lnTo>
                    <a:pt x="666" y="865"/>
                  </a:lnTo>
                  <a:lnTo>
                    <a:pt x="588" y="1057"/>
                  </a:lnTo>
                  <a:lnTo>
                    <a:pt x="504" y="1164"/>
                  </a:lnTo>
                  <a:lnTo>
                    <a:pt x="607" y="1129"/>
                  </a:lnTo>
                  <a:lnTo>
                    <a:pt x="669" y="1156"/>
                  </a:lnTo>
                  <a:lnTo>
                    <a:pt x="763" y="1109"/>
                  </a:lnTo>
                  <a:lnTo>
                    <a:pt x="784" y="1021"/>
                  </a:lnTo>
                  <a:lnTo>
                    <a:pt x="784" y="918"/>
                  </a:lnTo>
                  <a:lnTo>
                    <a:pt x="753" y="8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64"/>
            <p:cNvSpPr>
              <a:spLocks/>
            </p:cNvSpPr>
            <p:nvPr/>
          </p:nvSpPr>
          <p:spPr bwMode="auto">
            <a:xfrm>
              <a:off x="2207" y="1418"/>
              <a:ext cx="329" cy="581"/>
            </a:xfrm>
            <a:custGeom>
              <a:avLst/>
              <a:gdLst>
                <a:gd name="T0" fmla="*/ 257 w 658"/>
                <a:gd name="T1" fmla="*/ 71 h 1164"/>
                <a:gd name="T2" fmla="*/ 342 w 658"/>
                <a:gd name="T3" fmla="*/ 297 h 1164"/>
                <a:gd name="T4" fmla="*/ 357 w 658"/>
                <a:gd name="T5" fmla="*/ 335 h 1164"/>
                <a:gd name="T6" fmla="*/ 424 w 658"/>
                <a:gd name="T7" fmla="*/ 335 h 1164"/>
                <a:gd name="T8" fmla="*/ 496 w 658"/>
                <a:gd name="T9" fmla="*/ 289 h 1164"/>
                <a:gd name="T10" fmla="*/ 572 w 658"/>
                <a:gd name="T11" fmla="*/ 107 h 1164"/>
                <a:gd name="T12" fmla="*/ 658 w 658"/>
                <a:gd name="T13" fmla="*/ 0 h 1164"/>
                <a:gd name="T14" fmla="*/ 580 w 658"/>
                <a:gd name="T15" fmla="*/ 152 h 1164"/>
                <a:gd name="T16" fmla="*/ 523 w 658"/>
                <a:gd name="T17" fmla="*/ 305 h 1164"/>
                <a:gd name="T18" fmla="*/ 371 w 658"/>
                <a:gd name="T19" fmla="*/ 626 h 1164"/>
                <a:gd name="T20" fmla="*/ 319 w 658"/>
                <a:gd name="T21" fmla="*/ 736 h 1164"/>
                <a:gd name="T22" fmla="*/ 365 w 658"/>
                <a:gd name="T23" fmla="*/ 806 h 1164"/>
                <a:gd name="T24" fmla="*/ 420 w 658"/>
                <a:gd name="T25" fmla="*/ 953 h 1164"/>
                <a:gd name="T26" fmla="*/ 350 w 658"/>
                <a:gd name="T27" fmla="*/ 806 h 1164"/>
                <a:gd name="T28" fmla="*/ 316 w 658"/>
                <a:gd name="T29" fmla="*/ 772 h 1164"/>
                <a:gd name="T30" fmla="*/ 245 w 658"/>
                <a:gd name="T31" fmla="*/ 934 h 1164"/>
                <a:gd name="T32" fmla="*/ 177 w 658"/>
                <a:gd name="T33" fmla="*/ 1063 h 1164"/>
                <a:gd name="T34" fmla="*/ 8 w 658"/>
                <a:gd name="T35" fmla="*/ 1164 h 1164"/>
                <a:gd name="T36" fmla="*/ 190 w 658"/>
                <a:gd name="T37" fmla="*/ 981 h 1164"/>
                <a:gd name="T38" fmla="*/ 287 w 658"/>
                <a:gd name="T39" fmla="*/ 789 h 1164"/>
                <a:gd name="T40" fmla="*/ 327 w 658"/>
                <a:gd name="T41" fmla="*/ 652 h 1164"/>
                <a:gd name="T42" fmla="*/ 439 w 658"/>
                <a:gd name="T43" fmla="*/ 417 h 1164"/>
                <a:gd name="T44" fmla="*/ 458 w 658"/>
                <a:gd name="T45" fmla="*/ 327 h 1164"/>
                <a:gd name="T46" fmla="*/ 420 w 658"/>
                <a:gd name="T47" fmla="*/ 352 h 1164"/>
                <a:gd name="T48" fmla="*/ 357 w 658"/>
                <a:gd name="T49" fmla="*/ 352 h 1164"/>
                <a:gd name="T50" fmla="*/ 316 w 658"/>
                <a:gd name="T51" fmla="*/ 472 h 1164"/>
                <a:gd name="T52" fmla="*/ 238 w 658"/>
                <a:gd name="T53" fmla="*/ 533 h 1164"/>
                <a:gd name="T54" fmla="*/ 86 w 658"/>
                <a:gd name="T55" fmla="*/ 618 h 1164"/>
                <a:gd name="T56" fmla="*/ 0 w 658"/>
                <a:gd name="T57" fmla="*/ 736 h 1164"/>
                <a:gd name="T58" fmla="*/ 91 w 658"/>
                <a:gd name="T59" fmla="*/ 590 h 1164"/>
                <a:gd name="T60" fmla="*/ 257 w 658"/>
                <a:gd name="T61" fmla="*/ 498 h 1164"/>
                <a:gd name="T62" fmla="*/ 319 w 658"/>
                <a:gd name="T63" fmla="*/ 407 h 1164"/>
                <a:gd name="T64" fmla="*/ 319 w 658"/>
                <a:gd name="T65" fmla="*/ 335 h 1164"/>
                <a:gd name="T66" fmla="*/ 257 w 658"/>
                <a:gd name="T67" fmla="*/ 124 h 1164"/>
                <a:gd name="T68" fmla="*/ 257 w 658"/>
                <a:gd name="T69" fmla="*/ 71 h 1164"/>
                <a:gd name="T70" fmla="*/ 257 w 658"/>
                <a:gd name="T71" fmla="*/ 71 h 11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58"/>
                <a:gd name="T109" fmla="*/ 0 h 1164"/>
                <a:gd name="T110" fmla="*/ 658 w 658"/>
                <a:gd name="T111" fmla="*/ 1164 h 11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58" h="1164">
                  <a:moveTo>
                    <a:pt x="257" y="71"/>
                  </a:moveTo>
                  <a:lnTo>
                    <a:pt x="342" y="297"/>
                  </a:lnTo>
                  <a:lnTo>
                    <a:pt x="357" y="335"/>
                  </a:lnTo>
                  <a:lnTo>
                    <a:pt x="424" y="335"/>
                  </a:lnTo>
                  <a:lnTo>
                    <a:pt x="496" y="289"/>
                  </a:lnTo>
                  <a:lnTo>
                    <a:pt x="572" y="107"/>
                  </a:lnTo>
                  <a:lnTo>
                    <a:pt x="658" y="0"/>
                  </a:lnTo>
                  <a:lnTo>
                    <a:pt x="580" y="152"/>
                  </a:lnTo>
                  <a:lnTo>
                    <a:pt x="523" y="305"/>
                  </a:lnTo>
                  <a:lnTo>
                    <a:pt x="371" y="626"/>
                  </a:lnTo>
                  <a:lnTo>
                    <a:pt x="319" y="736"/>
                  </a:lnTo>
                  <a:lnTo>
                    <a:pt x="365" y="806"/>
                  </a:lnTo>
                  <a:lnTo>
                    <a:pt x="420" y="953"/>
                  </a:lnTo>
                  <a:lnTo>
                    <a:pt x="350" y="806"/>
                  </a:lnTo>
                  <a:lnTo>
                    <a:pt x="316" y="772"/>
                  </a:lnTo>
                  <a:lnTo>
                    <a:pt x="245" y="934"/>
                  </a:lnTo>
                  <a:lnTo>
                    <a:pt x="177" y="1063"/>
                  </a:lnTo>
                  <a:lnTo>
                    <a:pt x="8" y="1164"/>
                  </a:lnTo>
                  <a:lnTo>
                    <a:pt x="190" y="981"/>
                  </a:lnTo>
                  <a:lnTo>
                    <a:pt x="287" y="789"/>
                  </a:lnTo>
                  <a:lnTo>
                    <a:pt x="327" y="652"/>
                  </a:lnTo>
                  <a:lnTo>
                    <a:pt x="439" y="417"/>
                  </a:lnTo>
                  <a:lnTo>
                    <a:pt x="458" y="327"/>
                  </a:lnTo>
                  <a:lnTo>
                    <a:pt x="420" y="352"/>
                  </a:lnTo>
                  <a:lnTo>
                    <a:pt x="357" y="352"/>
                  </a:lnTo>
                  <a:lnTo>
                    <a:pt x="316" y="472"/>
                  </a:lnTo>
                  <a:lnTo>
                    <a:pt x="238" y="533"/>
                  </a:lnTo>
                  <a:lnTo>
                    <a:pt x="86" y="618"/>
                  </a:lnTo>
                  <a:lnTo>
                    <a:pt x="0" y="736"/>
                  </a:lnTo>
                  <a:lnTo>
                    <a:pt x="91" y="590"/>
                  </a:lnTo>
                  <a:lnTo>
                    <a:pt x="257" y="498"/>
                  </a:lnTo>
                  <a:lnTo>
                    <a:pt x="319" y="407"/>
                  </a:lnTo>
                  <a:lnTo>
                    <a:pt x="319" y="335"/>
                  </a:lnTo>
                  <a:lnTo>
                    <a:pt x="257" y="124"/>
                  </a:lnTo>
                  <a:lnTo>
                    <a:pt x="257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65"/>
            <p:cNvSpPr>
              <a:spLocks/>
            </p:cNvSpPr>
            <p:nvPr/>
          </p:nvSpPr>
          <p:spPr bwMode="auto">
            <a:xfrm>
              <a:off x="2108" y="1698"/>
              <a:ext cx="177" cy="256"/>
            </a:xfrm>
            <a:custGeom>
              <a:avLst/>
              <a:gdLst>
                <a:gd name="T0" fmla="*/ 310 w 354"/>
                <a:gd name="T1" fmla="*/ 36 h 511"/>
                <a:gd name="T2" fmla="*/ 297 w 354"/>
                <a:gd name="T3" fmla="*/ 91 h 511"/>
                <a:gd name="T4" fmla="*/ 242 w 354"/>
                <a:gd name="T5" fmla="*/ 192 h 511"/>
                <a:gd name="T6" fmla="*/ 177 w 354"/>
                <a:gd name="T7" fmla="*/ 293 h 511"/>
                <a:gd name="T8" fmla="*/ 99 w 354"/>
                <a:gd name="T9" fmla="*/ 367 h 511"/>
                <a:gd name="T10" fmla="*/ 67 w 354"/>
                <a:gd name="T11" fmla="*/ 382 h 511"/>
                <a:gd name="T12" fmla="*/ 95 w 354"/>
                <a:gd name="T13" fmla="*/ 310 h 511"/>
                <a:gd name="T14" fmla="*/ 156 w 354"/>
                <a:gd name="T15" fmla="*/ 211 h 511"/>
                <a:gd name="T16" fmla="*/ 80 w 354"/>
                <a:gd name="T17" fmla="*/ 310 h 511"/>
                <a:gd name="T18" fmla="*/ 31 w 354"/>
                <a:gd name="T19" fmla="*/ 407 h 511"/>
                <a:gd name="T20" fmla="*/ 0 w 354"/>
                <a:gd name="T21" fmla="*/ 511 h 511"/>
                <a:gd name="T22" fmla="*/ 143 w 354"/>
                <a:gd name="T23" fmla="*/ 367 h 511"/>
                <a:gd name="T24" fmla="*/ 261 w 354"/>
                <a:gd name="T25" fmla="*/ 211 h 511"/>
                <a:gd name="T26" fmla="*/ 324 w 354"/>
                <a:gd name="T27" fmla="*/ 101 h 511"/>
                <a:gd name="T28" fmla="*/ 354 w 354"/>
                <a:gd name="T29" fmla="*/ 0 h 511"/>
                <a:gd name="T30" fmla="*/ 310 w 354"/>
                <a:gd name="T31" fmla="*/ 36 h 511"/>
                <a:gd name="T32" fmla="*/ 310 w 354"/>
                <a:gd name="T33" fmla="*/ 36 h 5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4"/>
                <a:gd name="T52" fmla="*/ 0 h 511"/>
                <a:gd name="T53" fmla="*/ 354 w 354"/>
                <a:gd name="T54" fmla="*/ 511 h 5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4" h="511">
                  <a:moveTo>
                    <a:pt x="310" y="36"/>
                  </a:moveTo>
                  <a:lnTo>
                    <a:pt x="297" y="91"/>
                  </a:lnTo>
                  <a:lnTo>
                    <a:pt x="242" y="192"/>
                  </a:lnTo>
                  <a:lnTo>
                    <a:pt x="177" y="293"/>
                  </a:lnTo>
                  <a:lnTo>
                    <a:pt x="99" y="367"/>
                  </a:lnTo>
                  <a:lnTo>
                    <a:pt x="67" y="382"/>
                  </a:lnTo>
                  <a:lnTo>
                    <a:pt x="95" y="310"/>
                  </a:lnTo>
                  <a:lnTo>
                    <a:pt x="156" y="211"/>
                  </a:lnTo>
                  <a:lnTo>
                    <a:pt x="80" y="310"/>
                  </a:lnTo>
                  <a:lnTo>
                    <a:pt x="31" y="407"/>
                  </a:lnTo>
                  <a:lnTo>
                    <a:pt x="0" y="511"/>
                  </a:lnTo>
                  <a:lnTo>
                    <a:pt x="143" y="367"/>
                  </a:lnTo>
                  <a:lnTo>
                    <a:pt x="261" y="211"/>
                  </a:lnTo>
                  <a:lnTo>
                    <a:pt x="324" y="101"/>
                  </a:lnTo>
                  <a:lnTo>
                    <a:pt x="354" y="0"/>
                  </a:lnTo>
                  <a:lnTo>
                    <a:pt x="31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66"/>
            <p:cNvSpPr>
              <a:spLocks/>
            </p:cNvSpPr>
            <p:nvPr/>
          </p:nvSpPr>
          <p:spPr bwMode="auto">
            <a:xfrm>
              <a:off x="3062" y="1748"/>
              <a:ext cx="313" cy="374"/>
            </a:xfrm>
            <a:custGeom>
              <a:avLst/>
              <a:gdLst>
                <a:gd name="T0" fmla="*/ 0 w 627"/>
                <a:gd name="T1" fmla="*/ 0 h 747"/>
                <a:gd name="T2" fmla="*/ 133 w 627"/>
                <a:gd name="T3" fmla="*/ 74 h 747"/>
                <a:gd name="T4" fmla="*/ 300 w 627"/>
                <a:gd name="T5" fmla="*/ 101 h 747"/>
                <a:gd name="T6" fmla="*/ 434 w 627"/>
                <a:gd name="T7" fmla="*/ 201 h 747"/>
                <a:gd name="T8" fmla="*/ 515 w 627"/>
                <a:gd name="T9" fmla="*/ 218 h 747"/>
                <a:gd name="T10" fmla="*/ 627 w 627"/>
                <a:gd name="T11" fmla="*/ 319 h 747"/>
                <a:gd name="T12" fmla="*/ 622 w 627"/>
                <a:gd name="T13" fmla="*/ 452 h 747"/>
                <a:gd name="T14" fmla="*/ 530 w 627"/>
                <a:gd name="T15" fmla="*/ 747 h 747"/>
                <a:gd name="T16" fmla="*/ 588 w 627"/>
                <a:gd name="T17" fmla="*/ 538 h 747"/>
                <a:gd name="T18" fmla="*/ 588 w 627"/>
                <a:gd name="T19" fmla="*/ 418 h 747"/>
                <a:gd name="T20" fmla="*/ 614 w 627"/>
                <a:gd name="T21" fmla="*/ 327 h 747"/>
                <a:gd name="T22" fmla="*/ 525 w 627"/>
                <a:gd name="T23" fmla="*/ 247 h 747"/>
                <a:gd name="T24" fmla="*/ 439 w 627"/>
                <a:gd name="T25" fmla="*/ 218 h 747"/>
                <a:gd name="T26" fmla="*/ 314 w 627"/>
                <a:gd name="T27" fmla="*/ 154 h 747"/>
                <a:gd name="T28" fmla="*/ 247 w 627"/>
                <a:gd name="T29" fmla="*/ 120 h 747"/>
                <a:gd name="T30" fmla="*/ 112 w 627"/>
                <a:gd name="T31" fmla="*/ 74 h 747"/>
                <a:gd name="T32" fmla="*/ 0 w 627"/>
                <a:gd name="T33" fmla="*/ 0 h 747"/>
                <a:gd name="T34" fmla="*/ 0 w 627"/>
                <a:gd name="T35" fmla="*/ 0 h 7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7"/>
                <a:gd name="T55" fmla="*/ 0 h 747"/>
                <a:gd name="T56" fmla="*/ 627 w 627"/>
                <a:gd name="T57" fmla="*/ 747 h 7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7" h="747">
                  <a:moveTo>
                    <a:pt x="0" y="0"/>
                  </a:moveTo>
                  <a:lnTo>
                    <a:pt x="133" y="74"/>
                  </a:lnTo>
                  <a:lnTo>
                    <a:pt x="300" y="101"/>
                  </a:lnTo>
                  <a:lnTo>
                    <a:pt x="434" y="201"/>
                  </a:lnTo>
                  <a:lnTo>
                    <a:pt x="515" y="218"/>
                  </a:lnTo>
                  <a:lnTo>
                    <a:pt x="627" y="319"/>
                  </a:lnTo>
                  <a:lnTo>
                    <a:pt x="622" y="452"/>
                  </a:lnTo>
                  <a:lnTo>
                    <a:pt x="530" y="747"/>
                  </a:lnTo>
                  <a:lnTo>
                    <a:pt x="588" y="538"/>
                  </a:lnTo>
                  <a:lnTo>
                    <a:pt x="588" y="418"/>
                  </a:lnTo>
                  <a:lnTo>
                    <a:pt x="614" y="327"/>
                  </a:lnTo>
                  <a:lnTo>
                    <a:pt x="525" y="247"/>
                  </a:lnTo>
                  <a:lnTo>
                    <a:pt x="439" y="218"/>
                  </a:lnTo>
                  <a:lnTo>
                    <a:pt x="314" y="154"/>
                  </a:lnTo>
                  <a:lnTo>
                    <a:pt x="247" y="120"/>
                  </a:lnTo>
                  <a:lnTo>
                    <a:pt x="112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67"/>
            <p:cNvSpPr>
              <a:spLocks/>
            </p:cNvSpPr>
            <p:nvPr/>
          </p:nvSpPr>
          <p:spPr bwMode="auto">
            <a:xfrm>
              <a:off x="2803" y="2662"/>
              <a:ext cx="170" cy="76"/>
            </a:xfrm>
            <a:custGeom>
              <a:avLst/>
              <a:gdLst>
                <a:gd name="T0" fmla="*/ 160 w 340"/>
                <a:gd name="T1" fmla="*/ 152 h 152"/>
                <a:gd name="T2" fmla="*/ 118 w 340"/>
                <a:gd name="T3" fmla="*/ 108 h 152"/>
                <a:gd name="T4" fmla="*/ 63 w 340"/>
                <a:gd name="T5" fmla="*/ 64 h 152"/>
                <a:gd name="T6" fmla="*/ 0 w 340"/>
                <a:gd name="T7" fmla="*/ 0 h 152"/>
                <a:gd name="T8" fmla="*/ 76 w 340"/>
                <a:gd name="T9" fmla="*/ 7 h 152"/>
                <a:gd name="T10" fmla="*/ 167 w 340"/>
                <a:gd name="T11" fmla="*/ 47 h 152"/>
                <a:gd name="T12" fmla="*/ 253 w 340"/>
                <a:gd name="T13" fmla="*/ 91 h 152"/>
                <a:gd name="T14" fmla="*/ 340 w 340"/>
                <a:gd name="T15" fmla="*/ 152 h 152"/>
                <a:gd name="T16" fmla="*/ 160 w 340"/>
                <a:gd name="T17" fmla="*/ 152 h 152"/>
                <a:gd name="T18" fmla="*/ 160 w 340"/>
                <a:gd name="T19" fmla="*/ 152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152"/>
                <a:gd name="T32" fmla="*/ 340 w 340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152">
                  <a:moveTo>
                    <a:pt x="160" y="152"/>
                  </a:moveTo>
                  <a:lnTo>
                    <a:pt x="118" y="108"/>
                  </a:lnTo>
                  <a:lnTo>
                    <a:pt x="63" y="64"/>
                  </a:lnTo>
                  <a:lnTo>
                    <a:pt x="0" y="0"/>
                  </a:lnTo>
                  <a:lnTo>
                    <a:pt x="76" y="7"/>
                  </a:lnTo>
                  <a:lnTo>
                    <a:pt x="167" y="47"/>
                  </a:lnTo>
                  <a:lnTo>
                    <a:pt x="253" y="91"/>
                  </a:lnTo>
                  <a:lnTo>
                    <a:pt x="340" y="152"/>
                  </a:lnTo>
                  <a:lnTo>
                    <a:pt x="16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68"/>
            <p:cNvSpPr>
              <a:spLocks/>
            </p:cNvSpPr>
            <p:nvPr/>
          </p:nvSpPr>
          <p:spPr bwMode="auto">
            <a:xfrm>
              <a:off x="3044" y="2255"/>
              <a:ext cx="31" cy="122"/>
            </a:xfrm>
            <a:custGeom>
              <a:avLst/>
              <a:gdLst>
                <a:gd name="T0" fmla="*/ 55 w 61"/>
                <a:gd name="T1" fmla="*/ 169 h 243"/>
                <a:gd name="T2" fmla="*/ 61 w 61"/>
                <a:gd name="T3" fmla="*/ 0 h 243"/>
                <a:gd name="T4" fmla="*/ 40 w 61"/>
                <a:gd name="T5" fmla="*/ 0 h 243"/>
                <a:gd name="T6" fmla="*/ 0 w 61"/>
                <a:gd name="T7" fmla="*/ 243 h 243"/>
                <a:gd name="T8" fmla="*/ 26 w 61"/>
                <a:gd name="T9" fmla="*/ 162 h 243"/>
                <a:gd name="T10" fmla="*/ 55 w 61"/>
                <a:gd name="T11" fmla="*/ 169 h 243"/>
                <a:gd name="T12" fmla="*/ 55 w 61"/>
                <a:gd name="T13" fmla="*/ 169 h 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43"/>
                <a:gd name="T23" fmla="*/ 61 w 61"/>
                <a:gd name="T24" fmla="*/ 243 h 2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43">
                  <a:moveTo>
                    <a:pt x="55" y="169"/>
                  </a:moveTo>
                  <a:lnTo>
                    <a:pt x="61" y="0"/>
                  </a:lnTo>
                  <a:lnTo>
                    <a:pt x="40" y="0"/>
                  </a:lnTo>
                  <a:lnTo>
                    <a:pt x="0" y="243"/>
                  </a:lnTo>
                  <a:lnTo>
                    <a:pt x="26" y="162"/>
                  </a:lnTo>
                  <a:lnTo>
                    <a:pt x="55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69"/>
            <p:cNvSpPr>
              <a:spLocks/>
            </p:cNvSpPr>
            <p:nvPr/>
          </p:nvSpPr>
          <p:spPr bwMode="auto">
            <a:xfrm>
              <a:off x="3205" y="1967"/>
              <a:ext cx="143" cy="473"/>
            </a:xfrm>
            <a:custGeom>
              <a:avLst/>
              <a:gdLst>
                <a:gd name="T0" fmla="*/ 238 w 285"/>
                <a:gd name="T1" fmla="*/ 0 h 947"/>
                <a:gd name="T2" fmla="*/ 207 w 285"/>
                <a:gd name="T3" fmla="*/ 200 h 947"/>
                <a:gd name="T4" fmla="*/ 162 w 285"/>
                <a:gd name="T5" fmla="*/ 337 h 947"/>
                <a:gd name="T6" fmla="*/ 107 w 285"/>
                <a:gd name="T7" fmla="*/ 437 h 947"/>
                <a:gd name="T8" fmla="*/ 57 w 285"/>
                <a:gd name="T9" fmla="*/ 519 h 947"/>
                <a:gd name="T10" fmla="*/ 82 w 285"/>
                <a:gd name="T11" fmla="*/ 346 h 947"/>
                <a:gd name="T12" fmla="*/ 112 w 285"/>
                <a:gd name="T13" fmla="*/ 219 h 947"/>
                <a:gd name="T14" fmla="*/ 57 w 285"/>
                <a:gd name="T15" fmla="*/ 367 h 947"/>
                <a:gd name="T16" fmla="*/ 27 w 285"/>
                <a:gd name="T17" fmla="*/ 519 h 947"/>
                <a:gd name="T18" fmla="*/ 23 w 285"/>
                <a:gd name="T19" fmla="*/ 675 h 947"/>
                <a:gd name="T20" fmla="*/ 8 w 285"/>
                <a:gd name="T21" fmla="*/ 810 h 947"/>
                <a:gd name="T22" fmla="*/ 0 w 285"/>
                <a:gd name="T23" fmla="*/ 930 h 947"/>
                <a:gd name="T24" fmla="*/ 70 w 285"/>
                <a:gd name="T25" fmla="*/ 738 h 947"/>
                <a:gd name="T26" fmla="*/ 99 w 285"/>
                <a:gd name="T27" fmla="*/ 802 h 947"/>
                <a:gd name="T28" fmla="*/ 99 w 285"/>
                <a:gd name="T29" fmla="*/ 882 h 947"/>
                <a:gd name="T30" fmla="*/ 162 w 285"/>
                <a:gd name="T31" fmla="*/ 947 h 947"/>
                <a:gd name="T32" fmla="*/ 217 w 285"/>
                <a:gd name="T33" fmla="*/ 903 h 947"/>
                <a:gd name="T34" fmla="*/ 152 w 285"/>
                <a:gd name="T35" fmla="*/ 903 h 947"/>
                <a:gd name="T36" fmla="*/ 126 w 285"/>
                <a:gd name="T37" fmla="*/ 838 h 947"/>
                <a:gd name="T38" fmla="*/ 126 w 285"/>
                <a:gd name="T39" fmla="*/ 802 h 947"/>
                <a:gd name="T40" fmla="*/ 186 w 285"/>
                <a:gd name="T41" fmla="*/ 793 h 947"/>
                <a:gd name="T42" fmla="*/ 126 w 285"/>
                <a:gd name="T43" fmla="*/ 738 h 947"/>
                <a:gd name="T44" fmla="*/ 135 w 285"/>
                <a:gd name="T45" fmla="*/ 692 h 947"/>
                <a:gd name="T46" fmla="*/ 228 w 285"/>
                <a:gd name="T47" fmla="*/ 675 h 947"/>
                <a:gd name="T48" fmla="*/ 285 w 285"/>
                <a:gd name="T49" fmla="*/ 635 h 947"/>
                <a:gd name="T50" fmla="*/ 181 w 285"/>
                <a:gd name="T51" fmla="*/ 663 h 947"/>
                <a:gd name="T52" fmla="*/ 112 w 285"/>
                <a:gd name="T53" fmla="*/ 656 h 947"/>
                <a:gd name="T54" fmla="*/ 78 w 285"/>
                <a:gd name="T55" fmla="*/ 610 h 947"/>
                <a:gd name="T56" fmla="*/ 82 w 285"/>
                <a:gd name="T57" fmla="*/ 546 h 947"/>
                <a:gd name="T58" fmla="*/ 120 w 285"/>
                <a:gd name="T59" fmla="*/ 447 h 947"/>
                <a:gd name="T60" fmla="*/ 194 w 285"/>
                <a:gd name="T61" fmla="*/ 346 h 947"/>
                <a:gd name="T62" fmla="*/ 224 w 285"/>
                <a:gd name="T63" fmla="*/ 255 h 947"/>
                <a:gd name="T64" fmla="*/ 243 w 285"/>
                <a:gd name="T65" fmla="*/ 110 h 947"/>
                <a:gd name="T66" fmla="*/ 238 w 285"/>
                <a:gd name="T67" fmla="*/ 0 h 947"/>
                <a:gd name="T68" fmla="*/ 238 w 285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5"/>
                <a:gd name="T106" fmla="*/ 0 h 947"/>
                <a:gd name="T107" fmla="*/ 285 w 285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5" h="947">
                  <a:moveTo>
                    <a:pt x="238" y="0"/>
                  </a:moveTo>
                  <a:lnTo>
                    <a:pt x="207" y="200"/>
                  </a:lnTo>
                  <a:lnTo>
                    <a:pt x="162" y="337"/>
                  </a:lnTo>
                  <a:lnTo>
                    <a:pt x="107" y="437"/>
                  </a:lnTo>
                  <a:lnTo>
                    <a:pt x="57" y="519"/>
                  </a:lnTo>
                  <a:lnTo>
                    <a:pt x="82" y="346"/>
                  </a:lnTo>
                  <a:lnTo>
                    <a:pt x="112" y="219"/>
                  </a:lnTo>
                  <a:lnTo>
                    <a:pt x="57" y="367"/>
                  </a:lnTo>
                  <a:lnTo>
                    <a:pt x="27" y="519"/>
                  </a:lnTo>
                  <a:lnTo>
                    <a:pt x="23" y="675"/>
                  </a:lnTo>
                  <a:lnTo>
                    <a:pt x="8" y="810"/>
                  </a:lnTo>
                  <a:lnTo>
                    <a:pt x="0" y="930"/>
                  </a:lnTo>
                  <a:lnTo>
                    <a:pt x="70" y="738"/>
                  </a:lnTo>
                  <a:lnTo>
                    <a:pt x="99" y="802"/>
                  </a:lnTo>
                  <a:lnTo>
                    <a:pt x="99" y="882"/>
                  </a:lnTo>
                  <a:lnTo>
                    <a:pt x="162" y="947"/>
                  </a:lnTo>
                  <a:lnTo>
                    <a:pt x="217" y="903"/>
                  </a:lnTo>
                  <a:lnTo>
                    <a:pt x="152" y="903"/>
                  </a:lnTo>
                  <a:lnTo>
                    <a:pt x="126" y="838"/>
                  </a:lnTo>
                  <a:lnTo>
                    <a:pt x="126" y="802"/>
                  </a:lnTo>
                  <a:lnTo>
                    <a:pt x="186" y="793"/>
                  </a:lnTo>
                  <a:lnTo>
                    <a:pt x="126" y="738"/>
                  </a:lnTo>
                  <a:lnTo>
                    <a:pt x="135" y="692"/>
                  </a:lnTo>
                  <a:lnTo>
                    <a:pt x="228" y="675"/>
                  </a:lnTo>
                  <a:lnTo>
                    <a:pt x="285" y="635"/>
                  </a:lnTo>
                  <a:lnTo>
                    <a:pt x="181" y="663"/>
                  </a:lnTo>
                  <a:lnTo>
                    <a:pt x="112" y="656"/>
                  </a:lnTo>
                  <a:lnTo>
                    <a:pt x="78" y="610"/>
                  </a:lnTo>
                  <a:lnTo>
                    <a:pt x="82" y="546"/>
                  </a:lnTo>
                  <a:lnTo>
                    <a:pt x="120" y="447"/>
                  </a:lnTo>
                  <a:lnTo>
                    <a:pt x="194" y="346"/>
                  </a:lnTo>
                  <a:lnTo>
                    <a:pt x="224" y="255"/>
                  </a:lnTo>
                  <a:lnTo>
                    <a:pt x="243" y="11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70"/>
            <p:cNvSpPr>
              <a:spLocks/>
            </p:cNvSpPr>
            <p:nvPr/>
          </p:nvSpPr>
          <p:spPr bwMode="auto">
            <a:xfrm>
              <a:off x="3355" y="1931"/>
              <a:ext cx="140" cy="396"/>
            </a:xfrm>
            <a:custGeom>
              <a:avLst/>
              <a:gdLst>
                <a:gd name="T0" fmla="*/ 60 w 279"/>
                <a:gd name="T1" fmla="*/ 0 h 792"/>
                <a:gd name="T2" fmla="*/ 102 w 279"/>
                <a:gd name="T3" fmla="*/ 87 h 792"/>
                <a:gd name="T4" fmla="*/ 201 w 279"/>
                <a:gd name="T5" fmla="*/ 192 h 792"/>
                <a:gd name="T6" fmla="*/ 241 w 279"/>
                <a:gd name="T7" fmla="*/ 308 h 792"/>
                <a:gd name="T8" fmla="*/ 241 w 279"/>
                <a:gd name="T9" fmla="*/ 418 h 792"/>
                <a:gd name="T10" fmla="*/ 279 w 279"/>
                <a:gd name="T11" fmla="*/ 483 h 792"/>
                <a:gd name="T12" fmla="*/ 269 w 279"/>
                <a:gd name="T13" fmla="*/ 564 h 792"/>
                <a:gd name="T14" fmla="*/ 241 w 279"/>
                <a:gd name="T15" fmla="*/ 502 h 792"/>
                <a:gd name="T16" fmla="*/ 216 w 279"/>
                <a:gd name="T17" fmla="*/ 483 h 792"/>
                <a:gd name="T18" fmla="*/ 161 w 279"/>
                <a:gd name="T19" fmla="*/ 555 h 792"/>
                <a:gd name="T20" fmla="*/ 108 w 279"/>
                <a:gd name="T21" fmla="*/ 608 h 792"/>
                <a:gd name="T22" fmla="*/ 39 w 279"/>
                <a:gd name="T23" fmla="*/ 716 h 792"/>
                <a:gd name="T24" fmla="*/ 0 w 279"/>
                <a:gd name="T25" fmla="*/ 792 h 792"/>
                <a:gd name="T26" fmla="*/ 91 w 279"/>
                <a:gd name="T27" fmla="*/ 608 h 792"/>
                <a:gd name="T28" fmla="*/ 161 w 279"/>
                <a:gd name="T29" fmla="*/ 502 h 792"/>
                <a:gd name="T30" fmla="*/ 197 w 279"/>
                <a:gd name="T31" fmla="*/ 418 h 792"/>
                <a:gd name="T32" fmla="*/ 207 w 279"/>
                <a:gd name="T33" fmla="*/ 338 h 792"/>
                <a:gd name="T34" fmla="*/ 201 w 279"/>
                <a:gd name="T35" fmla="*/ 245 h 792"/>
                <a:gd name="T36" fmla="*/ 182 w 279"/>
                <a:gd name="T37" fmla="*/ 192 h 792"/>
                <a:gd name="T38" fmla="*/ 133 w 279"/>
                <a:gd name="T39" fmla="*/ 137 h 792"/>
                <a:gd name="T40" fmla="*/ 91 w 279"/>
                <a:gd name="T41" fmla="*/ 87 h 792"/>
                <a:gd name="T42" fmla="*/ 60 w 279"/>
                <a:gd name="T43" fmla="*/ 0 h 792"/>
                <a:gd name="T44" fmla="*/ 60 w 279"/>
                <a:gd name="T45" fmla="*/ 0 h 7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9"/>
                <a:gd name="T70" fmla="*/ 0 h 792"/>
                <a:gd name="T71" fmla="*/ 279 w 279"/>
                <a:gd name="T72" fmla="*/ 792 h 7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9" h="792">
                  <a:moveTo>
                    <a:pt x="60" y="0"/>
                  </a:moveTo>
                  <a:lnTo>
                    <a:pt x="102" y="87"/>
                  </a:lnTo>
                  <a:lnTo>
                    <a:pt x="201" y="192"/>
                  </a:lnTo>
                  <a:lnTo>
                    <a:pt x="241" y="308"/>
                  </a:lnTo>
                  <a:lnTo>
                    <a:pt x="241" y="418"/>
                  </a:lnTo>
                  <a:lnTo>
                    <a:pt x="279" y="483"/>
                  </a:lnTo>
                  <a:lnTo>
                    <a:pt x="269" y="564"/>
                  </a:lnTo>
                  <a:lnTo>
                    <a:pt x="241" y="502"/>
                  </a:lnTo>
                  <a:lnTo>
                    <a:pt x="216" y="483"/>
                  </a:lnTo>
                  <a:lnTo>
                    <a:pt x="161" y="555"/>
                  </a:lnTo>
                  <a:lnTo>
                    <a:pt x="108" y="608"/>
                  </a:lnTo>
                  <a:lnTo>
                    <a:pt x="39" y="716"/>
                  </a:lnTo>
                  <a:lnTo>
                    <a:pt x="0" y="792"/>
                  </a:lnTo>
                  <a:lnTo>
                    <a:pt x="91" y="608"/>
                  </a:lnTo>
                  <a:lnTo>
                    <a:pt x="161" y="502"/>
                  </a:lnTo>
                  <a:lnTo>
                    <a:pt x="197" y="418"/>
                  </a:lnTo>
                  <a:lnTo>
                    <a:pt x="207" y="338"/>
                  </a:lnTo>
                  <a:lnTo>
                    <a:pt x="201" y="245"/>
                  </a:lnTo>
                  <a:lnTo>
                    <a:pt x="182" y="192"/>
                  </a:lnTo>
                  <a:lnTo>
                    <a:pt x="133" y="137"/>
                  </a:lnTo>
                  <a:lnTo>
                    <a:pt x="91" y="8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71"/>
            <p:cNvSpPr>
              <a:spLocks/>
            </p:cNvSpPr>
            <p:nvPr/>
          </p:nvSpPr>
          <p:spPr bwMode="auto">
            <a:xfrm>
              <a:off x="3424" y="2180"/>
              <a:ext cx="257" cy="130"/>
            </a:xfrm>
            <a:custGeom>
              <a:avLst/>
              <a:gdLst>
                <a:gd name="T0" fmla="*/ 33 w 516"/>
                <a:gd name="T1" fmla="*/ 222 h 260"/>
                <a:gd name="T2" fmla="*/ 42 w 516"/>
                <a:gd name="T3" fmla="*/ 158 h 260"/>
                <a:gd name="T4" fmla="*/ 94 w 516"/>
                <a:gd name="T5" fmla="*/ 123 h 260"/>
                <a:gd name="T6" fmla="*/ 94 w 516"/>
                <a:gd name="T7" fmla="*/ 188 h 260"/>
                <a:gd name="T8" fmla="*/ 124 w 516"/>
                <a:gd name="T9" fmla="*/ 106 h 260"/>
                <a:gd name="T10" fmla="*/ 177 w 516"/>
                <a:gd name="T11" fmla="*/ 70 h 260"/>
                <a:gd name="T12" fmla="*/ 350 w 516"/>
                <a:gd name="T13" fmla="*/ 19 h 260"/>
                <a:gd name="T14" fmla="*/ 390 w 516"/>
                <a:gd name="T15" fmla="*/ 34 h 260"/>
                <a:gd name="T16" fmla="*/ 407 w 516"/>
                <a:gd name="T17" fmla="*/ 64 h 260"/>
                <a:gd name="T18" fmla="*/ 409 w 516"/>
                <a:gd name="T19" fmla="*/ 104 h 260"/>
                <a:gd name="T20" fmla="*/ 426 w 516"/>
                <a:gd name="T21" fmla="*/ 123 h 260"/>
                <a:gd name="T22" fmla="*/ 474 w 516"/>
                <a:gd name="T23" fmla="*/ 154 h 260"/>
                <a:gd name="T24" fmla="*/ 497 w 516"/>
                <a:gd name="T25" fmla="*/ 184 h 260"/>
                <a:gd name="T26" fmla="*/ 502 w 516"/>
                <a:gd name="T27" fmla="*/ 222 h 260"/>
                <a:gd name="T28" fmla="*/ 506 w 516"/>
                <a:gd name="T29" fmla="*/ 260 h 260"/>
                <a:gd name="T30" fmla="*/ 516 w 516"/>
                <a:gd name="T31" fmla="*/ 205 h 260"/>
                <a:gd name="T32" fmla="*/ 510 w 516"/>
                <a:gd name="T33" fmla="*/ 150 h 260"/>
                <a:gd name="T34" fmla="*/ 491 w 516"/>
                <a:gd name="T35" fmla="*/ 129 h 260"/>
                <a:gd name="T36" fmla="*/ 443 w 516"/>
                <a:gd name="T37" fmla="*/ 116 h 260"/>
                <a:gd name="T38" fmla="*/ 424 w 516"/>
                <a:gd name="T39" fmla="*/ 89 h 260"/>
                <a:gd name="T40" fmla="*/ 424 w 516"/>
                <a:gd name="T41" fmla="*/ 59 h 260"/>
                <a:gd name="T42" fmla="*/ 407 w 516"/>
                <a:gd name="T43" fmla="*/ 23 h 260"/>
                <a:gd name="T44" fmla="*/ 379 w 516"/>
                <a:gd name="T45" fmla="*/ 4 h 260"/>
                <a:gd name="T46" fmla="*/ 329 w 516"/>
                <a:gd name="T47" fmla="*/ 0 h 260"/>
                <a:gd name="T48" fmla="*/ 278 w 516"/>
                <a:gd name="T49" fmla="*/ 7 h 260"/>
                <a:gd name="T50" fmla="*/ 135 w 516"/>
                <a:gd name="T51" fmla="*/ 64 h 260"/>
                <a:gd name="T52" fmla="*/ 94 w 516"/>
                <a:gd name="T53" fmla="*/ 99 h 260"/>
                <a:gd name="T54" fmla="*/ 92 w 516"/>
                <a:gd name="T55" fmla="*/ 116 h 260"/>
                <a:gd name="T56" fmla="*/ 29 w 516"/>
                <a:gd name="T57" fmla="*/ 150 h 260"/>
                <a:gd name="T58" fmla="*/ 12 w 516"/>
                <a:gd name="T59" fmla="*/ 167 h 260"/>
                <a:gd name="T60" fmla="*/ 0 w 516"/>
                <a:gd name="T61" fmla="*/ 207 h 260"/>
                <a:gd name="T62" fmla="*/ 4 w 516"/>
                <a:gd name="T63" fmla="*/ 237 h 260"/>
                <a:gd name="T64" fmla="*/ 33 w 516"/>
                <a:gd name="T65" fmla="*/ 222 h 260"/>
                <a:gd name="T66" fmla="*/ 33 w 516"/>
                <a:gd name="T67" fmla="*/ 222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6"/>
                <a:gd name="T103" fmla="*/ 0 h 260"/>
                <a:gd name="T104" fmla="*/ 516 w 516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6" h="260">
                  <a:moveTo>
                    <a:pt x="33" y="222"/>
                  </a:moveTo>
                  <a:lnTo>
                    <a:pt x="42" y="158"/>
                  </a:lnTo>
                  <a:lnTo>
                    <a:pt x="94" y="123"/>
                  </a:lnTo>
                  <a:lnTo>
                    <a:pt x="94" y="188"/>
                  </a:lnTo>
                  <a:lnTo>
                    <a:pt x="124" y="106"/>
                  </a:lnTo>
                  <a:lnTo>
                    <a:pt x="177" y="70"/>
                  </a:lnTo>
                  <a:lnTo>
                    <a:pt x="350" y="19"/>
                  </a:lnTo>
                  <a:lnTo>
                    <a:pt x="390" y="34"/>
                  </a:lnTo>
                  <a:lnTo>
                    <a:pt x="407" y="64"/>
                  </a:lnTo>
                  <a:lnTo>
                    <a:pt x="409" y="104"/>
                  </a:lnTo>
                  <a:lnTo>
                    <a:pt x="426" y="123"/>
                  </a:lnTo>
                  <a:lnTo>
                    <a:pt x="474" y="154"/>
                  </a:lnTo>
                  <a:lnTo>
                    <a:pt x="497" y="184"/>
                  </a:lnTo>
                  <a:lnTo>
                    <a:pt x="502" y="222"/>
                  </a:lnTo>
                  <a:lnTo>
                    <a:pt x="506" y="260"/>
                  </a:lnTo>
                  <a:lnTo>
                    <a:pt x="516" y="205"/>
                  </a:lnTo>
                  <a:lnTo>
                    <a:pt x="510" y="150"/>
                  </a:lnTo>
                  <a:lnTo>
                    <a:pt x="491" y="129"/>
                  </a:lnTo>
                  <a:lnTo>
                    <a:pt x="443" y="116"/>
                  </a:lnTo>
                  <a:lnTo>
                    <a:pt x="424" y="89"/>
                  </a:lnTo>
                  <a:lnTo>
                    <a:pt x="424" y="59"/>
                  </a:lnTo>
                  <a:lnTo>
                    <a:pt x="407" y="23"/>
                  </a:lnTo>
                  <a:lnTo>
                    <a:pt x="379" y="4"/>
                  </a:lnTo>
                  <a:lnTo>
                    <a:pt x="329" y="0"/>
                  </a:lnTo>
                  <a:lnTo>
                    <a:pt x="278" y="7"/>
                  </a:lnTo>
                  <a:lnTo>
                    <a:pt x="135" y="64"/>
                  </a:lnTo>
                  <a:lnTo>
                    <a:pt x="94" y="99"/>
                  </a:lnTo>
                  <a:lnTo>
                    <a:pt x="92" y="116"/>
                  </a:lnTo>
                  <a:lnTo>
                    <a:pt x="29" y="150"/>
                  </a:lnTo>
                  <a:lnTo>
                    <a:pt x="12" y="167"/>
                  </a:lnTo>
                  <a:lnTo>
                    <a:pt x="0" y="207"/>
                  </a:lnTo>
                  <a:lnTo>
                    <a:pt x="4" y="237"/>
                  </a:lnTo>
                  <a:lnTo>
                    <a:pt x="33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72"/>
            <p:cNvSpPr>
              <a:spLocks/>
            </p:cNvSpPr>
            <p:nvPr/>
          </p:nvSpPr>
          <p:spPr bwMode="auto">
            <a:xfrm>
              <a:off x="3436" y="2672"/>
              <a:ext cx="131" cy="79"/>
            </a:xfrm>
            <a:custGeom>
              <a:avLst/>
              <a:gdLst>
                <a:gd name="T0" fmla="*/ 27 w 262"/>
                <a:gd name="T1" fmla="*/ 0 h 158"/>
                <a:gd name="T2" fmla="*/ 42 w 262"/>
                <a:gd name="T3" fmla="*/ 58 h 158"/>
                <a:gd name="T4" fmla="*/ 69 w 262"/>
                <a:gd name="T5" fmla="*/ 107 h 158"/>
                <a:gd name="T6" fmla="*/ 262 w 262"/>
                <a:gd name="T7" fmla="*/ 158 h 158"/>
                <a:gd name="T8" fmla="*/ 63 w 262"/>
                <a:gd name="T9" fmla="*/ 158 h 158"/>
                <a:gd name="T10" fmla="*/ 17 w 262"/>
                <a:gd name="T11" fmla="*/ 135 h 158"/>
                <a:gd name="T12" fmla="*/ 0 w 262"/>
                <a:gd name="T13" fmla="*/ 0 h 158"/>
                <a:gd name="T14" fmla="*/ 27 w 262"/>
                <a:gd name="T15" fmla="*/ 0 h 158"/>
                <a:gd name="T16" fmla="*/ 27 w 262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2"/>
                <a:gd name="T28" fmla="*/ 0 h 158"/>
                <a:gd name="T29" fmla="*/ 262 w 262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2" h="158">
                  <a:moveTo>
                    <a:pt x="27" y="0"/>
                  </a:moveTo>
                  <a:lnTo>
                    <a:pt x="42" y="58"/>
                  </a:lnTo>
                  <a:lnTo>
                    <a:pt x="69" y="107"/>
                  </a:lnTo>
                  <a:lnTo>
                    <a:pt x="262" y="158"/>
                  </a:lnTo>
                  <a:lnTo>
                    <a:pt x="63" y="158"/>
                  </a:lnTo>
                  <a:lnTo>
                    <a:pt x="17" y="135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73"/>
            <p:cNvSpPr>
              <a:spLocks/>
            </p:cNvSpPr>
            <p:nvPr/>
          </p:nvSpPr>
          <p:spPr bwMode="auto">
            <a:xfrm>
              <a:off x="3200" y="2808"/>
              <a:ext cx="320" cy="93"/>
            </a:xfrm>
            <a:custGeom>
              <a:avLst/>
              <a:gdLst>
                <a:gd name="T0" fmla="*/ 211 w 638"/>
                <a:gd name="T1" fmla="*/ 0 h 187"/>
                <a:gd name="T2" fmla="*/ 0 w 638"/>
                <a:gd name="T3" fmla="*/ 35 h 187"/>
                <a:gd name="T4" fmla="*/ 266 w 638"/>
                <a:gd name="T5" fmla="*/ 187 h 187"/>
                <a:gd name="T6" fmla="*/ 304 w 638"/>
                <a:gd name="T7" fmla="*/ 175 h 187"/>
                <a:gd name="T8" fmla="*/ 247 w 638"/>
                <a:gd name="T9" fmla="*/ 150 h 187"/>
                <a:gd name="T10" fmla="*/ 574 w 638"/>
                <a:gd name="T11" fmla="*/ 88 h 187"/>
                <a:gd name="T12" fmla="*/ 619 w 638"/>
                <a:gd name="T13" fmla="*/ 109 h 187"/>
                <a:gd name="T14" fmla="*/ 638 w 638"/>
                <a:gd name="T15" fmla="*/ 109 h 187"/>
                <a:gd name="T16" fmla="*/ 471 w 638"/>
                <a:gd name="T17" fmla="*/ 27 h 187"/>
                <a:gd name="T18" fmla="*/ 446 w 638"/>
                <a:gd name="T19" fmla="*/ 92 h 187"/>
                <a:gd name="T20" fmla="*/ 226 w 638"/>
                <a:gd name="T21" fmla="*/ 141 h 187"/>
                <a:gd name="T22" fmla="*/ 161 w 638"/>
                <a:gd name="T23" fmla="*/ 103 h 187"/>
                <a:gd name="T24" fmla="*/ 195 w 638"/>
                <a:gd name="T25" fmla="*/ 57 h 187"/>
                <a:gd name="T26" fmla="*/ 216 w 638"/>
                <a:gd name="T27" fmla="*/ 6 h 187"/>
                <a:gd name="T28" fmla="*/ 211 w 638"/>
                <a:gd name="T29" fmla="*/ 0 h 187"/>
                <a:gd name="T30" fmla="*/ 211 w 638"/>
                <a:gd name="T31" fmla="*/ 0 h 1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38"/>
                <a:gd name="T49" fmla="*/ 0 h 187"/>
                <a:gd name="T50" fmla="*/ 638 w 638"/>
                <a:gd name="T51" fmla="*/ 187 h 1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38" h="187">
                  <a:moveTo>
                    <a:pt x="211" y="0"/>
                  </a:moveTo>
                  <a:lnTo>
                    <a:pt x="0" y="35"/>
                  </a:lnTo>
                  <a:lnTo>
                    <a:pt x="266" y="187"/>
                  </a:lnTo>
                  <a:lnTo>
                    <a:pt x="304" y="175"/>
                  </a:lnTo>
                  <a:lnTo>
                    <a:pt x="247" y="150"/>
                  </a:lnTo>
                  <a:lnTo>
                    <a:pt x="574" y="88"/>
                  </a:lnTo>
                  <a:lnTo>
                    <a:pt x="619" y="109"/>
                  </a:lnTo>
                  <a:lnTo>
                    <a:pt x="638" y="109"/>
                  </a:lnTo>
                  <a:lnTo>
                    <a:pt x="471" y="27"/>
                  </a:lnTo>
                  <a:lnTo>
                    <a:pt x="446" y="92"/>
                  </a:lnTo>
                  <a:lnTo>
                    <a:pt x="226" y="141"/>
                  </a:lnTo>
                  <a:lnTo>
                    <a:pt x="161" y="103"/>
                  </a:lnTo>
                  <a:lnTo>
                    <a:pt x="195" y="57"/>
                  </a:lnTo>
                  <a:lnTo>
                    <a:pt x="216" y="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74"/>
            <p:cNvSpPr>
              <a:spLocks/>
            </p:cNvSpPr>
            <p:nvPr/>
          </p:nvSpPr>
          <p:spPr bwMode="auto">
            <a:xfrm>
              <a:off x="3366" y="3009"/>
              <a:ext cx="129" cy="63"/>
            </a:xfrm>
            <a:custGeom>
              <a:avLst/>
              <a:gdLst>
                <a:gd name="T0" fmla="*/ 251 w 259"/>
                <a:gd name="T1" fmla="*/ 107 h 128"/>
                <a:gd name="T2" fmla="*/ 259 w 259"/>
                <a:gd name="T3" fmla="*/ 48 h 128"/>
                <a:gd name="T4" fmla="*/ 240 w 259"/>
                <a:gd name="T5" fmla="*/ 35 h 128"/>
                <a:gd name="T6" fmla="*/ 33 w 259"/>
                <a:gd name="T7" fmla="*/ 0 h 128"/>
                <a:gd name="T8" fmla="*/ 0 w 259"/>
                <a:gd name="T9" fmla="*/ 14 h 128"/>
                <a:gd name="T10" fmla="*/ 10 w 259"/>
                <a:gd name="T11" fmla="*/ 99 h 128"/>
                <a:gd name="T12" fmla="*/ 210 w 259"/>
                <a:gd name="T13" fmla="*/ 128 h 128"/>
                <a:gd name="T14" fmla="*/ 251 w 259"/>
                <a:gd name="T15" fmla="*/ 107 h 128"/>
                <a:gd name="T16" fmla="*/ 251 w 259"/>
                <a:gd name="T17" fmla="*/ 107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9"/>
                <a:gd name="T28" fmla="*/ 0 h 128"/>
                <a:gd name="T29" fmla="*/ 259 w 259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9" h="128">
                  <a:moveTo>
                    <a:pt x="251" y="107"/>
                  </a:moveTo>
                  <a:lnTo>
                    <a:pt x="259" y="48"/>
                  </a:lnTo>
                  <a:lnTo>
                    <a:pt x="240" y="35"/>
                  </a:lnTo>
                  <a:lnTo>
                    <a:pt x="33" y="0"/>
                  </a:lnTo>
                  <a:lnTo>
                    <a:pt x="0" y="14"/>
                  </a:lnTo>
                  <a:lnTo>
                    <a:pt x="10" y="99"/>
                  </a:lnTo>
                  <a:lnTo>
                    <a:pt x="210" y="128"/>
                  </a:lnTo>
                  <a:lnTo>
                    <a:pt x="251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75"/>
            <p:cNvSpPr>
              <a:spLocks/>
            </p:cNvSpPr>
            <p:nvPr/>
          </p:nvSpPr>
          <p:spPr bwMode="auto">
            <a:xfrm>
              <a:off x="3254" y="2234"/>
              <a:ext cx="464" cy="624"/>
            </a:xfrm>
            <a:custGeom>
              <a:avLst/>
              <a:gdLst>
                <a:gd name="T0" fmla="*/ 42 w 930"/>
                <a:gd name="T1" fmla="*/ 1247 h 1247"/>
                <a:gd name="T2" fmla="*/ 105 w 930"/>
                <a:gd name="T3" fmla="*/ 1148 h 1247"/>
                <a:gd name="T4" fmla="*/ 105 w 930"/>
                <a:gd name="T5" fmla="*/ 1034 h 1247"/>
                <a:gd name="T6" fmla="*/ 70 w 930"/>
                <a:gd name="T7" fmla="*/ 774 h 1247"/>
                <a:gd name="T8" fmla="*/ 0 w 930"/>
                <a:gd name="T9" fmla="*/ 578 h 1247"/>
                <a:gd name="T10" fmla="*/ 13 w 930"/>
                <a:gd name="T11" fmla="*/ 481 h 1247"/>
                <a:gd name="T12" fmla="*/ 63 w 930"/>
                <a:gd name="T13" fmla="*/ 399 h 1247"/>
                <a:gd name="T14" fmla="*/ 268 w 930"/>
                <a:gd name="T15" fmla="*/ 160 h 1247"/>
                <a:gd name="T16" fmla="*/ 365 w 930"/>
                <a:gd name="T17" fmla="*/ 101 h 1247"/>
                <a:gd name="T18" fmla="*/ 519 w 930"/>
                <a:gd name="T19" fmla="*/ 6 h 1247"/>
                <a:gd name="T20" fmla="*/ 622 w 930"/>
                <a:gd name="T21" fmla="*/ 0 h 1247"/>
                <a:gd name="T22" fmla="*/ 715 w 930"/>
                <a:gd name="T23" fmla="*/ 52 h 1247"/>
                <a:gd name="T24" fmla="*/ 844 w 930"/>
                <a:gd name="T25" fmla="*/ 198 h 1247"/>
                <a:gd name="T26" fmla="*/ 930 w 930"/>
                <a:gd name="T27" fmla="*/ 489 h 1247"/>
                <a:gd name="T28" fmla="*/ 930 w 930"/>
                <a:gd name="T29" fmla="*/ 810 h 1247"/>
                <a:gd name="T30" fmla="*/ 894 w 930"/>
                <a:gd name="T31" fmla="*/ 928 h 1247"/>
                <a:gd name="T32" fmla="*/ 764 w 930"/>
                <a:gd name="T33" fmla="*/ 1036 h 1247"/>
                <a:gd name="T34" fmla="*/ 492 w 930"/>
                <a:gd name="T35" fmla="*/ 1029 h 1247"/>
                <a:gd name="T36" fmla="*/ 612 w 930"/>
                <a:gd name="T37" fmla="*/ 962 h 1247"/>
                <a:gd name="T38" fmla="*/ 704 w 930"/>
                <a:gd name="T39" fmla="*/ 719 h 1247"/>
                <a:gd name="T40" fmla="*/ 662 w 930"/>
                <a:gd name="T41" fmla="*/ 477 h 1247"/>
                <a:gd name="T42" fmla="*/ 597 w 930"/>
                <a:gd name="T43" fmla="*/ 274 h 1247"/>
                <a:gd name="T44" fmla="*/ 519 w 930"/>
                <a:gd name="T45" fmla="*/ 167 h 1247"/>
                <a:gd name="T46" fmla="*/ 622 w 930"/>
                <a:gd name="T47" fmla="*/ 263 h 1247"/>
                <a:gd name="T48" fmla="*/ 673 w 930"/>
                <a:gd name="T49" fmla="*/ 409 h 1247"/>
                <a:gd name="T50" fmla="*/ 723 w 930"/>
                <a:gd name="T51" fmla="*/ 607 h 1247"/>
                <a:gd name="T52" fmla="*/ 736 w 930"/>
                <a:gd name="T53" fmla="*/ 783 h 1247"/>
                <a:gd name="T54" fmla="*/ 673 w 930"/>
                <a:gd name="T55" fmla="*/ 901 h 1247"/>
                <a:gd name="T56" fmla="*/ 814 w 930"/>
                <a:gd name="T57" fmla="*/ 962 h 1247"/>
                <a:gd name="T58" fmla="*/ 890 w 930"/>
                <a:gd name="T59" fmla="*/ 899 h 1247"/>
                <a:gd name="T60" fmla="*/ 905 w 930"/>
                <a:gd name="T61" fmla="*/ 671 h 1247"/>
                <a:gd name="T62" fmla="*/ 897 w 930"/>
                <a:gd name="T63" fmla="*/ 470 h 1247"/>
                <a:gd name="T64" fmla="*/ 825 w 930"/>
                <a:gd name="T65" fmla="*/ 200 h 1247"/>
                <a:gd name="T66" fmla="*/ 683 w 930"/>
                <a:gd name="T67" fmla="*/ 52 h 1247"/>
                <a:gd name="T68" fmla="*/ 582 w 930"/>
                <a:gd name="T69" fmla="*/ 10 h 1247"/>
                <a:gd name="T70" fmla="*/ 390 w 930"/>
                <a:gd name="T71" fmla="*/ 112 h 1247"/>
                <a:gd name="T72" fmla="*/ 304 w 930"/>
                <a:gd name="T73" fmla="*/ 171 h 1247"/>
                <a:gd name="T74" fmla="*/ 143 w 930"/>
                <a:gd name="T75" fmla="*/ 359 h 1247"/>
                <a:gd name="T76" fmla="*/ 65 w 930"/>
                <a:gd name="T77" fmla="*/ 434 h 1247"/>
                <a:gd name="T78" fmla="*/ 29 w 930"/>
                <a:gd name="T79" fmla="*/ 523 h 1247"/>
                <a:gd name="T80" fmla="*/ 29 w 930"/>
                <a:gd name="T81" fmla="*/ 607 h 1247"/>
                <a:gd name="T82" fmla="*/ 93 w 930"/>
                <a:gd name="T83" fmla="*/ 797 h 1247"/>
                <a:gd name="T84" fmla="*/ 126 w 930"/>
                <a:gd name="T85" fmla="*/ 1093 h 1247"/>
                <a:gd name="T86" fmla="*/ 118 w 930"/>
                <a:gd name="T87" fmla="*/ 1169 h 1247"/>
                <a:gd name="T88" fmla="*/ 42 w 930"/>
                <a:gd name="T89" fmla="*/ 1247 h 1247"/>
                <a:gd name="T90" fmla="*/ 42 w 930"/>
                <a:gd name="T91" fmla="*/ 1247 h 12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30"/>
                <a:gd name="T139" fmla="*/ 0 h 1247"/>
                <a:gd name="T140" fmla="*/ 930 w 930"/>
                <a:gd name="T141" fmla="*/ 1247 h 12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30" h="1247">
                  <a:moveTo>
                    <a:pt x="42" y="1247"/>
                  </a:moveTo>
                  <a:lnTo>
                    <a:pt x="105" y="1148"/>
                  </a:lnTo>
                  <a:lnTo>
                    <a:pt x="105" y="1034"/>
                  </a:lnTo>
                  <a:lnTo>
                    <a:pt x="70" y="774"/>
                  </a:lnTo>
                  <a:lnTo>
                    <a:pt x="0" y="578"/>
                  </a:lnTo>
                  <a:lnTo>
                    <a:pt x="13" y="481"/>
                  </a:lnTo>
                  <a:lnTo>
                    <a:pt x="63" y="399"/>
                  </a:lnTo>
                  <a:lnTo>
                    <a:pt x="268" y="160"/>
                  </a:lnTo>
                  <a:lnTo>
                    <a:pt x="365" y="101"/>
                  </a:lnTo>
                  <a:lnTo>
                    <a:pt x="519" y="6"/>
                  </a:lnTo>
                  <a:lnTo>
                    <a:pt x="622" y="0"/>
                  </a:lnTo>
                  <a:lnTo>
                    <a:pt x="715" y="52"/>
                  </a:lnTo>
                  <a:lnTo>
                    <a:pt x="844" y="198"/>
                  </a:lnTo>
                  <a:lnTo>
                    <a:pt x="930" y="489"/>
                  </a:lnTo>
                  <a:lnTo>
                    <a:pt x="930" y="810"/>
                  </a:lnTo>
                  <a:lnTo>
                    <a:pt x="894" y="928"/>
                  </a:lnTo>
                  <a:lnTo>
                    <a:pt x="764" y="1036"/>
                  </a:lnTo>
                  <a:lnTo>
                    <a:pt x="492" y="1029"/>
                  </a:lnTo>
                  <a:lnTo>
                    <a:pt x="612" y="962"/>
                  </a:lnTo>
                  <a:lnTo>
                    <a:pt x="704" y="719"/>
                  </a:lnTo>
                  <a:lnTo>
                    <a:pt x="662" y="477"/>
                  </a:lnTo>
                  <a:lnTo>
                    <a:pt x="597" y="274"/>
                  </a:lnTo>
                  <a:lnTo>
                    <a:pt x="519" y="167"/>
                  </a:lnTo>
                  <a:lnTo>
                    <a:pt x="622" y="263"/>
                  </a:lnTo>
                  <a:lnTo>
                    <a:pt x="673" y="409"/>
                  </a:lnTo>
                  <a:lnTo>
                    <a:pt x="723" y="607"/>
                  </a:lnTo>
                  <a:lnTo>
                    <a:pt x="736" y="783"/>
                  </a:lnTo>
                  <a:lnTo>
                    <a:pt x="673" y="901"/>
                  </a:lnTo>
                  <a:lnTo>
                    <a:pt x="814" y="962"/>
                  </a:lnTo>
                  <a:lnTo>
                    <a:pt x="890" y="899"/>
                  </a:lnTo>
                  <a:lnTo>
                    <a:pt x="905" y="671"/>
                  </a:lnTo>
                  <a:lnTo>
                    <a:pt x="897" y="470"/>
                  </a:lnTo>
                  <a:lnTo>
                    <a:pt x="825" y="200"/>
                  </a:lnTo>
                  <a:lnTo>
                    <a:pt x="683" y="52"/>
                  </a:lnTo>
                  <a:lnTo>
                    <a:pt x="582" y="10"/>
                  </a:lnTo>
                  <a:lnTo>
                    <a:pt x="390" y="112"/>
                  </a:lnTo>
                  <a:lnTo>
                    <a:pt x="304" y="171"/>
                  </a:lnTo>
                  <a:lnTo>
                    <a:pt x="143" y="359"/>
                  </a:lnTo>
                  <a:lnTo>
                    <a:pt x="65" y="434"/>
                  </a:lnTo>
                  <a:lnTo>
                    <a:pt x="29" y="523"/>
                  </a:lnTo>
                  <a:lnTo>
                    <a:pt x="29" y="607"/>
                  </a:lnTo>
                  <a:lnTo>
                    <a:pt x="93" y="797"/>
                  </a:lnTo>
                  <a:lnTo>
                    <a:pt x="126" y="1093"/>
                  </a:lnTo>
                  <a:lnTo>
                    <a:pt x="118" y="1169"/>
                  </a:lnTo>
                  <a:lnTo>
                    <a:pt x="42" y="1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76"/>
            <p:cNvSpPr>
              <a:spLocks/>
            </p:cNvSpPr>
            <p:nvPr/>
          </p:nvSpPr>
          <p:spPr bwMode="auto">
            <a:xfrm>
              <a:off x="3092" y="2893"/>
              <a:ext cx="335" cy="115"/>
            </a:xfrm>
            <a:custGeom>
              <a:avLst/>
              <a:gdLst>
                <a:gd name="T0" fmla="*/ 0 w 669"/>
                <a:gd name="T1" fmla="*/ 192 h 230"/>
                <a:gd name="T2" fmla="*/ 591 w 669"/>
                <a:gd name="T3" fmla="*/ 75 h 230"/>
                <a:gd name="T4" fmla="*/ 601 w 669"/>
                <a:gd name="T5" fmla="*/ 198 h 230"/>
                <a:gd name="T6" fmla="*/ 663 w 669"/>
                <a:gd name="T7" fmla="*/ 230 h 230"/>
                <a:gd name="T8" fmla="*/ 669 w 669"/>
                <a:gd name="T9" fmla="*/ 160 h 230"/>
                <a:gd name="T10" fmla="*/ 646 w 669"/>
                <a:gd name="T11" fmla="*/ 58 h 230"/>
                <a:gd name="T12" fmla="*/ 585 w 669"/>
                <a:gd name="T13" fmla="*/ 29 h 230"/>
                <a:gd name="T14" fmla="*/ 466 w 669"/>
                <a:gd name="T15" fmla="*/ 0 h 230"/>
                <a:gd name="T16" fmla="*/ 538 w 669"/>
                <a:gd name="T17" fmla="*/ 50 h 230"/>
                <a:gd name="T18" fmla="*/ 0 w 669"/>
                <a:gd name="T19" fmla="*/ 192 h 230"/>
                <a:gd name="T20" fmla="*/ 0 w 669"/>
                <a:gd name="T21" fmla="*/ 192 h 2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9"/>
                <a:gd name="T34" fmla="*/ 0 h 230"/>
                <a:gd name="T35" fmla="*/ 669 w 669"/>
                <a:gd name="T36" fmla="*/ 230 h 2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9" h="230">
                  <a:moveTo>
                    <a:pt x="0" y="192"/>
                  </a:moveTo>
                  <a:lnTo>
                    <a:pt x="591" y="75"/>
                  </a:lnTo>
                  <a:lnTo>
                    <a:pt x="601" y="198"/>
                  </a:lnTo>
                  <a:lnTo>
                    <a:pt x="663" y="230"/>
                  </a:lnTo>
                  <a:lnTo>
                    <a:pt x="669" y="160"/>
                  </a:lnTo>
                  <a:lnTo>
                    <a:pt x="646" y="58"/>
                  </a:lnTo>
                  <a:lnTo>
                    <a:pt x="585" y="29"/>
                  </a:lnTo>
                  <a:lnTo>
                    <a:pt x="466" y="0"/>
                  </a:lnTo>
                  <a:lnTo>
                    <a:pt x="538" y="5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77"/>
            <p:cNvSpPr>
              <a:spLocks/>
            </p:cNvSpPr>
            <p:nvPr/>
          </p:nvSpPr>
          <p:spPr bwMode="auto">
            <a:xfrm>
              <a:off x="3408" y="2858"/>
              <a:ext cx="276" cy="252"/>
            </a:xfrm>
            <a:custGeom>
              <a:avLst/>
              <a:gdLst>
                <a:gd name="T0" fmla="*/ 0 w 551"/>
                <a:gd name="T1" fmla="*/ 51 h 506"/>
                <a:gd name="T2" fmla="*/ 190 w 551"/>
                <a:gd name="T3" fmla="*/ 4 h 506"/>
                <a:gd name="T4" fmla="*/ 238 w 551"/>
                <a:gd name="T5" fmla="*/ 0 h 506"/>
                <a:gd name="T6" fmla="*/ 298 w 551"/>
                <a:gd name="T7" fmla="*/ 44 h 506"/>
                <a:gd name="T8" fmla="*/ 327 w 551"/>
                <a:gd name="T9" fmla="*/ 112 h 506"/>
                <a:gd name="T10" fmla="*/ 403 w 551"/>
                <a:gd name="T11" fmla="*/ 89 h 506"/>
                <a:gd name="T12" fmla="*/ 445 w 551"/>
                <a:gd name="T13" fmla="*/ 82 h 506"/>
                <a:gd name="T14" fmla="*/ 506 w 551"/>
                <a:gd name="T15" fmla="*/ 129 h 506"/>
                <a:gd name="T16" fmla="*/ 551 w 551"/>
                <a:gd name="T17" fmla="*/ 247 h 506"/>
                <a:gd name="T18" fmla="*/ 551 w 551"/>
                <a:gd name="T19" fmla="*/ 327 h 506"/>
                <a:gd name="T20" fmla="*/ 527 w 551"/>
                <a:gd name="T21" fmla="*/ 453 h 506"/>
                <a:gd name="T22" fmla="*/ 473 w 551"/>
                <a:gd name="T23" fmla="*/ 506 h 506"/>
                <a:gd name="T24" fmla="*/ 519 w 551"/>
                <a:gd name="T25" fmla="*/ 405 h 506"/>
                <a:gd name="T26" fmla="*/ 540 w 551"/>
                <a:gd name="T27" fmla="*/ 289 h 506"/>
                <a:gd name="T28" fmla="*/ 506 w 551"/>
                <a:gd name="T29" fmla="*/ 179 h 506"/>
                <a:gd name="T30" fmla="*/ 430 w 551"/>
                <a:gd name="T31" fmla="*/ 97 h 506"/>
                <a:gd name="T32" fmla="*/ 162 w 551"/>
                <a:gd name="T33" fmla="*/ 164 h 506"/>
                <a:gd name="T34" fmla="*/ 295 w 551"/>
                <a:gd name="T35" fmla="*/ 112 h 506"/>
                <a:gd name="T36" fmla="*/ 259 w 551"/>
                <a:gd name="T37" fmla="*/ 40 h 506"/>
                <a:gd name="T38" fmla="*/ 222 w 551"/>
                <a:gd name="T39" fmla="*/ 21 h 506"/>
                <a:gd name="T40" fmla="*/ 0 w 551"/>
                <a:gd name="T41" fmla="*/ 51 h 506"/>
                <a:gd name="T42" fmla="*/ 0 w 551"/>
                <a:gd name="T43" fmla="*/ 51 h 5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506"/>
                <a:gd name="T68" fmla="*/ 551 w 551"/>
                <a:gd name="T69" fmla="*/ 506 h 5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506">
                  <a:moveTo>
                    <a:pt x="0" y="51"/>
                  </a:moveTo>
                  <a:lnTo>
                    <a:pt x="190" y="4"/>
                  </a:lnTo>
                  <a:lnTo>
                    <a:pt x="238" y="0"/>
                  </a:lnTo>
                  <a:lnTo>
                    <a:pt x="298" y="44"/>
                  </a:lnTo>
                  <a:lnTo>
                    <a:pt x="327" y="112"/>
                  </a:lnTo>
                  <a:lnTo>
                    <a:pt x="403" y="89"/>
                  </a:lnTo>
                  <a:lnTo>
                    <a:pt x="445" y="82"/>
                  </a:lnTo>
                  <a:lnTo>
                    <a:pt x="506" y="129"/>
                  </a:lnTo>
                  <a:lnTo>
                    <a:pt x="551" y="247"/>
                  </a:lnTo>
                  <a:lnTo>
                    <a:pt x="551" y="327"/>
                  </a:lnTo>
                  <a:lnTo>
                    <a:pt x="527" y="453"/>
                  </a:lnTo>
                  <a:lnTo>
                    <a:pt x="473" y="506"/>
                  </a:lnTo>
                  <a:lnTo>
                    <a:pt x="519" y="405"/>
                  </a:lnTo>
                  <a:lnTo>
                    <a:pt x="540" y="289"/>
                  </a:lnTo>
                  <a:lnTo>
                    <a:pt x="506" y="179"/>
                  </a:lnTo>
                  <a:lnTo>
                    <a:pt x="430" y="97"/>
                  </a:lnTo>
                  <a:lnTo>
                    <a:pt x="162" y="164"/>
                  </a:lnTo>
                  <a:lnTo>
                    <a:pt x="295" y="112"/>
                  </a:lnTo>
                  <a:lnTo>
                    <a:pt x="259" y="40"/>
                  </a:lnTo>
                  <a:lnTo>
                    <a:pt x="222" y="2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78"/>
            <p:cNvSpPr>
              <a:spLocks/>
            </p:cNvSpPr>
            <p:nvPr/>
          </p:nvSpPr>
          <p:spPr bwMode="auto">
            <a:xfrm>
              <a:off x="2603" y="2748"/>
              <a:ext cx="636" cy="455"/>
            </a:xfrm>
            <a:custGeom>
              <a:avLst/>
              <a:gdLst>
                <a:gd name="T0" fmla="*/ 1272 w 1272"/>
                <a:gd name="T1" fmla="*/ 41 h 908"/>
                <a:gd name="T2" fmla="*/ 1171 w 1272"/>
                <a:gd name="T3" fmla="*/ 0 h 908"/>
                <a:gd name="T4" fmla="*/ 7 w 1272"/>
                <a:gd name="T5" fmla="*/ 144 h 908"/>
                <a:gd name="T6" fmla="*/ 0 w 1272"/>
                <a:gd name="T7" fmla="*/ 193 h 908"/>
                <a:gd name="T8" fmla="*/ 872 w 1272"/>
                <a:gd name="T9" fmla="*/ 908 h 908"/>
                <a:gd name="T10" fmla="*/ 895 w 1272"/>
                <a:gd name="T11" fmla="*/ 501 h 908"/>
                <a:gd name="T12" fmla="*/ 441 w 1272"/>
                <a:gd name="T13" fmla="*/ 186 h 908"/>
                <a:gd name="T14" fmla="*/ 319 w 1272"/>
                <a:gd name="T15" fmla="*/ 275 h 908"/>
                <a:gd name="T16" fmla="*/ 55 w 1272"/>
                <a:gd name="T17" fmla="*/ 161 h 908"/>
                <a:gd name="T18" fmla="*/ 1175 w 1272"/>
                <a:gd name="T19" fmla="*/ 19 h 908"/>
                <a:gd name="T20" fmla="*/ 1272 w 1272"/>
                <a:gd name="T21" fmla="*/ 41 h 908"/>
                <a:gd name="T22" fmla="*/ 1272 w 1272"/>
                <a:gd name="T23" fmla="*/ 41 h 9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2"/>
                <a:gd name="T37" fmla="*/ 0 h 908"/>
                <a:gd name="T38" fmla="*/ 1272 w 1272"/>
                <a:gd name="T39" fmla="*/ 908 h 9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2" h="908">
                  <a:moveTo>
                    <a:pt x="1272" y="41"/>
                  </a:moveTo>
                  <a:lnTo>
                    <a:pt x="1171" y="0"/>
                  </a:lnTo>
                  <a:lnTo>
                    <a:pt x="7" y="144"/>
                  </a:lnTo>
                  <a:lnTo>
                    <a:pt x="0" y="193"/>
                  </a:lnTo>
                  <a:lnTo>
                    <a:pt x="872" y="908"/>
                  </a:lnTo>
                  <a:lnTo>
                    <a:pt x="895" y="501"/>
                  </a:lnTo>
                  <a:lnTo>
                    <a:pt x="441" y="186"/>
                  </a:lnTo>
                  <a:lnTo>
                    <a:pt x="319" y="275"/>
                  </a:lnTo>
                  <a:lnTo>
                    <a:pt x="55" y="161"/>
                  </a:lnTo>
                  <a:lnTo>
                    <a:pt x="1175" y="19"/>
                  </a:lnTo>
                  <a:lnTo>
                    <a:pt x="1272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79"/>
            <p:cNvSpPr>
              <a:spLocks/>
            </p:cNvSpPr>
            <p:nvPr/>
          </p:nvSpPr>
          <p:spPr bwMode="auto">
            <a:xfrm>
              <a:off x="2821" y="2751"/>
              <a:ext cx="488" cy="153"/>
            </a:xfrm>
            <a:custGeom>
              <a:avLst/>
              <a:gdLst>
                <a:gd name="T0" fmla="*/ 970 w 975"/>
                <a:gd name="T1" fmla="*/ 0 h 306"/>
                <a:gd name="T2" fmla="*/ 0 w 975"/>
                <a:gd name="T3" fmla="*/ 162 h 306"/>
                <a:gd name="T4" fmla="*/ 224 w 975"/>
                <a:gd name="T5" fmla="*/ 306 h 306"/>
                <a:gd name="T6" fmla="*/ 131 w 975"/>
                <a:gd name="T7" fmla="*/ 192 h 306"/>
                <a:gd name="T8" fmla="*/ 342 w 975"/>
                <a:gd name="T9" fmla="*/ 124 h 306"/>
                <a:gd name="T10" fmla="*/ 943 w 975"/>
                <a:gd name="T11" fmla="*/ 42 h 306"/>
                <a:gd name="T12" fmla="*/ 975 w 975"/>
                <a:gd name="T13" fmla="*/ 71 h 306"/>
                <a:gd name="T14" fmla="*/ 970 w 975"/>
                <a:gd name="T15" fmla="*/ 0 h 306"/>
                <a:gd name="T16" fmla="*/ 970 w 975"/>
                <a:gd name="T17" fmla="*/ 0 h 3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5"/>
                <a:gd name="T28" fmla="*/ 0 h 306"/>
                <a:gd name="T29" fmla="*/ 975 w 975"/>
                <a:gd name="T30" fmla="*/ 306 h 3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5" h="306">
                  <a:moveTo>
                    <a:pt x="970" y="0"/>
                  </a:moveTo>
                  <a:lnTo>
                    <a:pt x="0" y="162"/>
                  </a:lnTo>
                  <a:lnTo>
                    <a:pt x="224" y="306"/>
                  </a:lnTo>
                  <a:lnTo>
                    <a:pt x="131" y="192"/>
                  </a:lnTo>
                  <a:lnTo>
                    <a:pt x="342" y="124"/>
                  </a:lnTo>
                  <a:lnTo>
                    <a:pt x="943" y="42"/>
                  </a:lnTo>
                  <a:lnTo>
                    <a:pt x="975" y="71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80"/>
            <p:cNvSpPr>
              <a:spLocks/>
            </p:cNvSpPr>
            <p:nvPr/>
          </p:nvSpPr>
          <p:spPr bwMode="auto">
            <a:xfrm>
              <a:off x="3439" y="2782"/>
              <a:ext cx="175" cy="123"/>
            </a:xfrm>
            <a:custGeom>
              <a:avLst/>
              <a:gdLst>
                <a:gd name="T0" fmla="*/ 0 w 350"/>
                <a:gd name="T1" fmla="*/ 57 h 245"/>
                <a:gd name="T2" fmla="*/ 68 w 350"/>
                <a:gd name="T3" fmla="*/ 68 h 245"/>
                <a:gd name="T4" fmla="*/ 327 w 350"/>
                <a:gd name="T5" fmla="*/ 171 h 245"/>
                <a:gd name="T6" fmla="*/ 270 w 350"/>
                <a:gd name="T7" fmla="*/ 192 h 245"/>
                <a:gd name="T8" fmla="*/ 331 w 350"/>
                <a:gd name="T9" fmla="*/ 194 h 245"/>
                <a:gd name="T10" fmla="*/ 342 w 350"/>
                <a:gd name="T11" fmla="*/ 245 h 245"/>
                <a:gd name="T12" fmla="*/ 350 w 350"/>
                <a:gd name="T13" fmla="*/ 167 h 245"/>
                <a:gd name="T14" fmla="*/ 0 w 350"/>
                <a:gd name="T15" fmla="*/ 0 h 245"/>
                <a:gd name="T16" fmla="*/ 0 w 350"/>
                <a:gd name="T17" fmla="*/ 57 h 245"/>
                <a:gd name="T18" fmla="*/ 0 w 350"/>
                <a:gd name="T19" fmla="*/ 57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245"/>
                <a:gd name="T32" fmla="*/ 350 w 350"/>
                <a:gd name="T33" fmla="*/ 245 h 2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245">
                  <a:moveTo>
                    <a:pt x="0" y="57"/>
                  </a:moveTo>
                  <a:lnTo>
                    <a:pt x="68" y="68"/>
                  </a:lnTo>
                  <a:lnTo>
                    <a:pt x="327" y="171"/>
                  </a:lnTo>
                  <a:lnTo>
                    <a:pt x="270" y="192"/>
                  </a:lnTo>
                  <a:lnTo>
                    <a:pt x="331" y="194"/>
                  </a:lnTo>
                  <a:lnTo>
                    <a:pt x="342" y="245"/>
                  </a:lnTo>
                  <a:lnTo>
                    <a:pt x="350" y="167"/>
                  </a:lnTo>
                  <a:lnTo>
                    <a:pt x="0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81"/>
            <p:cNvSpPr>
              <a:spLocks/>
            </p:cNvSpPr>
            <p:nvPr/>
          </p:nvSpPr>
          <p:spPr bwMode="auto">
            <a:xfrm>
              <a:off x="3373" y="2439"/>
              <a:ext cx="102" cy="100"/>
            </a:xfrm>
            <a:custGeom>
              <a:avLst/>
              <a:gdLst>
                <a:gd name="T0" fmla="*/ 182 w 203"/>
                <a:gd name="T1" fmla="*/ 0 h 199"/>
                <a:gd name="T2" fmla="*/ 203 w 203"/>
                <a:gd name="T3" fmla="*/ 32 h 199"/>
                <a:gd name="T4" fmla="*/ 142 w 203"/>
                <a:gd name="T5" fmla="*/ 177 h 199"/>
                <a:gd name="T6" fmla="*/ 62 w 203"/>
                <a:gd name="T7" fmla="*/ 199 h 199"/>
                <a:gd name="T8" fmla="*/ 0 w 203"/>
                <a:gd name="T9" fmla="*/ 89 h 199"/>
                <a:gd name="T10" fmla="*/ 68 w 203"/>
                <a:gd name="T11" fmla="*/ 13 h 199"/>
                <a:gd name="T12" fmla="*/ 182 w 203"/>
                <a:gd name="T13" fmla="*/ 0 h 199"/>
                <a:gd name="T14" fmla="*/ 182 w 203"/>
                <a:gd name="T15" fmla="*/ 0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199"/>
                <a:gd name="T26" fmla="*/ 203 w 203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199">
                  <a:moveTo>
                    <a:pt x="182" y="0"/>
                  </a:moveTo>
                  <a:lnTo>
                    <a:pt x="203" y="32"/>
                  </a:lnTo>
                  <a:lnTo>
                    <a:pt x="142" y="177"/>
                  </a:lnTo>
                  <a:lnTo>
                    <a:pt x="62" y="199"/>
                  </a:lnTo>
                  <a:lnTo>
                    <a:pt x="0" y="89"/>
                  </a:lnTo>
                  <a:lnTo>
                    <a:pt x="68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82"/>
            <p:cNvSpPr>
              <a:spLocks/>
            </p:cNvSpPr>
            <p:nvPr/>
          </p:nvSpPr>
          <p:spPr bwMode="auto">
            <a:xfrm>
              <a:off x="3436" y="2941"/>
              <a:ext cx="117" cy="211"/>
            </a:xfrm>
            <a:custGeom>
              <a:avLst/>
              <a:gdLst>
                <a:gd name="T0" fmla="*/ 0 w 234"/>
                <a:gd name="T1" fmla="*/ 124 h 422"/>
                <a:gd name="T2" fmla="*/ 15 w 234"/>
                <a:gd name="T3" fmla="*/ 59 h 422"/>
                <a:gd name="T4" fmla="*/ 65 w 234"/>
                <a:gd name="T5" fmla="*/ 0 h 422"/>
                <a:gd name="T6" fmla="*/ 141 w 234"/>
                <a:gd name="T7" fmla="*/ 4 h 422"/>
                <a:gd name="T8" fmla="*/ 194 w 234"/>
                <a:gd name="T9" fmla="*/ 61 h 422"/>
                <a:gd name="T10" fmla="*/ 224 w 234"/>
                <a:gd name="T11" fmla="*/ 133 h 422"/>
                <a:gd name="T12" fmla="*/ 234 w 234"/>
                <a:gd name="T13" fmla="*/ 267 h 422"/>
                <a:gd name="T14" fmla="*/ 190 w 234"/>
                <a:gd name="T15" fmla="*/ 381 h 422"/>
                <a:gd name="T16" fmla="*/ 127 w 234"/>
                <a:gd name="T17" fmla="*/ 422 h 422"/>
                <a:gd name="T18" fmla="*/ 177 w 234"/>
                <a:gd name="T19" fmla="*/ 335 h 422"/>
                <a:gd name="T20" fmla="*/ 205 w 234"/>
                <a:gd name="T21" fmla="*/ 253 h 422"/>
                <a:gd name="T22" fmla="*/ 190 w 234"/>
                <a:gd name="T23" fmla="*/ 152 h 422"/>
                <a:gd name="T24" fmla="*/ 158 w 234"/>
                <a:gd name="T25" fmla="*/ 94 h 422"/>
                <a:gd name="T26" fmla="*/ 124 w 234"/>
                <a:gd name="T27" fmla="*/ 59 h 422"/>
                <a:gd name="T28" fmla="*/ 69 w 234"/>
                <a:gd name="T29" fmla="*/ 56 h 422"/>
                <a:gd name="T30" fmla="*/ 0 w 234"/>
                <a:gd name="T31" fmla="*/ 124 h 422"/>
                <a:gd name="T32" fmla="*/ 0 w 234"/>
                <a:gd name="T33" fmla="*/ 124 h 4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4"/>
                <a:gd name="T52" fmla="*/ 0 h 422"/>
                <a:gd name="T53" fmla="*/ 234 w 234"/>
                <a:gd name="T54" fmla="*/ 422 h 4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4" h="422">
                  <a:moveTo>
                    <a:pt x="0" y="124"/>
                  </a:moveTo>
                  <a:lnTo>
                    <a:pt x="15" y="59"/>
                  </a:lnTo>
                  <a:lnTo>
                    <a:pt x="65" y="0"/>
                  </a:lnTo>
                  <a:lnTo>
                    <a:pt x="141" y="4"/>
                  </a:lnTo>
                  <a:lnTo>
                    <a:pt x="194" y="61"/>
                  </a:lnTo>
                  <a:lnTo>
                    <a:pt x="224" y="133"/>
                  </a:lnTo>
                  <a:lnTo>
                    <a:pt x="234" y="267"/>
                  </a:lnTo>
                  <a:lnTo>
                    <a:pt x="190" y="381"/>
                  </a:lnTo>
                  <a:lnTo>
                    <a:pt x="127" y="422"/>
                  </a:lnTo>
                  <a:lnTo>
                    <a:pt x="177" y="335"/>
                  </a:lnTo>
                  <a:lnTo>
                    <a:pt x="205" y="253"/>
                  </a:lnTo>
                  <a:lnTo>
                    <a:pt x="190" y="152"/>
                  </a:lnTo>
                  <a:lnTo>
                    <a:pt x="158" y="94"/>
                  </a:lnTo>
                  <a:lnTo>
                    <a:pt x="124" y="59"/>
                  </a:lnTo>
                  <a:lnTo>
                    <a:pt x="69" y="56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83"/>
            <p:cNvSpPr>
              <a:spLocks/>
            </p:cNvSpPr>
            <p:nvPr/>
          </p:nvSpPr>
          <p:spPr bwMode="auto">
            <a:xfrm>
              <a:off x="3040" y="3056"/>
              <a:ext cx="619" cy="177"/>
            </a:xfrm>
            <a:custGeom>
              <a:avLst/>
              <a:gdLst>
                <a:gd name="T0" fmla="*/ 0 w 1240"/>
                <a:gd name="T1" fmla="*/ 293 h 354"/>
                <a:gd name="T2" fmla="*/ 755 w 1240"/>
                <a:gd name="T3" fmla="*/ 84 h 354"/>
                <a:gd name="T4" fmla="*/ 780 w 1240"/>
                <a:gd name="T5" fmla="*/ 0 h 354"/>
                <a:gd name="T6" fmla="*/ 793 w 1240"/>
                <a:gd name="T7" fmla="*/ 101 h 354"/>
                <a:gd name="T8" fmla="*/ 848 w 1240"/>
                <a:gd name="T9" fmla="*/ 156 h 354"/>
                <a:gd name="T10" fmla="*/ 898 w 1240"/>
                <a:gd name="T11" fmla="*/ 185 h 354"/>
                <a:gd name="T12" fmla="*/ 970 w 1240"/>
                <a:gd name="T13" fmla="*/ 156 h 354"/>
                <a:gd name="T14" fmla="*/ 1236 w 1240"/>
                <a:gd name="T15" fmla="*/ 73 h 354"/>
                <a:gd name="T16" fmla="*/ 1211 w 1240"/>
                <a:gd name="T17" fmla="*/ 109 h 354"/>
                <a:gd name="T18" fmla="*/ 1240 w 1240"/>
                <a:gd name="T19" fmla="*/ 160 h 354"/>
                <a:gd name="T20" fmla="*/ 934 w 1240"/>
                <a:gd name="T21" fmla="*/ 270 h 354"/>
                <a:gd name="T22" fmla="*/ 784 w 1240"/>
                <a:gd name="T23" fmla="*/ 221 h 354"/>
                <a:gd name="T24" fmla="*/ 639 w 1240"/>
                <a:gd name="T25" fmla="*/ 213 h 354"/>
                <a:gd name="T26" fmla="*/ 175 w 1240"/>
                <a:gd name="T27" fmla="*/ 354 h 354"/>
                <a:gd name="T28" fmla="*/ 0 w 1240"/>
                <a:gd name="T29" fmla="*/ 293 h 354"/>
                <a:gd name="T30" fmla="*/ 0 w 1240"/>
                <a:gd name="T31" fmla="*/ 293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0"/>
                <a:gd name="T49" fmla="*/ 0 h 354"/>
                <a:gd name="T50" fmla="*/ 1240 w 1240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0" h="354">
                  <a:moveTo>
                    <a:pt x="0" y="293"/>
                  </a:moveTo>
                  <a:lnTo>
                    <a:pt x="755" y="84"/>
                  </a:lnTo>
                  <a:lnTo>
                    <a:pt x="780" y="0"/>
                  </a:lnTo>
                  <a:lnTo>
                    <a:pt x="793" y="101"/>
                  </a:lnTo>
                  <a:lnTo>
                    <a:pt x="848" y="156"/>
                  </a:lnTo>
                  <a:lnTo>
                    <a:pt x="898" y="185"/>
                  </a:lnTo>
                  <a:lnTo>
                    <a:pt x="970" y="156"/>
                  </a:lnTo>
                  <a:lnTo>
                    <a:pt x="1236" y="73"/>
                  </a:lnTo>
                  <a:lnTo>
                    <a:pt x="1211" y="109"/>
                  </a:lnTo>
                  <a:lnTo>
                    <a:pt x="1240" y="160"/>
                  </a:lnTo>
                  <a:lnTo>
                    <a:pt x="934" y="270"/>
                  </a:lnTo>
                  <a:lnTo>
                    <a:pt x="784" y="221"/>
                  </a:lnTo>
                  <a:lnTo>
                    <a:pt x="639" y="213"/>
                  </a:lnTo>
                  <a:lnTo>
                    <a:pt x="175" y="354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84"/>
            <p:cNvSpPr>
              <a:spLocks/>
            </p:cNvSpPr>
            <p:nvPr/>
          </p:nvSpPr>
          <p:spPr bwMode="auto">
            <a:xfrm>
              <a:off x="3392" y="2396"/>
              <a:ext cx="224" cy="314"/>
            </a:xfrm>
            <a:custGeom>
              <a:avLst/>
              <a:gdLst>
                <a:gd name="T0" fmla="*/ 0 w 446"/>
                <a:gd name="T1" fmla="*/ 261 h 630"/>
                <a:gd name="T2" fmla="*/ 91 w 446"/>
                <a:gd name="T3" fmla="*/ 571 h 630"/>
                <a:gd name="T4" fmla="*/ 298 w 446"/>
                <a:gd name="T5" fmla="*/ 555 h 630"/>
                <a:gd name="T6" fmla="*/ 349 w 446"/>
                <a:gd name="T7" fmla="*/ 630 h 630"/>
                <a:gd name="T8" fmla="*/ 446 w 446"/>
                <a:gd name="T9" fmla="*/ 481 h 630"/>
                <a:gd name="T10" fmla="*/ 412 w 446"/>
                <a:gd name="T11" fmla="*/ 261 h 630"/>
                <a:gd name="T12" fmla="*/ 391 w 446"/>
                <a:gd name="T13" fmla="*/ 322 h 630"/>
                <a:gd name="T14" fmla="*/ 310 w 446"/>
                <a:gd name="T15" fmla="*/ 333 h 630"/>
                <a:gd name="T16" fmla="*/ 266 w 446"/>
                <a:gd name="T17" fmla="*/ 304 h 630"/>
                <a:gd name="T18" fmla="*/ 239 w 446"/>
                <a:gd name="T19" fmla="*/ 230 h 630"/>
                <a:gd name="T20" fmla="*/ 195 w 446"/>
                <a:gd name="T21" fmla="*/ 192 h 630"/>
                <a:gd name="T22" fmla="*/ 201 w 446"/>
                <a:gd name="T23" fmla="*/ 130 h 630"/>
                <a:gd name="T24" fmla="*/ 353 w 446"/>
                <a:gd name="T25" fmla="*/ 156 h 630"/>
                <a:gd name="T26" fmla="*/ 389 w 446"/>
                <a:gd name="T27" fmla="*/ 156 h 630"/>
                <a:gd name="T28" fmla="*/ 386 w 446"/>
                <a:gd name="T29" fmla="*/ 139 h 630"/>
                <a:gd name="T30" fmla="*/ 306 w 446"/>
                <a:gd name="T31" fmla="*/ 114 h 630"/>
                <a:gd name="T32" fmla="*/ 195 w 446"/>
                <a:gd name="T33" fmla="*/ 107 h 630"/>
                <a:gd name="T34" fmla="*/ 157 w 446"/>
                <a:gd name="T35" fmla="*/ 95 h 630"/>
                <a:gd name="T36" fmla="*/ 150 w 446"/>
                <a:gd name="T37" fmla="*/ 63 h 630"/>
                <a:gd name="T38" fmla="*/ 272 w 446"/>
                <a:gd name="T39" fmla="*/ 44 h 630"/>
                <a:gd name="T40" fmla="*/ 353 w 446"/>
                <a:gd name="T41" fmla="*/ 23 h 630"/>
                <a:gd name="T42" fmla="*/ 348 w 446"/>
                <a:gd name="T43" fmla="*/ 6 h 630"/>
                <a:gd name="T44" fmla="*/ 281 w 446"/>
                <a:gd name="T45" fmla="*/ 0 h 630"/>
                <a:gd name="T46" fmla="*/ 163 w 446"/>
                <a:gd name="T47" fmla="*/ 48 h 630"/>
                <a:gd name="T48" fmla="*/ 89 w 446"/>
                <a:gd name="T49" fmla="*/ 44 h 630"/>
                <a:gd name="T50" fmla="*/ 108 w 446"/>
                <a:gd name="T51" fmla="*/ 74 h 630"/>
                <a:gd name="T52" fmla="*/ 137 w 446"/>
                <a:gd name="T53" fmla="*/ 84 h 630"/>
                <a:gd name="T54" fmla="*/ 146 w 446"/>
                <a:gd name="T55" fmla="*/ 118 h 630"/>
                <a:gd name="T56" fmla="*/ 175 w 446"/>
                <a:gd name="T57" fmla="*/ 135 h 630"/>
                <a:gd name="T58" fmla="*/ 190 w 446"/>
                <a:gd name="T59" fmla="*/ 246 h 630"/>
                <a:gd name="T60" fmla="*/ 213 w 446"/>
                <a:gd name="T61" fmla="*/ 276 h 630"/>
                <a:gd name="T62" fmla="*/ 197 w 446"/>
                <a:gd name="T63" fmla="*/ 354 h 630"/>
                <a:gd name="T64" fmla="*/ 150 w 446"/>
                <a:gd name="T65" fmla="*/ 363 h 630"/>
                <a:gd name="T66" fmla="*/ 156 w 446"/>
                <a:gd name="T67" fmla="*/ 451 h 630"/>
                <a:gd name="T68" fmla="*/ 114 w 446"/>
                <a:gd name="T69" fmla="*/ 472 h 630"/>
                <a:gd name="T70" fmla="*/ 0 w 446"/>
                <a:gd name="T71" fmla="*/ 261 h 630"/>
                <a:gd name="T72" fmla="*/ 0 w 446"/>
                <a:gd name="T73" fmla="*/ 261 h 6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"/>
                <a:gd name="T112" fmla="*/ 0 h 630"/>
                <a:gd name="T113" fmla="*/ 446 w 446"/>
                <a:gd name="T114" fmla="*/ 630 h 6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" h="630">
                  <a:moveTo>
                    <a:pt x="0" y="261"/>
                  </a:moveTo>
                  <a:lnTo>
                    <a:pt x="91" y="571"/>
                  </a:lnTo>
                  <a:lnTo>
                    <a:pt x="298" y="555"/>
                  </a:lnTo>
                  <a:lnTo>
                    <a:pt x="349" y="630"/>
                  </a:lnTo>
                  <a:lnTo>
                    <a:pt x="446" y="481"/>
                  </a:lnTo>
                  <a:lnTo>
                    <a:pt x="412" y="261"/>
                  </a:lnTo>
                  <a:lnTo>
                    <a:pt x="391" y="322"/>
                  </a:lnTo>
                  <a:lnTo>
                    <a:pt x="310" y="333"/>
                  </a:lnTo>
                  <a:lnTo>
                    <a:pt x="266" y="304"/>
                  </a:lnTo>
                  <a:lnTo>
                    <a:pt x="239" y="230"/>
                  </a:lnTo>
                  <a:lnTo>
                    <a:pt x="195" y="192"/>
                  </a:lnTo>
                  <a:lnTo>
                    <a:pt x="201" y="130"/>
                  </a:lnTo>
                  <a:lnTo>
                    <a:pt x="353" y="156"/>
                  </a:lnTo>
                  <a:lnTo>
                    <a:pt x="389" y="156"/>
                  </a:lnTo>
                  <a:lnTo>
                    <a:pt x="386" y="139"/>
                  </a:lnTo>
                  <a:lnTo>
                    <a:pt x="306" y="114"/>
                  </a:lnTo>
                  <a:lnTo>
                    <a:pt x="195" y="107"/>
                  </a:lnTo>
                  <a:lnTo>
                    <a:pt x="157" y="95"/>
                  </a:lnTo>
                  <a:lnTo>
                    <a:pt x="150" y="63"/>
                  </a:lnTo>
                  <a:lnTo>
                    <a:pt x="272" y="44"/>
                  </a:lnTo>
                  <a:lnTo>
                    <a:pt x="353" y="23"/>
                  </a:lnTo>
                  <a:lnTo>
                    <a:pt x="348" y="6"/>
                  </a:lnTo>
                  <a:lnTo>
                    <a:pt x="281" y="0"/>
                  </a:lnTo>
                  <a:lnTo>
                    <a:pt x="163" y="48"/>
                  </a:lnTo>
                  <a:lnTo>
                    <a:pt x="89" y="44"/>
                  </a:lnTo>
                  <a:lnTo>
                    <a:pt x="108" y="74"/>
                  </a:lnTo>
                  <a:lnTo>
                    <a:pt x="137" y="84"/>
                  </a:lnTo>
                  <a:lnTo>
                    <a:pt x="146" y="118"/>
                  </a:lnTo>
                  <a:lnTo>
                    <a:pt x="175" y="135"/>
                  </a:lnTo>
                  <a:lnTo>
                    <a:pt x="190" y="246"/>
                  </a:lnTo>
                  <a:lnTo>
                    <a:pt x="213" y="276"/>
                  </a:lnTo>
                  <a:lnTo>
                    <a:pt x="197" y="354"/>
                  </a:lnTo>
                  <a:lnTo>
                    <a:pt x="150" y="363"/>
                  </a:lnTo>
                  <a:lnTo>
                    <a:pt x="156" y="451"/>
                  </a:lnTo>
                  <a:lnTo>
                    <a:pt x="114" y="472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85"/>
            <p:cNvSpPr>
              <a:spLocks/>
            </p:cNvSpPr>
            <p:nvPr/>
          </p:nvSpPr>
          <p:spPr bwMode="auto">
            <a:xfrm>
              <a:off x="3283" y="2303"/>
              <a:ext cx="270" cy="284"/>
            </a:xfrm>
            <a:custGeom>
              <a:avLst/>
              <a:gdLst>
                <a:gd name="T0" fmla="*/ 394 w 540"/>
                <a:gd name="T1" fmla="*/ 310 h 568"/>
                <a:gd name="T2" fmla="*/ 363 w 540"/>
                <a:gd name="T3" fmla="*/ 363 h 568"/>
                <a:gd name="T4" fmla="*/ 335 w 540"/>
                <a:gd name="T5" fmla="*/ 466 h 568"/>
                <a:gd name="T6" fmla="*/ 274 w 540"/>
                <a:gd name="T7" fmla="*/ 489 h 568"/>
                <a:gd name="T8" fmla="*/ 274 w 540"/>
                <a:gd name="T9" fmla="*/ 568 h 568"/>
                <a:gd name="T10" fmla="*/ 238 w 540"/>
                <a:gd name="T11" fmla="*/ 513 h 568"/>
                <a:gd name="T12" fmla="*/ 0 w 540"/>
                <a:gd name="T13" fmla="*/ 399 h 568"/>
                <a:gd name="T14" fmla="*/ 30 w 540"/>
                <a:gd name="T15" fmla="*/ 314 h 568"/>
                <a:gd name="T16" fmla="*/ 264 w 540"/>
                <a:gd name="T17" fmla="*/ 63 h 568"/>
                <a:gd name="T18" fmla="*/ 363 w 540"/>
                <a:gd name="T19" fmla="*/ 0 h 568"/>
                <a:gd name="T20" fmla="*/ 460 w 540"/>
                <a:gd name="T21" fmla="*/ 30 h 568"/>
                <a:gd name="T22" fmla="*/ 540 w 540"/>
                <a:gd name="T23" fmla="*/ 126 h 568"/>
                <a:gd name="T24" fmla="*/ 475 w 540"/>
                <a:gd name="T25" fmla="*/ 116 h 568"/>
                <a:gd name="T26" fmla="*/ 293 w 540"/>
                <a:gd name="T27" fmla="*/ 164 h 568"/>
                <a:gd name="T28" fmla="*/ 251 w 540"/>
                <a:gd name="T29" fmla="*/ 196 h 568"/>
                <a:gd name="T30" fmla="*/ 257 w 540"/>
                <a:gd name="T31" fmla="*/ 228 h 568"/>
                <a:gd name="T32" fmla="*/ 323 w 540"/>
                <a:gd name="T33" fmla="*/ 236 h 568"/>
                <a:gd name="T34" fmla="*/ 363 w 540"/>
                <a:gd name="T35" fmla="*/ 274 h 568"/>
                <a:gd name="T36" fmla="*/ 262 w 540"/>
                <a:gd name="T37" fmla="*/ 295 h 568"/>
                <a:gd name="T38" fmla="*/ 202 w 540"/>
                <a:gd name="T39" fmla="*/ 375 h 568"/>
                <a:gd name="T40" fmla="*/ 240 w 540"/>
                <a:gd name="T41" fmla="*/ 468 h 568"/>
                <a:gd name="T42" fmla="*/ 299 w 540"/>
                <a:gd name="T43" fmla="*/ 414 h 568"/>
                <a:gd name="T44" fmla="*/ 327 w 540"/>
                <a:gd name="T45" fmla="*/ 430 h 568"/>
                <a:gd name="T46" fmla="*/ 357 w 540"/>
                <a:gd name="T47" fmla="*/ 321 h 568"/>
                <a:gd name="T48" fmla="*/ 382 w 540"/>
                <a:gd name="T49" fmla="*/ 299 h 568"/>
                <a:gd name="T50" fmla="*/ 394 w 540"/>
                <a:gd name="T51" fmla="*/ 321 h 568"/>
                <a:gd name="T52" fmla="*/ 394 w 540"/>
                <a:gd name="T53" fmla="*/ 310 h 568"/>
                <a:gd name="T54" fmla="*/ 394 w 540"/>
                <a:gd name="T55" fmla="*/ 310 h 5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0"/>
                <a:gd name="T85" fmla="*/ 0 h 568"/>
                <a:gd name="T86" fmla="*/ 540 w 540"/>
                <a:gd name="T87" fmla="*/ 568 h 5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0" h="568">
                  <a:moveTo>
                    <a:pt x="394" y="310"/>
                  </a:moveTo>
                  <a:lnTo>
                    <a:pt x="363" y="363"/>
                  </a:lnTo>
                  <a:lnTo>
                    <a:pt x="335" y="466"/>
                  </a:lnTo>
                  <a:lnTo>
                    <a:pt x="274" y="489"/>
                  </a:lnTo>
                  <a:lnTo>
                    <a:pt x="274" y="568"/>
                  </a:lnTo>
                  <a:lnTo>
                    <a:pt x="238" y="513"/>
                  </a:lnTo>
                  <a:lnTo>
                    <a:pt x="0" y="399"/>
                  </a:lnTo>
                  <a:lnTo>
                    <a:pt x="30" y="314"/>
                  </a:lnTo>
                  <a:lnTo>
                    <a:pt x="264" y="63"/>
                  </a:lnTo>
                  <a:lnTo>
                    <a:pt x="363" y="0"/>
                  </a:lnTo>
                  <a:lnTo>
                    <a:pt x="460" y="30"/>
                  </a:lnTo>
                  <a:lnTo>
                    <a:pt x="540" y="126"/>
                  </a:lnTo>
                  <a:lnTo>
                    <a:pt x="475" y="116"/>
                  </a:lnTo>
                  <a:lnTo>
                    <a:pt x="293" y="164"/>
                  </a:lnTo>
                  <a:lnTo>
                    <a:pt x="251" y="196"/>
                  </a:lnTo>
                  <a:lnTo>
                    <a:pt x="257" y="228"/>
                  </a:lnTo>
                  <a:lnTo>
                    <a:pt x="323" y="236"/>
                  </a:lnTo>
                  <a:lnTo>
                    <a:pt x="363" y="274"/>
                  </a:lnTo>
                  <a:lnTo>
                    <a:pt x="262" y="295"/>
                  </a:lnTo>
                  <a:lnTo>
                    <a:pt x="202" y="375"/>
                  </a:lnTo>
                  <a:lnTo>
                    <a:pt x="240" y="468"/>
                  </a:lnTo>
                  <a:lnTo>
                    <a:pt x="299" y="414"/>
                  </a:lnTo>
                  <a:lnTo>
                    <a:pt x="327" y="430"/>
                  </a:lnTo>
                  <a:lnTo>
                    <a:pt x="357" y="321"/>
                  </a:lnTo>
                  <a:lnTo>
                    <a:pt x="382" y="299"/>
                  </a:lnTo>
                  <a:lnTo>
                    <a:pt x="394" y="321"/>
                  </a:lnTo>
                  <a:lnTo>
                    <a:pt x="394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86"/>
            <p:cNvSpPr>
              <a:spLocks/>
            </p:cNvSpPr>
            <p:nvPr/>
          </p:nvSpPr>
          <p:spPr bwMode="auto">
            <a:xfrm>
              <a:off x="1977" y="2730"/>
              <a:ext cx="1333" cy="133"/>
            </a:xfrm>
            <a:custGeom>
              <a:avLst/>
              <a:gdLst>
                <a:gd name="T0" fmla="*/ 150 w 2665"/>
                <a:gd name="T1" fmla="*/ 0 h 267"/>
                <a:gd name="T2" fmla="*/ 0 w 2665"/>
                <a:gd name="T3" fmla="*/ 114 h 267"/>
                <a:gd name="T4" fmla="*/ 310 w 2665"/>
                <a:gd name="T5" fmla="*/ 267 h 267"/>
                <a:gd name="T6" fmla="*/ 759 w 2665"/>
                <a:gd name="T7" fmla="*/ 261 h 267"/>
                <a:gd name="T8" fmla="*/ 1200 w 2665"/>
                <a:gd name="T9" fmla="*/ 73 h 267"/>
                <a:gd name="T10" fmla="*/ 2078 w 2665"/>
                <a:gd name="T11" fmla="*/ 86 h 267"/>
                <a:gd name="T12" fmla="*/ 2399 w 2665"/>
                <a:gd name="T13" fmla="*/ 42 h 267"/>
                <a:gd name="T14" fmla="*/ 2515 w 2665"/>
                <a:gd name="T15" fmla="*/ 75 h 267"/>
                <a:gd name="T16" fmla="*/ 2665 w 2665"/>
                <a:gd name="T17" fmla="*/ 48 h 267"/>
                <a:gd name="T18" fmla="*/ 2660 w 2665"/>
                <a:gd name="T19" fmla="*/ 0 h 267"/>
                <a:gd name="T20" fmla="*/ 150 w 2665"/>
                <a:gd name="T21" fmla="*/ 0 h 267"/>
                <a:gd name="T22" fmla="*/ 150 w 2665"/>
                <a:gd name="T23" fmla="*/ 0 h 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65"/>
                <a:gd name="T37" fmla="*/ 0 h 267"/>
                <a:gd name="T38" fmla="*/ 2665 w 2665"/>
                <a:gd name="T39" fmla="*/ 267 h 2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65" h="267">
                  <a:moveTo>
                    <a:pt x="150" y="0"/>
                  </a:moveTo>
                  <a:lnTo>
                    <a:pt x="0" y="114"/>
                  </a:lnTo>
                  <a:lnTo>
                    <a:pt x="310" y="267"/>
                  </a:lnTo>
                  <a:lnTo>
                    <a:pt x="759" y="261"/>
                  </a:lnTo>
                  <a:lnTo>
                    <a:pt x="1200" y="73"/>
                  </a:lnTo>
                  <a:lnTo>
                    <a:pt x="2078" y="86"/>
                  </a:lnTo>
                  <a:lnTo>
                    <a:pt x="2399" y="42"/>
                  </a:lnTo>
                  <a:lnTo>
                    <a:pt x="2515" y="75"/>
                  </a:lnTo>
                  <a:lnTo>
                    <a:pt x="2665" y="48"/>
                  </a:lnTo>
                  <a:lnTo>
                    <a:pt x="266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87"/>
            <p:cNvSpPr>
              <a:spLocks/>
            </p:cNvSpPr>
            <p:nvPr/>
          </p:nvSpPr>
          <p:spPr bwMode="auto">
            <a:xfrm>
              <a:off x="3439" y="2730"/>
              <a:ext cx="325" cy="67"/>
            </a:xfrm>
            <a:custGeom>
              <a:avLst/>
              <a:gdLst>
                <a:gd name="T0" fmla="*/ 42 w 650"/>
                <a:gd name="T1" fmla="*/ 134 h 134"/>
                <a:gd name="T2" fmla="*/ 201 w 650"/>
                <a:gd name="T3" fmla="*/ 118 h 134"/>
                <a:gd name="T4" fmla="*/ 357 w 650"/>
                <a:gd name="T5" fmla="*/ 25 h 134"/>
                <a:gd name="T6" fmla="*/ 650 w 650"/>
                <a:gd name="T7" fmla="*/ 0 h 134"/>
                <a:gd name="T8" fmla="*/ 230 w 650"/>
                <a:gd name="T9" fmla="*/ 0 h 134"/>
                <a:gd name="T10" fmla="*/ 205 w 650"/>
                <a:gd name="T11" fmla="*/ 29 h 134"/>
                <a:gd name="T12" fmla="*/ 110 w 650"/>
                <a:gd name="T13" fmla="*/ 33 h 134"/>
                <a:gd name="T14" fmla="*/ 2 w 650"/>
                <a:gd name="T15" fmla="*/ 0 h 134"/>
                <a:gd name="T16" fmla="*/ 0 w 650"/>
                <a:gd name="T17" fmla="*/ 105 h 134"/>
                <a:gd name="T18" fmla="*/ 42 w 650"/>
                <a:gd name="T19" fmla="*/ 134 h 134"/>
                <a:gd name="T20" fmla="*/ 42 w 650"/>
                <a:gd name="T21" fmla="*/ 134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0"/>
                <a:gd name="T34" fmla="*/ 0 h 134"/>
                <a:gd name="T35" fmla="*/ 650 w 650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0" h="134">
                  <a:moveTo>
                    <a:pt x="42" y="134"/>
                  </a:moveTo>
                  <a:lnTo>
                    <a:pt x="201" y="118"/>
                  </a:lnTo>
                  <a:lnTo>
                    <a:pt x="357" y="25"/>
                  </a:lnTo>
                  <a:lnTo>
                    <a:pt x="650" y="0"/>
                  </a:lnTo>
                  <a:lnTo>
                    <a:pt x="230" y="0"/>
                  </a:lnTo>
                  <a:lnTo>
                    <a:pt x="205" y="29"/>
                  </a:lnTo>
                  <a:lnTo>
                    <a:pt x="110" y="33"/>
                  </a:lnTo>
                  <a:lnTo>
                    <a:pt x="2" y="0"/>
                  </a:lnTo>
                  <a:lnTo>
                    <a:pt x="0" y="105"/>
                  </a:lnTo>
                  <a:lnTo>
                    <a:pt x="42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81" name="AutoShape 8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2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3" grpId="0" build="p" autoUpdateAnimBg="0"/>
      <p:bldP spid="161814" grpId="0" autoUpdateAnimBg="0"/>
      <p:bldP spid="161815" grpId="0" autoUpdateAnimBg="0"/>
      <p:bldP spid="1618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219200" y="228600"/>
            <a:ext cx="67056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in the Mail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143000" y="3048000"/>
            <a:ext cx="2560638" cy="3022600"/>
            <a:chOff x="1000" y="1552"/>
            <a:chExt cx="1861" cy="2150"/>
          </a:xfrm>
        </p:grpSpPr>
        <p:sp>
          <p:nvSpPr>
            <p:cNvPr id="19462" name="Freeform 4"/>
            <p:cNvSpPr>
              <a:spLocks/>
            </p:cNvSpPr>
            <p:nvPr/>
          </p:nvSpPr>
          <p:spPr bwMode="auto">
            <a:xfrm>
              <a:off x="1002" y="2414"/>
              <a:ext cx="808" cy="858"/>
            </a:xfrm>
            <a:custGeom>
              <a:avLst/>
              <a:gdLst>
                <a:gd name="T0" fmla="*/ 954 w 1616"/>
                <a:gd name="T1" fmla="*/ 0 h 1717"/>
                <a:gd name="T2" fmla="*/ 410 w 1616"/>
                <a:gd name="T3" fmla="*/ 173 h 1717"/>
                <a:gd name="T4" fmla="*/ 338 w 1616"/>
                <a:gd name="T5" fmla="*/ 173 h 1717"/>
                <a:gd name="T6" fmla="*/ 4 w 1616"/>
                <a:gd name="T7" fmla="*/ 464 h 1717"/>
                <a:gd name="T8" fmla="*/ 0 w 1616"/>
                <a:gd name="T9" fmla="*/ 496 h 1717"/>
                <a:gd name="T10" fmla="*/ 943 w 1616"/>
                <a:gd name="T11" fmla="*/ 1717 h 1717"/>
                <a:gd name="T12" fmla="*/ 1384 w 1616"/>
                <a:gd name="T13" fmla="*/ 1422 h 1717"/>
                <a:gd name="T14" fmla="*/ 1616 w 1616"/>
                <a:gd name="T15" fmla="*/ 1251 h 1717"/>
                <a:gd name="T16" fmla="*/ 1384 w 1616"/>
                <a:gd name="T17" fmla="*/ 909 h 1717"/>
                <a:gd name="T18" fmla="*/ 1254 w 1616"/>
                <a:gd name="T19" fmla="*/ 713 h 1717"/>
                <a:gd name="T20" fmla="*/ 1175 w 1616"/>
                <a:gd name="T21" fmla="*/ 531 h 1717"/>
                <a:gd name="T22" fmla="*/ 1009 w 1616"/>
                <a:gd name="T23" fmla="*/ 130 h 1717"/>
                <a:gd name="T24" fmla="*/ 954 w 1616"/>
                <a:gd name="T25" fmla="*/ 0 h 1717"/>
                <a:gd name="T26" fmla="*/ 954 w 1616"/>
                <a:gd name="T27" fmla="*/ 0 h 17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16"/>
                <a:gd name="T43" fmla="*/ 0 h 1717"/>
                <a:gd name="T44" fmla="*/ 1616 w 1616"/>
                <a:gd name="T45" fmla="*/ 1717 h 17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16" h="1717">
                  <a:moveTo>
                    <a:pt x="954" y="0"/>
                  </a:moveTo>
                  <a:lnTo>
                    <a:pt x="410" y="173"/>
                  </a:lnTo>
                  <a:lnTo>
                    <a:pt x="338" y="173"/>
                  </a:lnTo>
                  <a:lnTo>
                    <a:pt x="4" y="464"/>
                  </a:lnTo>
                  <a:lnTo>
                    <a:pt x="0" y="496"/>
                  </a:lnTo>
                  <a:lnTo>
                    <a:pt x="943" y="1717"/>
                  </a:lnTo>
                  <a:lnTo>
                    <a:pt x="1384" y="1422"/>
                  </a:lnTo>
                  <a:lnTo>
                    <a:pt x="1616" y="1251"/>
                  </a:lnTo>
                  <a:lnTo>
                    <a:pt x="1384" y="909"/>
                  </a:lnTo>
                  <a:lnTo>
                    <a:pt x="1254" y="713"/>
                  </a:lnTo>
                  <a:lnTo>
                    <a:pt x="1175" y="531"/>
                  </a:lnTo>
                  <a:lnTo>
                    <a:pt x="1009" y="13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5"/>
            <p:cNvSpPr>
              <a:spLocks/>
            </p:cNvSpPr>
            <p:nvPr/>
          </p:nvSpPr>
          <p:spPr bwMode="auto">
            <a:xfrm>
              <a:off x="2561" y="2529"/>
              <a:ext cx="281" cy="857"/>
            </a:xfrm>
            <a:custGeom>
              <a:avLst/>
              <a:gdLst>
                <a:gd name="T0" fmla="*/ 206 w 563"/>
                <a:gd name="T1" fmla="*/ 0 h 1713"/>
                <a:gd name="T2" fmla="*/ 225 w 563"/>
                <a:gd name="T3" fmla="*/ 291 h 1713"/>
                <a:gd name="T4" fmla="*/ 0 w 563"/>
                <a:gd name="T5" fmla="*/ 1665 h 1713"/>
                <a:gd name="T6" fmla="*/ 341 w 563"/>
                <a:gd name="T7" fmla="*/ 1713 h 1713"/>
                <a:gd name="T8" fmla="*/ 468 w 563"/>
                <a:gd name="T9" fmla="*/ 1416 h 1713"/>
                <a:gd name="T10" fmla="*/ 563 w 563"/>
                <a:gd name="T11" fmla="*/ 358 h 1713"/>
                <a:gd name="T12" fmla="*/ 523 w 563"/>
                <a:gd name="T13" fmla="*/ 177 h 1713"/>
                <a:gd name="T14" fmla="*/ 327 w 563"/>
                <a:gd name="T15" fmla="*/ 25 h 1713"/>
                <a:gd name="T16" fmla="*/ 206 w 563"/>
                <a:gd name="T17" fmla="*/ 0 h 1713"/>
                <a:gd name="T18" fmla="*/ 206 w 563"/>
                <a:gd name="T19" fmla="*/ 0 h 1713"/>
                <a:gd name="T20" fmla="*/ 206 w 563"/>
                <a:gd name="T21" fmla="*/ 0 h 17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1713"/>
                <a:gd name="T35" fmla="*/ 563 w 563"/>
                <a:gd name="T36" fmla="*/ 1713 h 17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1713">
                  <a:moveTo>
                    <a:pt x="206" y="0"/>
                  </a:moveTo>
                  <a:lnTo>
                    <a:pt x="225" y="291"/>
                  </a:lnTo>
                  <a:lnTo>
                    <a:pt x="0" y="1665"/>
                  </a:lnTo>
                  <a:lnTo>
                    <a:pt x="341" y="1713"/>
                  </a:lnTo>
                  <a:lnTo>
                    <a:pt x="468" y="1416"/>
                  </a:lnTo>
                  <a:lnTo>
                    <a:pt x="563" y="358"/>
                  </a:lnTo>
                  <a:lnTo>
                    <a:pt x="523" y="177"/>
                  </a:lnTo>
                  <a:lnTo>
                    <a:pt x="327" y="2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6"/>
            <p:cNvSpPr>
              <a:spLocks/>
            </p:cNvSpPr>
            <p:nvPr/>
          </p:nvSpPr>
          <p:spPr bwMode="auto">
            <a:xfrm>
              <a:off x="2184" y="3401"/>
              <a:ext cx="313" cy="207"/>
            </a:xfrm>
            <a:custGeom>
              <a:avLst/>
              <a:gdLst>
                <a:gd name="T0" fmla="*/ 43 w 625"/>
                <a:gd name="T1" fmla="*/ 194 h 415"/>
                <a:gd name="T2" fmla="*/ 625 w 625"/>
                <a:gd name="T3" fmla="*/ 415 h 415"/>
                <a:gd name="T4" fmla="*/ 467 w 625"/>
                <a:gd name="T5" fmla="*/ 0 h 415"/>
                <a:gd name="T6" fmla="*/ 0 w 625"/>
                <a:gd name="T7" fmla="*/ 133 h 415"/>
                <a:gd name="T8" fmla="*/ 43 w 625"/>
                <a:gd name="T9" fmla="*/ 194 h 415"/>
                <a:gd name="T10" fmla="*/ 43 w 625"/>
                <a:gd name="T11" fmla="*/ 194 h 415"/>
                <a:gd name="T12" fmla="*/ 43 w 625"/>
                <a:gd name="T13" fmla="*/ 194 h 4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5"/>
                <a:gd name="T22" fmla="*/ 0 h 415"/>
                <a:gd name="T23" fmla="*/ 625 w 625"/>
                <a:gd name="T24" fmla="*/ 415 h 4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5" h="415">
                  <a:moveTo>
                    <a:pt x="43" y="194"/>
                  </a:moveTo>
                  <a:lnTo>
                    <a:pt x="625" y="415"/>
                  </a:lnTo>
                  <a:lnTo>
                    <a:pt x="467" y="0"/>
                  </a:lnTo>
                  <a:lnTo>
                    <a:pt x="0" y="133"/>
                  </a:lnTo>
                  <a:lnTo>
                    <a:pt x="43" y="19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7"/>
            <p:cNvSpPr>
              <a:spLocks/>
            </p:cNvSpPr>
            <p:nvPr/>
          </p:nvSpPr>
          <p:spPr bwMode="auto">
            <a:xfrm>
              <a:off x="1733" y="3289"/>
              <a:ext cx="173" cy="97"/>
            </a:xfrm>
            <a:custGeom>
              <a:avLst/>
              <a:gdLst>
                <a:gd name="T0" fmla="*/ 0 w 346"/>
                <a:gd name="T1" fmla="*/ 103 h 194"/>
                <a:gd name="T2" fmla="*/ 195 w 346"/>
                <a:gd name="T3" fmla="*/ 188 h 194"/>
                <a:gd name="T4" fmla="*/ 346 w 346"/>
                <a:gd name="T5" fmla="*/ 194 h 194"/>
                <a:gd name="T6" fmla="*/ 121 w 346"/>
                <a:gd name="T7" fmla="*/ 0 h 194"/>
                <a:gd name="T8" fmla="*/ 0 w 346"/>
                <a:gd name="T9" fmla="*/ 103 h 194"/>
                <a:gd name="T10" fmla="*/ 0 w 346"/>
                <a:gd name="T11" fmla="*/ 103 h 194"/>
                <a:gd name="T12" fmla="*/ 0 w 346"/>
                <a:gd name="T13" fmla="*/ 103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"/>
                <a:gd name="T22" fmla="*/ 0 h 194"/>
                <a:gd name="T23" fmla="*/ 346 w 346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" h="194">
                  <a:moveTo>
                    <a:pt x="0" y="103"/>
                  </a:moveTo>
                  <a:lnTo>
                    <a:pt x="195" y="188"/>
                  </a:lnTo>
                  <a:lnTo>
                    <a:pt x="346" y="194"/>
                  </a:lnTo>
                  <a:lnTo>
                    <a:pt x="121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8"/>
            <p:cNvSpPr>
              <a:spLocks/>
            </p:cNvSpPr>
            <p:nvPr/>
          </p:nvSpPr>
          <p:spPr bwMode="auto">
            <a:xfrm>
              <a:off x="1724" y="3258"/>
              <a:ext cx="636" cy="259"/>
            </a:xfrm>
            <a:custGeom>
              <a:avLst/>
              <a:gdLst>
                <a:gd name="T0" fmla="*/ 1092 w 1272"/>
                <a:gd name="T1" fmla="*/ 377 h 517"/>
                <a:gd name="T2" fmla="*/ 957 w 1272"/>
                <a:gd name="T3" fmla="*/ 426 h 517"/>
                <a:gd name="T4" fmla="*/ 1272 w 1272"/>
                <a:gd name="T5" fmla="*/ 443 h 517"/>
                <a:gd name="T6" fmla="*/ 1078 w 1272"/>
                <a:gd name="T7" fmla="*/ 517 h 517"/>
                <a:gd name="T8" fmla="*/ 989 w 1272"/>
                <a:gd name="T9" fmla="*/ 517 h 517"/>
                <a:gd name="T10" fmla="*/ 153 w 1272"/>
                <a:gd name="T11" fmla="*/ 225 h 517"/>
                <a:gd name="T12" fmla="*/ 250 w 1272"/>
                <a:gd name="T13" fmla="*/ 213 h 517"/>
                <a:gd name="T14" fmla="*/ 164 w 1272"/>
                <a:gd name="T15" fmla="*/ 128 h 517"/>
                <a:gd name="T16" fmla="*/ 48 w 1272"/>
                <a:gd name="T17" fmla="*/ 171 h 517"/>
                <a:gd name="T18" fmla="*/ 0 w 1272"/>
                <a:gd name="T19" fmla="*/ 147 h 517"/>
                <a:gd name="T20" fmla="*/ 183 w 1272"/>
                <a:gd name="T21" fmla="*/ 0 h 517"/>
                <a:gd name="T22" fmla="*/ 413 w 1272"/>
                <a:gd name="T23" fmla="*/ 230 h 517"/>
                <a:gd name="T24" fmla="*/ 759 w 1272"/>
                <a:gd name="T25" fmla="*/ 329 h 517"/>
                <a:gd name="T26" fmla="*/ 1092 w 1272"/>
                <a:gd name="T27" fmla="*/ 377 h 517"/>
                <a:gd name="T28" fmla="*/ 1092 w 1272"/>
                <a:gd name="T29" fmla="*/ 377 h 517"/>
                <a:gd name="T30" fmla="*/ 1092 w 1272"/>
                <a:gd name="T31" fmla="*/ 377 h 5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2"/>
                <a:gd name="T49" fmla="*/ 0 h 517"/>
                <a:gd name="T50" fmla="*/ 1272 w 1272"/>
                <a:gd name="T51" fmla="*/ 517 h 5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2" h="517">
                  <a:moveTo>
                    <a:pt x="1092" y="377"/>
                  </a:moveTo>
                  <a:lnTo>
                    <a:pt x="957" y="426"/>
                  </a:lnTo>
                  <a:lnTo>
                    <a:pt x="1272" y="443"/>
                  </a:lnTo>
                  <a:lnTo>
                    <a:pt x="1078" y="517"/>
                  </a:lnTo>
                  <a:lnTo>
                    <a:pt x="989" y="517"/>
                  </a:lnTo>
                  <a:lnTo>
                    <a:pt x="153" y="225"/>
                  </a:lnTo>
                  <a:lnTo>
                    <a:pt x="250" y="213"/>
                  </a:lnTo>
                  <a:lnTo>
                    <a:pt x="164" y="128"/>
                  </a:lnTo>
                  <a:lnTo>
                    <a:pt x="48" y="171"/>
                  </a:lnTo>
                  <a:lnTo>
                    <a:pt x="0" y="147"/>
                  </a:lnTo>
                  <a:lnTo>
                    <a:pt x="183" y="0"/>
                  </a:lnTo>
                  <a:lnTo>
                    <a:pt x="413" y="230"/>
                  </a:lnTo>
                  <a:lnTo>
                    <a:pt x="759" y="329"/>
                  </a:lnTo>
                  <a:lnTo>
                    <a:pt x="1092" y="37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Freeform 9"/>
            <p:cNvSpPr>
              <a:spLocks/>
            </p:cNvSpPr>
            <p:nvPr/>
          </p:nvSpPr>
          <p:spPr bwMode="auto">
            <a:xfrm>
              <a:off x="2173" y="3370"/>
              <a:ext cx="378" cy="262"/>
            </a:xfrm>
            <a:custGeom>
              <a:avLst/>
              <a:gdLst>
                <a:gd name="T0" fmla="*/ 756 w 756"/>
                <a:gd name="T1" fmla="*/ 522 h 522"/>
                <a:gd name="T2" fmla="*/ 667 w 756"/>
                <a:gd name="T3" fmla="*/ 287 h 522"/>
                <a:gd name="T4" fmla="*/ 612 w 756"/>
                <a:gd name="T5" fmla="*/ 0 h 522"/>
                <a:gd name="T6" fmla="*/ 454 w 756"/>
                <a:gd name="T7" fmla="*/ 49 h 522"/>
                <a:gd name="T8" fmla="*/ 266 w 756"/>
                <a:gd name="T9" fmla="*/ 135 h 522"/>
                <a:gd name="T10" fmla="*/ 0 w 756"/>
                <a:gd name="T11" fmla="*/ 157 h 522"/>
                <a:gd name="T12" fmla="*/ 296 w 756"/>
                <a:gd name="T13" fmla="*/ 163 h 522"/>
                <a:gd name="T14" fmla="*/ 435 w 756"/>
                <a:gd name="T15" fmla="*/ 116 h 522"/>
                <a:gd name="T16" fmla="*/ 241 w 756"/>
                <a:gd name="T17" fmla="*/ 237 h 522"/>
                <a:gd name="T18" fmla="*/ 521 w 756"/>
                <a:gd name="T19" fmla="*/ 193 h 522"/>
                <a:gd name="T20" fmla="*/ 471 w 756"/>
                <a:gd name="T21" fmla="*/ 254 h 522"/>
                <a:gd name="T22" fmla="*/ 545 w 756"/>
                <a:gd name="T23" fmla="*/ 389 h 522"/>
                <a:gd name="T24" fmla="*/ 551 w 756"/>
                <a:gd name="T25" fmla="*/ 444 h 522"/>
                <a:gd name="T26" fmla="*/ 756 w 756"/>
                <a:gd name="T27" fmla="*/ 522 h 522"/>
                <a:gd name="T28" fmla="*/ 756 w 756"/>
                <a:gd name="T29" fmla="*/ 522 h 522"/>
                <a:gd name="T30" fmla="*/ 756 w 756"/>
                <a:gd name="T31" fmla="*/ 522 h 5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6"/>
                <a:gd name="T49" fmla="*/ 0 h 522"/>
                <a:gd name="T50" fmla="*/ 756 w 756"/>
                <a:gd name="T51" fmla="*/ 522 h 5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6" h="522">
                  <a:moveTo>
                    <a:pt x="756" y="522"/>
                  </a:moveTo>
                  <a:lnTo>
                    <a:pt x="667" y="287"/>
                  </a:lnTo>
                  <a:lnTo>
                    <a:pt x="612" y="0"/>
                  </a:lnTo>
                  <a:lnTo>
                    <a:pt x="454" y="49"/>
                  </a:lnTo>
                  <a:lnTo>
                    <a:pt x="266" y="135"/>
                  </a:lnTo>
                  <a:lnTo>
                    <a:pt x="0" y="157"/>
                  </a:lnTo>
                  <a:lnTo>
                    <a:pt x="296" y="163"/>
                  </a:lnTo>
                  <a:lnTo>
                    <a:pt x="435" y="116"/>
                  </a:lnTo>
                  <a:lnTo>
                    <a:pt x="241" y="237"/>
                  </a:lnTo>
                  <a:lnTo>
                    <a:pt x="521" y="193"/>
                  </a:lnTo>
                  <a:lnTo>
                    <a:pt x="471" y="254"/>
                  </a:lnTo>
                  <a:lnTo>
                    <a:pt x="545" y="389"/>
                  </a:lnTo>
                  <a:lnTo>
                    <a:pt x="551" y="444"/>
                  </a:lnTo>
                  <a:lnTo>
                    <a:pt x="756" y="52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0"/>
            <p:cNvSpPr>
              <a:spLocks/>
            </p:cNvSpPr>
            <p:nvPr/>
          </p:nvSpPr>
          <p:spPr bwMode="auto">
            <a:xfrm>
              <a:off x="1613" y="2365"/>
              <a:ext cx="1072" cy="1084"/>
            </a:xfrm>
            <a:custGeom>
              <a:avLst/>
              <a:gdLst>
                <a:gd name="T0" fmla="*/ 1452 w 2144"/>
                <a:gd name="T1" fmla="*/ 0 h 2168"/>
                <a:gd name="T2" fmla="*/ 901 w 2144"/>
                <a:gd name="T3" fmla="*/ 699 h 2168"/>
                <a:gd name="T4" fmla="*/ 757 w 2144"/>
                <a:gd name="T5" fmla="*/ 821 h 2168"/>
                <a:gd name="T6" fmla="*/ 660 w 2144"/>
                <a:gd name="T7" fmla="*/ 577 h 2168"/>
                <a:gd name="T8" fmla="*/ 568 w 2144"/>
                <a:gd name="T9" fmla="*/ 345 h 2168"/>
                <a:gd name="T10" fmla="*/ 610 w 2144"/>
                <a:gd name="T11" fmla="*/ 19 h 2168"/>
                <a:gd name="T12" fmla="*/ 76 w 2144"/>
                <a:gd name="T13" fmla="*/ 152 h 2168"/>
                <a:gd name="T14" fmla="*/ 0 w 2144"/>
                <a:gd name="T15" fmla="*/ 672 h 2168"/>
                <a:gd name="T16" fmla="*/ 914 w 2144"/>
                <a:gd name="T17" fmla="*/ 1222 h 2168"/>
                <a:gd name="T18" fmla="*/ 1331 w 2144"/>
                <a:gd name="T19" fmla="*/ 2168 h 2168"/>
                <a:gd name="T20" fmla="*/ 1829 w 2144"/>
                <a:gd name="T21" fmla="*/ 1969 h 2168"/>
                <a:gd name="T22" fmla="*/ 2144 w 2144"/>
                <a:gd name="T23" fmla="*/ 790 h 2168"/>
                <a:gd name="T24" fmla="*/ 2108 w 2144"/>
                <a:gd name="T25" fmla="*/ 364 h 2168"/>
                <a:gd name="T26" fmla="*/ 1962 w 2144"/>
                <a:gd name="T27" fmla="*/ 249 h 2168"/>
                <a:gd name="T28" fmla="*/ 1779 w 2144"/>
                <a:gd name="T29" fmla="*/ 134 h 2168"/>
                <a:gd name="T30" fmla="*/ 1452 w 2144"/>
                <a:gd name="T31" fmla="*/ 0 h 2168"/>
                <a:gd name="T32" fmla="*/ 1452 w 2144"/>
                <a:gd name="T33" fmla="*/ 0 h 2168"/>
                <a:gd name="T34" fmla="*/ 1452 w 2144"/>
                <a:gd name="T35" fmla="*/ 0 h 21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44"/>
                <a:gd name="T55" fmla="*/ 0 h 2168"/>
                <a:gd name="T56" fmla="*/ 2144 w 2144"/>
                <a:gd name="T57" fmla="*/ 2168 h 21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44" h="2168">
                  <a:moveTo>
                    <a:pt x="1452" y="0"/>
                  </a:moveTo>
                  <a:lnTo>
                    <a:pt x="901" y="699"/>
                  </a:lnTo>
                  <a:lnTo>
                    <a:pt x="757" y="821"/>
                  </a:lnTo>
                  <a:lnTo>
                    <a:pt x="660" y="577"/>
                  </a:lnTo>
                  <a:lnTo>
                    <a:pt x="568" y="345"/>
                  </a:lnTo>
                  <a:lnTo>
                    <a:pt x="610" y="19"/>
                  </a:lnTo>
                  <a:lnTo>
                    <a:pt x="76" y="152"/>
                  </a:lnTo>
                  <a:lnTo>
                    <a:pt x="0" y="672"/>
                  </a:lnTo>
                  <a:lnTo>
                    <a:pt x="914" y="1222"/>
                  </a:lnTo>
                  <a:lnTo>
                    <a:pt x="1331" y="2168"/>
                  </a:lnTo>
                  <a:lnTo>
                    <a:pt x="1829" y="1969"/>
                  </a:lnTo>
                  <a:lnTo>
                    <a:pt x="2144" y="790"/>
                  </a:lnTo>
                  <a:lnTo>
                    <a:pt x="2108" y="364"/>
                  </a:lnTo>
                  <a:lnTo>
                    <a:pt x="1962" y="249"/>
                  </a:lnTo>
                  <a:lnTo>
                    <a:pt x="1779" y="134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11"/>
            <p:cNvSpPr>
              <a:spLocks/>
            </p:cNvSpPr>
            <p:nvPr/>
          </p:nvSpPr>
          <p:spPr bwMode="auto">
            <a:xfrm>
              <a:off x="1821" y="3043"/>
              <a:ext cx="381" cy="388"/>
            </a:xfrm>
            <a:custGeom>
              <a:avLst/>
              <a:gdLst>
                <a:gd name="T0" fmla="*/ 0 w 763"/>
                <a:gd name="T1" fmla="*/ 287 h 775"/>
                <a:gd name="T2" fmla="*/ 69 w 763"/>
                <a:gd name="T3" fmla="*/ 431 h 775"/>
                <a:gd name="T4" fmla="*/ 94 w 763"/>
                <a:gd name="T5" fmla="*/ 578 h 775"/>
                <a:gd name="T6" fmla="*/ 369 w 763"/>
                <a:gd name="T7" fmla="*/ 747 h 775"/>
                <a:gd name="T8" fmla="*/ 592 w 763"/>
                <a:gd name="T9" fmla="*/ 756 h 775"/>
                <a:gd name="T10" fmla="*/ 763 w 763"/>
                <a:gd name="T11" fmla="*/ 775 h 775"/>
                <a:gd name="T12" fmla="*/ 683 w 763"/>
                <a:gd name="T13" fmla="*/ 663 h 775"/>
                <a:gd name="T14" fmla="*/ 413 w 763"/>
                <a:gd name="T15" fmla="*/ 378 h 775"/>
                <a:gd name="T16" fmla="*/ 19 w 763"/>
                <a:gd name="T17" fmla="*/ 0 h 775"/>
                <a:gd name="T18" fmla="*/ 0 w 763"/>
                <a:gd name="T19" fmla="*/ 287 h 775"/>
                <a:gd name="T20" fmla="*/ 0 w 763"/>
                <a:gd name="T21" fmla="*/ 287 h 775"/>
                <a:gd name="T22" fmla="*/ 0 w 763"/>
                <a:gd name="T23" fmla="*/ 287 h 7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3"/>
                <a:gd name="T37" fmla="*/ 0 h 775"/>
                <a:gd name="T38" fmla="*/ 763 w 763"/>
                <a:gd name="T39" fmla="*/ 775 h 7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3" h="775">
                  <a:moveTo>
                    <a:pt x="0" y="287"/>
                  </a:moveTo>
                  <a:lnTo>
                    <a:pt x="69" y="431"/>
                  </a:lnTo>
                  <a:lnTo>
                    <a:pt x="94" y="578"/>
                  </a:lnTo>
                  <a:lnTo>
                    <a:pt x="369" y="747"/>
                  </a:lnTo>
                  <a:lnTo>
                    <a:pt x="592" y="756"/>
                  </a:lnTo>
                  <a:lnTo>
                    <a:pt x="763" y="775"/>
                  </a:lnTo>
                  <a:lnTo>
                    <a:pt x="683" y="663"/>
                  </a:lnTo>
                  <a:lnTo>
                    <a:pt x="413" y="378"/>
                  </a:lnTo>
                  <a:lnTo>
                    <a:pt x="19" y="0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2"/>
            <p:cNvSpPr>
              <a:spLocks/>
            </p:cNvSpPr>
            <p:nvPr/>
          </p:nvSpPr>
          <p:spPr bwMode="auto">
            <a:xfrm>
              <a:off x="1532" y="3117"/>
              <a:ext cx="181" cy="193"/>
            </a:xfrm>
            <a:custGeom>
              <a:avLst/>
              <a:gdLst>
                <a:gd name="T0" fmla="*/ 361 w 361"/>
                <a:gd name="T1" fmla="*/ 0 h 388"/>
                <a:gd name="T2" fmla="*/ 302 w 361"/>
                <a:gd name="T3" fmla="*/ 241 h 388"/>
                <a:gd name="T4" fmla="*/ 205 w 361"/>
                <a:gd name="T5" fmla="*/ 388 h 388"/>
                <a:gd name="T6" fmla="*/ 43 w 361"/>
                <a:gd name="T7" fmla="*/ 325 h 388"/>
                <a:gd name="T8" fmla="*/ 0 w 361"/>
                <a:gd name="T9" fmla="*/ 247 h 388"/>
                <a:gd name="T10" fmla="*/ 361 w 361"/>
                <a:gd name="T11" fmla="*/ 0 h 388"/>
                <a:gd name="T12" fmla="*/ 361 w 361"/>
                <a:gd name="T13" fmla="*/ 0 h 388"/>
                <a:gd name="T14" fmla="*/ 361 w 361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1"/>
                <a:gd name="T25" fmla="*/ 0 h 388"/>
                <a:gd name="T26" fmla="*/ 361 w 361"/>
                <a:gd name="T27" fmla="*/ 388 h 3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1" h="388">
                  <a:moveTo>
                    <a:pt x="361" y="0"/>
                  </a:moveTo>
                  <a:lnTo>
                    <a:pt x="302" y="241"/>
                  </a:lnTo>
                  <a:lnTo>
                    <a:pt x="205" y="388"/>
                  </a:lnTo>
                  <a:lnTo>
                    <a:pt x="43" y="325"/>
                  </a:lnTo>
                  <a:lnTo>
                    <a:pt x="0" y="247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3"/>
            <p:cNvSpPr>
              <a:spLocks/>
            </p:cNvSpPr>
            <p:nvPr/>
          </p:nvSpPr>
          <p:spPr bwMode="auto">
            <a:xfrm>
              <a:off x="1517" y="3114"/>
              <a:ext cx="196" cy="201"/>
            </a:xfrm>
            <a:custGeom>
              <a:avLst/>
              <a:gdLst>
                <a:gd name="T0" fmla="*/ 0 w 392"/>
                <a:gd name="T1" fmla="*/ 253 h 403"/>
                <a:gd name="T2" fmla="*/ 107 w 392"/>
                <a:gd name="T3" fmla="*/ 344 h 403"/>
                <a:gd name="T4" fmla="*/ 245 w 392"/>
                <a:gd name="T5" fmla="*/ 403 h 403"/>
                <a:gd name="T6" fmla="*/ 357 w 392"/>
                <a:gd name="T7" fmla="*/ 257 h 403"/>
                <a:gd name="T8" fmla="*/ 392 w 392"/>
                <a:gd name="T9" fmla="*/ 0 h 403"/>
                <a:gd name="T10" fmla="*/ 276 w 392"/>
                <a:gd name="T11" fmla="*/ 69 h 403"/>
                <a:gd name="T12" fmla="*/ 207 w 392"/>
                <a:gd name="T13" fmla="*/ 113 h 403"/>
                <a:gd name="T14" fmla="*/ 245 w 392"/>
                <a:gd name="T15" fmla="*/ 156 h 403"/>
                <a:gd name="T16" fmla="*/ 276 w 392"/>
                <a:gd name="T17" fmla="*/ 190 h 403"/>
                <a:gd name="T18" fmla="*/ 276 w 392"/>
                <a:gd name="T19" fmla="*/ 244 h 403"/>
                <a:gd name="T20" fmla="*/ 270 w 392"/>
                <a:gd name="T21" fmla="*/ 291 h 403"/>
                <a:gd name="T22" fmla="*/ 245 w 392"/>
                <a:gd name="T23" fmla="*/ 325 h 403"/>
                <a:gd name="T24" fmla="*/ 226 w 392"/>
                <a:gd name="T25" fmla="*/ 363 h 403"/>
                <a:gd name="T26" fmla="*/ 145 w 392"/>
                <a:gd name="T27" fmla="*/ 331 h 403"/>
                <a:gd name="T28" fmla="*/ 78 w 392"/>
                <a:gd name="T29" fmla="*/ 263 h 403"/>
                <a:gd name="T30" fmla="*/ 139 w 392"/>
                <a:gd name="T31" fmla="*/ 160 h 403"/>
                <a:gd name="T32" fmla="*/ 0 w 392"/>
                <a:gd name="T33" fmla="*/ 253 h 403"/>
                <a:gd name="T34" fmla="*/ 0 w 392"/>
                <a:gd name="T35" fmla="*/ 253 h 403"/>
                <a:gd name="T36" fmla="*/ 0 w 392"/>
                <a:gd name="T37" fmla="*/ 253 h 4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"/>
                <a:gd name="T58" fmla="*/ 0 h 403"/>
                <a:gd name="T59" fmla="*/ 392 w 392"/>
                <a:gd name="T60" fmla="*/ 403 h 4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" h="403">
                  <a:moveTo>
                    <a:pt x="0" y="253"/>
                  </a:moveTo>
                  <a:lnTo>
                    <a:pt x="107" y="344"/>
                  </a:lnTo>
                  <a:lnTo>
                    <a:pt x="245" y="403"/>
                  </a:lnTo>
                  <a:lnTo>
                    <a:pt x="357" y="257"/>
                  </a:lnTo>
                  <a:lnTo>
                    <a:pt x="392" y="0"/>
                  </a:lnTo>
                  <a:lnTo>
                    <a:pt x="276" y="69"/>
                  </a:lnTo>
                  <a:lnTo>
                    <a:pt x="207" y="113"/>
                  </a:lnTo>
                  <a:lnTo>
                    <a:pt x="245" y="156"/>
                  </a:lnTo>
                  <a:lnTo>
                    <a:pt x="276" y="190"/>
                  </a:lnTo>
                  <a:lnTo>
                    <a:pt x="276" y="244"/>
                  </a:lnTo>
                  <a:lnTo>
                    <a:pt x="270" y="291"/>
                  </a:lnTo>
                  <a:lnTo>
                    <a:pt x="245" y="325"/>
                  </a:lnTo>
                  <a:lnTo>
                    <a:pt x="226" y="363"/>
                  </a:lnTo>
                  <a:lnTo>
                    <a:pt x="145" y="331"/>
                  </a:lnTo>
                  <a:lnTo>
                    <a:pt x="78" y="263"/>
                  </a:lnTo>
                  <a:lnTo>
                    <a:pt x="139" y="16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14"/>
            <p:cNvSpPr>
              <a:spLocks/>
            </p:cNvSpPr>
            <p:nvPr/>
          </p:nvSpPr>
          <p:spPr bwMode="auto">
            <a:xfrm>
              <a:off x="1393" y="2606"/>
              <a:ext cx="112" cy="136"/>
            </a:xfrm>
            <a:custGeom>
              <a:avLst/>
              <a:gdLst>
                <a:gd name="T0" fmla="*/ 0 w 224"/>
                <a:gd name="T1" fmla="*/ 36 h 272"/>
                <a:gd name="T2" fmla="*/ 107 w 224"/>
                <a:gd name="T3" fmla="*/ 0 h 272"/>
                <a:gd name="T4" fmla="*/ 224 w 224"/>
                <a:gd name="T5" fmla="*/ 272 h 272"/>
                <a:gd name="T6" fmla="*/ 0 w 224"/>
                <a:gd name="T7" fmla="*/ 36 h 272"/>
                <a:gd name="T8" fmla="*/ 0 w 224"/>
                <a:gd name="T9" fmla="*/ 36 h 272"/>
                <a:gd name="T10" fmla="*/ 0 w 224"/>
                <a:gd name="T11" fmla="*/ 36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272"/>
                <a:gd name="T20" fmla="*/ 224 w 224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272">
                  <a:moveTo>
                    <a:pt x="0" y="36"/>
                  </a:moveTo>
                  <a:lnTo>
                    <a:pt x="107" y="0"/>
                  </a:lnTo>
                  <a:lnTo>
                    <a:pt x="224" y="27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15"/>
            <p:cNvSpPr>
              <a:spLocks/>
            </p:cNvSpPr>
            <p:nvPr/>
          </p:nvSpPr>
          <p:spPr bwMode="auto">
            <a:xfrm>
              <a:off x="1305" y="2504"/>
              <a:ext cx="110" cy="52"/>
            </a:xfrm>
            <a:custGeom>
              <a:avLst/>
              <a:gdLst>
                <a:gd name="T0" fmla="*/ 0 w 221"/>
                <a:gd name="T1" fmla="*/ 78 h 105"/>
                <a:gd name="T2" fmla="*/ 209 w 221"/>
                <a:gd name="T3" fmla="*/ 0 h 105"/>
                <a:gd name="T4" fmla="*/ 221 w 221"/>
                <a:gd name="T5" fmla="*/ 46 h 105"/>
                <a:gd name="T6" fmla="*/ 38 w 221"/>
                <a:gd name="T7" fmla="*/ 105 h 105"/>
                <a:gd name="T8" fmla="*/ 0 w 221"/>
                <a:gd name="T9" fmla="*/ 78 h 105"/>
                <a:gd name="T10" fmla="*/ 0 w 221"/>
                <a:gd name="T11" fmla="*/ 78 h 105"/>
                <a:gd name="T12" fmla="*/ 0 w 221"/>
                <a:gd name="T13" fmla="*/ 78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05"/>
                <a:gd name="T23" fmla="*/ 221 w 221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05">
                  <a:moveTo>
                    <a:pt x="0" y="78"/>
                  </a:moveTo>
                  <a:lnTo>
                    <a:pt x="209" y="0"/>
                  </a:lnTo>
                  <a:lnTo>
                    <a:pt x="221" y="46"/>
                  </a:lnTo>
                  <a:lnTo>
                    <a:pt x="38" y="105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16"/>
            <p:cNvSpPr>
              <a:spLocks/>
            </p:cNvSpPr>
            <p:nvPr/>
          </p:nvSpPr>
          <p:spPr bwMode="auto">
            <a:xfrm>
              <a:off x="1015" y="2418"/>
              <a:ext cx="504" cy="459"/>
            </a:xfrm>
            <a:custGeom>
              <a:avLst/>
              <a:gdLst>
                <a:gd name="T0" fmla="*/ 0 w 1008"/>
                <a:gd name="T1" fmla="*/ 447 h 918"/>
                <a:gd name="T2" fmla="*/ 301 w 1008"/>
                <a:gd name="T3" fmla="*/ 224 h 918"/>
                <a:gd name="T4" fmla="*/ 972 w 1008"/>
                <a:gd name="T5" fmla="*/ 918 h 918"/>
                <a:gd name="T6" fmla="*/ 525 w 1008"/>
                <a:gd name="T7" fmla="*/ 274 h 918"/>
                <a:gd name="T8" fmla="*/ 1008 w 1008"/>
                <a:gd name="T9" fmla="*/ 671 h 918"/>
                <a:gd name="T10" fmla="*/ 540 w 1008"/>
                <a:gd name="T11" fmla="*/ 177 h 918"/>
                <a:gd name="T12" fmla="*/ 926 w 1008"/>
                <a:gd name="T13" fmla="*/ 0 h 918"/>
                <a:gd name="T14" fmla="*/ 453 w 1008"/>
                <a:gd name="T15" fmla="*/ 148 h 918"/>
                <a:gd name="T16" fmla="*/ 382 w 1008"/>
                <a:gd name="T17" fmla="*/ 167 h 918"/>
                <a:gd name="T18" fmla="*/ 318 w 1008"/>
                <a:gd name="T19" fmla="*/ 163 h 918"/>
                <a:gd name="T20" fmla="*/ 0 w 1008"/>
                <a:gd name="T21" fmla="*/ 447 h 918"/>
                <a:gd name="T22" fmla="*/ 0 w 1008"/>
                <a:gd name="T23" fmla="*/ 447 h 918"/>
                <a:gd name="T24" fmla="*/ 0 w 1008"/>
                <a:gd name="T25" fmla="*/ 447 h 9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8"/>
                <a:gd name="T40" fmla="*/ 0 h 918"/>
                <a:gd name="T41" fmla="*/ 1008 w 1008"/>
                <a:gd name="T42" fmla="*/ 918 h 9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8" h="918">
                  <a:moveTo>
                    <a:pt x="0" y="447"/>
                  </a:moveTo>
                  <a:lnTo>
                    <a:pt x="301" y="224"/>
                  </a:lnTo>
                  <a:lnTo>
                    <a:pt x="972" y="918"/>
                  </a:lnTo>
                  <a:lnTo>
                    <a:pt x="525" y="274"/>
                  </a:lnTo>
                  <a:lnTo>
                    <a:pt x="1008" y="671"/>
                  </a:lnTo>
                  <a:lnTo>
                    <a:pt x="540" y="177"/>
                  </a:lnTo>
                  <a:lnTo>
                    <a:pt x="926" y="0"/>
                  </a:lnTo>
                  <a:lnTo>
                    <a:pt x="453" y="148"/>
                  </a:lnTo>
                  <a:lnTo>
                    <a:pt x="382" y="167"/>
                  </a:lnTo>
                  <a:lnTo>
                    <a:pt x="318" y="163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17"/>
            <p:cNvSpPr>
              <a:spLocks/>
            </p:cNvSpPr>
            <p:nvPr/>
          </p:nvSpPr>
          <p:spPr bwMode="auto">
            <a:xfrm>
              <a:off x="1000" y="2651"/>
              <a:ext cx="806" cy="622"/>
            </a:xfrm>
            <a:custGeom>
              <a:avLst/>
              <a:gdLst>
                <a:gd name="T0" fmla="*/ 11 w 1612"/>
                <a:gd name="T1" fmla="*/ 0 h 1245"/>
                <a:gd name="T2" fmla="*/ 348 w 1612"/>
                <a:gd name="T3" fmla="*/ 397 h 1245"/>
                <a:gd name="T4" fmla="*/ 367 w 1612"/>
                <a:gd name="T5" fmla="*/ 414 h 1245"/>
                <a:gd name="T6" fmla="*/ 500 w 1612"/>
                <a:gd name="T7" fmla="*/ 391 h 1245"/>
                <a:gd name="T8" fmla="*/ 534 w 1612"/>
                <a:gd name="T9" fmla="*/ 397 h 1245"/>
                <a:gd name="T10" fmla="*/ 580 w 1612"/>
                <a:gd name="T11" fmla="*/ 403 h 1245"/>
                <a:gd name="T12" fmla="*/ 610 w 1612"/>
                <a:gd name="T13" fmla="*/ 433 h 1245"/>
                <a:gd name="T14" fmla="*/ 648 w 1612"/>
                <a:gd name="T15" fmla="*/ 448 h 1245"/>
                <a:gd name="T16" fmla="*/ 652 w 1612"/>
                <a:gd name="T17" fmla="*/ 509 h 1245"/>
                <a:gd name="T18" fmla="*/ 652 w 1612"/>
                <a:gd name="T19" fmla="*/ 560 h 1245"/>
                <a:gd name="T20" fmla="*/ 637 w 1612"/>
                <a:gd name="T21" fmla="*/ 604 h 1245"/>
                <a:gd name="T22" fmla="*/ 656 w 1612"/>
                <a:gd name="T23" fmla="*/ 652 h 1245"/>
                <a:gd name="T24" fmla="*/ 637 w 1612"/>
                <a:gd name="T25" fmla="*/ 728 h 1245"/>
                <a:gd name="T26" fmla="*/ 652 w 1612"/>
                <a:gd name="T27" fmla="*/ 789 h 1245"/>
                <a:gd name="T28" fmla="*/ 968 w 1612"/>
                <a:gd name="T29" fmla="*/ 1178 h 1245"/>
                <a:gd name="T30" fmla="*/ 1357 w 1612"/>
                <a:gd name="T31" fmla="*/ 910 h 1245"/>
                <a:gd name="T32" fmla="*/ 1391 w 1612"/>
                <a:gd name="T33" fmla="*/ 817 h 1245"/>
                <a:gd name="T34" fmla="*/ 1028 w 1612"/>
                <a:gd name="T35" fmla="*/ 203 h 1245"/>
                <a:gd name="T36" fmla="*/ 1445 w 1612"/>
                <a:gd name="T37" fmla="*/ 768 h 1245"/>
                <a:gd name="T38" fmla="*/ 1281 w 1612"/>
                <a:gd name="T39" fmla="*/ 372 h 1245"/>
                <a:gd name="T40" fmla="*/ 1317 w 1612"/>
                <a:gd name="T41" fmla="*/ 351 h 1245"/>
                <a:gd name="T42" fmla="*/ 1323 w 1612"/>
                <a:gd name="T43" fmla="*/ 452 h 1245"/>
                <a:gd name="T44" fmla="*/ 1363 w 1612"/>
                <a:gd name="T45" fmla="*/ 482 h 1245"/>
                <a:gd name="T46" fmla="*/ 1378 w 1612"/>
                <a:gd name="T47" fmla="*/ 452 h 1245"/>
                <a:gd name="T48" fmla="*/ 1591 w 1612"/>
                <a:gd name="T49" fmla="*/ 749 h 1245"/>
                <a:gd name="T50" fmla="*/ 1424 w 1612"/>
                <a:gd name="T51" fmla="*/ 560 h 1245"/>
                <a:gd name="T52" fmla="*/ 1555 w 1612"/>
                <a:gd name="T53" fmla="*/ 773 h 1245"/>
                <a:gd name="T54" fmla="*/ 1612 w 1612"/>
                <a:gd name="T55" fmla="*/ 771 h 1245"/>
                <a:gd name="T56" fmla="*/ 1481 w 1612"/>
                <a:gd name="T57" fmla="*/ 878 h 1245"/>
                <a:gd name="T58" fmla="*/ 952 w 1612"/>
                <a:gd name="T59" fmla="*/ 1245 h 1245"/>
                <a:gd name="T60" fmla="*/ 618 w 1612"/>
                <a:gd name="T61" fmla="*/ 832 h 1245"/>
                <a:gd name="T62" fmla="*/ 0 w 1612"/>
                <a:gd name="T63" fmla="*/ 15 h 1245"/>
                <a:gd name="T64" fmla="*/ 11 w 1612"/>
                <a:gd name="T65" fmla="*/ 0 h 1245"/>
                <a:gd name="T66" fmla="*/ 11 w 1612"/>
                <a:gd name="T67" fmla="*/ 0 h 1245"/>
                <a:gd name="T68" fmla="*/ 11 w 1612"/>
                <a:gd name="T69" fmla="*/ 0 h 12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12"/>
                <a:gd name="T106" fmla="*/ 0 h 1245"/>
                <a:gd name="T107" fmla="*/ 1612 w 1612"/>
                <a:gd name="T108" fmla="*/ 1245 h 12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12" h="1245">
                  <a:moveTo>
                    <a:pt x="11" y="0"/>
                  </a:moveTo>
                  <a:lnTo>
                    <a:pt x="348" y="397"/>
                  </a:lnTo>
                  <a:lnTo>
                    <a:pt x="367" y="414"/>
                  </a:lnTo>
                  <a:lnTo>
                    <a:pt x="500" y="391"/>
                  </a:lnTo>
                  <a:lnTo>
                    <a:pt x="534" y="397"/>
                  </a:lnTo>
                  <a:lnTo>
                    <a:pt x="580" y="403"/>
                  </a:lnTo>
                  <a:lnTo>
                    <a:pt x="610" y="433"/>
                  </a:lnTo>
                  <a:lnTo>
                    <a:pt x="648" y="448"/>
                  </a:lnTo>
                  <a:lnTo>
                    <a:pt x="652" y="509"/>
                  </a:lnTo>
                  <a:lnTo>
                    <a:pt x="652" y="560"/>
                  </a:lnTo>
                  <a:lnTo>
                    <a:pt x="637" y="604"/>
                  </a:lnTo>
                  <a:lnTo>
                    <a:pt x="656" y="652"/>
                  </a:lnTo>
                  <a:lnTo>
                    <a:pt x="637" y="728"/>
                  </a:lnTo>
                  <a:lnTo>
                    <a:pt x="652" y="789"/>
                  </a:lnTo>
                  <a:lnTo>
                    <a:pt x="968" y="1178"/>
                  </a:lnTo>
                  <a:lnTo>
                    <a:pt x="1357" y="910"/>
                  </a:lnTo>
                  <a:lnTo>
                    <a:pt x="1391" y="817"/>
                  </a:lnTo>
                  <a:lnTo>
                    <a:pt x="1028" y="203"/>
                  </a:lnTo>
                  <a:lnTo>
                    <a:pt x="1445" y="768"/>
                  </a:lnTo>
                  <a:lnTo>
                    <a:pt x="1281" y="372"/>
                  </a:lnTo>
                  <a:lnTo>
                    <a:pt x="1317" y="351"/>
                  </a:lnTo>
                  <a:lnTo>
                    <a:pt x="1323" y="452"/>
                  </a:lnTo>
                  <a:lnTo>
                    <a:pt x="1363" y="482"/>
                  </a:lnTo>
                  <a:lnTo>
                    <a:pt x="1378" y="452"/>
                  </a:lnTo>
                  <a:lnTo>
                    <a:pt x="1591" y="749"/>
                  </a:lnTo>
                  <a:lnTo>
                    <a:pt x="1424" y="560"/>
                  </a:lnTo>
                  <a:lnTo>
                    <a:pt x="1555" y="773"/>
                  </a:lnTo>
                  <a:lnTo>
                    <a:pt x="1612" y="771"/>
                  </a:lnTo>
                  <a:lnTo>
                    <a:pt x="1481" y="878"/>
                  </a:lnTo>
                  <a:lnTo>
                    <a:pt x="952" y="1245"/>
                  </a:lnTo>
                  <a:lnTo>
                    <a:pt x="618" y="832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18"/>
            <p:cNvSpPr>
              <a:spLocks/>
            </p:cNvSpPr>
            <p:nvPr/>
          </p:nvSpPr>
          <p:spPr bwMode="auto">
            <a:xfrm>
              <a:off x="1125" y="2842"/>
              <a:ext cx="191" cy="237"/>
            </a:xfrm>
            <a:custGeom>
              <a:avLst/>
              <a:gdLst>
                <a:gd name="T0" fmla="*/ 156 w 380"/>
                <a:gd name="T1" fmla="*/ 11 h 473"/>
                <a:gd name="T2" fmla="*/ 0 w 380"/>
                <a:gd name="T3" fmla="*/ 110 h 473"/>
                <a:gd name="T4" fmla="*/ 0 w 380"/>
                <a:gd name="T5" fmla="*/ 163 h 473"/>
                <a:gd name="T6" fmla="*/ 228 w 380"/>
                <a:gd name="T7" fmla="*/ 473 h 473"/>
                <a:gd name="T8" fmla="*/ 325 w 380"/>
                <a:gd name="T9" fmla="*/ 452 h 473"/>
                <a:gd name="T10" fmla="*/ 355 w 380"/>
                <a:gd name="T11" fmla="*/ 310 h 473"/>
                <a:gd name="T12" fmla="*/ 355 w 380"/>
                <a:gd name="T13" fmla="*/ 253 h 473"/>
                <a:gd name="T14" fmla="*/ 338 w 380"/>
                <a:gd name="T15" fmla="*/ 230 h 473"/>
                <a:gd name="T16" fmla="*/ 380 w 380"/>
                <a:gd name="T17" fmla="*/ 131 h 473"/>
                <a:gd name="T18" fmla="*/ 376 w 380"/>
                <a:gd name="T19" fmla="*/ 95 h 473"/>
                <a:gd name="T20" fmla="*/ 344 w 380"/>
                <a:gd name="T21" fmla="*/ 85 h 473"/>
                <a:gd name="T22" fmla="*/ 329 w 380"/>
                <a:gd name="T23" fmla="*/ 36 h 473"/>
                <a:gd name="T24" fmla="*/ 247 w 380"/>
                <a:gd name="T25" fmla="*/ 42 h 473"/>
                <a:gd name="T26" fmla="*/ 239 w 380"/>
                <a:gd name="T27" fmla="*/ 9 h 473"/>
                <a:gd name="T28" fmla="*/ 207 w 380"/>
                <a:gd name="T29" fmla="*/ 0 h 473"/>
                <a:gd name="T30" fmla="*/ 156 w 380"/>
                <a:gd name="T31" fmla="*/ 11 h 473"/>
                <a:gd name="T32" fmla="*/ 156 w 380"/>
                <a:gd name="T33" fmla="*/ 11 h 473"/>
                <a:gd name="T34" fmla="*/ 156 w 380"/>
                <a:gd name="T35" fmla="*/ 11 h 4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0"/>
                <a:gd name="T55" fmla="*/ 0 h 473"/>
                <a:gd name="T56" fmla="*/ 380 w 380"/>
                <a:gd name="T57" fmla="*/ 473 h 4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0" h="473">
                  <a:moveTo>
                    <a:pt x="156" y="11"/>
                  </a:moveTo>
                  <a:lnTo>
                    <a:pt x="0" y="110"/>
                  </a:lnTo>
                  <a:lnTo>
                    <a:pt x="0" y="163"/>
                  </a:lnTo>
                  <a:lnTo>
                    <a:pt x="228" y="473"/>
                  </a:lnTo>
                  <a:lnTo>
                    <a:pt x="325" y="452"/>
                  </a:lnTo>
                  <a:lnTo>
                    <a:pt x="355" y="310"/>
                  </a:lnTo>
                  <a:lnTo>
                    <a:pt x="355" y="253"/>
                  </a:lnTo>
                  <a:lnTo>
                    <a:pt x="338" y="230"/>
                  </a:lnTo>
                  <a:lnTo>
                    <a:pt x="380" y="131"/>
                  </a:lnTo>
                  <a:lnTo>
                    <a:pt x="376" y="95"/>
                  </a:lnTo>
                  <a:lnTo>
                    <a:pt x="344" y="85"/>
                  </a:lnTo>
                  <a:lnTo>
                    <a:pt x="329" y="36"/>
                  </a:lnTo>
                  <a:lnTo>
                    <a:pt x="247" y="42"/>
                  </a:lnTo>
                  <a:lnTo>
                    <a:pt x="239" y="9"/>
                  </a:lnTo>
                  <a:lnTo>
                    <a:pt x="207" y="0"/>
                  </a:lnTo>
                  <a:lnTo>
                    <a:pt x="156" y="1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19"/>
            <p:cNvSpPr>
              <a:spLocks/>
            </p:cNvSpPr>
            <p:nvPr/>
          </p:nvSpPr>
          <p:spPr bwMode="auto">
            <a:xfrm>
              <a:off x="1125" y="2897"/>
              <a:ext cx="186" cy="197"/>
            </a:xfrm>
            <a:custGeom>
              <a:avLst/>
              <a:gdLst>
                <a:gd name="T0" fmla="*/ 23 w 373"/>
                <a:gd name="T1" fmla="*/ 0 h 393"/>
                <a:gd name="T2" fmla="*/ 21 w 373"/>
                <a:gd name="T3" fmla="*/ 38 h 393"/>
                <a:gd name="T4" fmla="*/ 32 w 373"/>
                <a:gd name="T5" fmla="*/ 57 h 393"/>
                <a:gd name="T6" fmla="*/ 61 w 373"/>
                <a:gd name="T7" fmla="*/ 48 h 393"/>
                <a:gd name="T8" fmla="*/ 122 w 373"/>
                <a:gd name="T9" fmla="*/ 15 h 393"/>
                <a:gd name="T10" fmla="*/ 84 w 373"/>
                <a:gd name="T11" fmla="*/ 72 h 393"/>
                <a:gd name="T12" fmla="*/ 82 w 373"/>
                <a:gd name="T13" fmla="*/ 99 h 393"/>
                <a:gd name="T14" fmla="*/ 93 w 373"/>
                <a:gd name="T15" fmla="*/ 114 h 393"/>
                <a:gd name="T16" fmla="*/ 97 w 373"/>
                <a:gd name="T17" fmla="*/ 135 h 393"/>
                <a:gd name="T18" fmla="*/ 124 w 373"/>
                <a:gd name="T19" fmla="*/ 135 h 393"/>
                <a:gd name="T20" fmla="*/ 148 w 373"/>
                <a:gd name="T21" fmla="*/ 108 h 393"/>
                <a:gd name="T22" fmla="*/ 211 w 373"/>
                <a:gd name="T23" fmla="*/ 68 h 393"/>
                <a:gd name="T24" fmla="*/ 257 w 373"/>
                <a:gd name="T25" fmla="*/ 48 h 393"/>
                <a:gd name="T26" fmla="*/ 169 w 373"/>
                <a:gd name="T27" fmla="*/ 150 h 393"/>
                <a:gd name="T28" fmla="*/ 154 w 373"/>
                <a:gd name="T29" fmla="*/ 184 h 393"/>
                <a:gd name="T30" fmla="*/ 154 w 373"/>
                <a:gd name="T31" fmla="*/ 226 h 393"/>
                <a:gd name="T32" fmla="*/ 184 w 373"/>
                <a:gd name="T33" fmla="*/ 239 h 393"/>
                <a:gd name="T34" fmla="*/ 215 w 373"/>
                <a:gd name="T35" fmla="*/ 211 h 393"/>
                <a:gd name="T36" fmla="*/ 264 w 373"/>
                <a:gd name="T37" fmla="*/ 169 h 393"/>
                <a:gd name="T38" fmla="*/ 325 w 373"/>
                <a:gd name="T39" fmla="*/ 133 h 393"/>
                <a:gd name="T40" fmla="*/ 257 w 373"/>
                <a:gd name="T41" fmla="*/ 226 h 393"/>
                <a:gd name="T42" fmla="*/ 241 w 373"/>
                <a:gd name="T43" fmla="*/ 285 h 393"/>
                <a:gd name="T44" fmla="*/ 241 w 373"/>
                <a:gd name="T45" fmla="*/ 321 h 393"/>
                <a:gd name="T46" fmla="*/ 241 w 373"/>
                <a:gd name="T47" fmla="*/ 346 h 393"/>
                <a:gd name="T48" fmla="*/ 272 w 373"/>
                <a:gd name="T49" fmla="*/ 340 h 393"/>
                <a:gd name="T50" fmla="*/ 295 w 373"/>
                <a:gd name="T51" fmla="*/ 302 h 393"/>
                <a:gd name="T52" fmla="*/ 336 w 373"/>
                <a:gd name="T53" fmla="*/ 279 h 393"/>
                <a:gd name="T54" fmla="*/ 321 w 373"/>
                <a:gd name="T55" fmla="*/ 327 h 393"/>
                <a:gd name="T56" fmla="*/ 373 w 373"/>
                <a:gd name="T57" fmla="*/ 333 h 393"/>
                <a:gd name="T58" fmla="*/ 369 w 373"/>
                <a:gd name="T59" fmla="*/ 388 h 393"/>
                <a:gd name="T60" fmla="*/ 241 w 373"/>
                <a:gd name="T61" fmla="*/ 393 h 393"/>
                <a:gd name="T62" fmla="*/ 215 w 373"/>
                <a:gd name="T63" fmla="*/ 363 h 393"/>
                <a:gd name="T64" fmla="*/ 190 w 373"/>
                <a:gd name="T65" fmla="*/ 302 h 393"/>
                <a:gd name="T66" fmla="*/ 137 w 373"/>
                <a:gd name="T67" fmla="*/ 272 h 393"/>
                <a:gd name="T68" fmla="*/ 46 w 373"/>
                <a:gd name="T69" fmla="*/ 158 h 393"/>
                <a:gd name="T70" fmla="*/ 2 w 373"/>
                <a:gd name="T71" fmla="*/ 87 h 393"/>
                <a:gd name="T72" fmla="*/ 0 w 373"/>
                <a:gd name="T73" fmla="*/ 27 h 393"/>
                <a:gd name="T74" fmla="*/ 23 w 373"/>
                <a:gd name="T75" fmla="*/ 0 h 393"/>
                <a:gd name="T76" fmla="*/ 23 w 373"/>
                <a:gd name="T77" fmla="*/ 0 h 393"/>
                <a:gd name="T78" fmla="*/ 23 w 373"/>
                <a:gd name="T79" fmla="*/ 0 h 3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3"/>
                <a:gd name="T121" fmla="*/ 0 h 393"/>
                <a:gd name="T122" fmla="*/ 373 w 373"/>
                <a:gd name="T123" fmla="*/ 393 h 3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3" h="393">
                  <a:moveTo>
                    <a:pt x="23" y="0"/>
                  </a:moveTo>
                  <a:lnTo>
                    <a:pt x="21" y="38"/>
                  </a:lnTo>
                  <a:lnTo>
                    <a:pt x="32" y="57"/>
                  </a:lnTo>
                  <a:lnTo>
                    <a:pt x="61" y="48"/>
                  </a:lnTo>
                  <a:lnTo>
                    <a:pt x="122" y="15"/>
                  </a:lnTo>
                  <a:lnTo>
                    <a:pt x="84" y="72"/>
                  </a:lnTo>
                  <a:lnTo>
                    <a:pt x="82" y="99"/>
                  </a:lnTo>
                  <a:lnTo>
                    <a:pt x="93" y="114"/>
                  </a:lnTo>
                  <a:lnTo>
                    <a:pt x="97" y="135"/>
                  </a:lnTo>
                  <a:lnTo>
                    <a:pt x="124" y="135"/>
                  </a:lnTo>
                  <a:lnTo>
                    <a:pt x="148" y="108"/>
                  </a:lnTo>
                  <a:lnTo>
                    <a:pt x="211" y="68"/>
                  </a:lnTo>
                  <a:lnTo>
                    <a:pt x="257" y="48"/>
                  </a:lnTo>
                  <a:lnTo>
                    <a:pt x="169" y="150"/>
                  </a:lnTo>
                  <a:lnTo>
                    <a:pt x="154" y="184"/>
                  </a:lnTo>
                  <a:lnTo>
                    <a:pt x="154" y="226"/>
                  </a:lnTo>
                  <a:lnTo>
                    <a:pt x="184" y="239"/>
                  </a:lnTo>
                  <a:lnTo>
                    <a:pt x="215" y="211"/>
                  </a:lnTo>
                  <a:lnTo>
                    <a:pt x="264" y="169"/>
                  </a:lnTo>
                  <a:lnTo>
                    <a:pt x="325" y="133"/>
                  </a:lnTo>
                  <a:lnTo>
                    <a:pt x="257" y="226"/>
                  </a:lnTo>
                  <a:lnTo>
                    <a:pt x="241" y="285"/>
                  </a:lnTo>
                  <a:lnTo>
                    <a:pt x="241" y="321"/>
                  </a:lnTo>
                  <a:lnTo>
                    <a:pt x="241" y="346"/>
                  </a:lnTo>
                  <a:lnTo>
                    <a:pt x="272" y="340"/>
                  </a:lnTo>
                  <a:lnTo>
                    <a:pt x="295" y="302"/>
                  </a:lnTo>
                  <a:lnTo>
                    <a:pt x="336" y="279"/>
                  </a:lnTo>
                  <a:lnTo>
                    <a:pt x="321" y="327"/>
                  </a:lnTo>
                  <a:lnTo>
                    <a:pt x="373" y="333"/>
                  </a:lnTo>
                  <a:lnTo>
                    <a:pt x="369" y="388"/>
                  </a:lnTo>
                  <a:lnTo>
                    <a:pt x="241" y="393"/>
                  </a:lnTo>
                  <a:lnTo>
                    <a:pt x="215" y="363"/>
                  </a:lnTo>
                  <a:lnTo>
                    <a:pt x="190" y="302"/>
                  </a:lnTo>
                  <a:lnTo>
                    <a:pt x="137" y="272"/>
                  </a:lnTo>
                  <a:lnTo>
                    <a:pt x="46" y="158"/>
                  </a:lnTo>
                  <a:lnTo>
                    <a:pt x="2" y="87"/>
                  </a:lnTo>
                  <a:lnTo>
                    <a:pt x="0" y="2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20"/>
            <p:cNvSpPr>
              <a:spLocks/>
            </p:cNvSpPr>
            <p:nvPr/>
          </p:nvSpPr>
          <p:spPr bwMode="auto">
            <a:xfrm>
              <a:off x="2245" y="2172"/>
              <a:ext cx="52" cy="64"/>
            </a:xfrm>
            <a:custGeom>
              <a:avLst/>
              <a:gdLst>
                <a:gd name="T0" fmla="*/ 0 w 105"/>
                <a:gd name="T1" fmla="*/ 24 h 129"/>
                <a:gd name="T2" fmla="*/ 13 w 105"/>
                <a:gd name="T3" fmla="*/ 121 h 129"/>
                <a:gd name="T4" fmla="*/ 93 w 105"/>
                <a:gd name="T5" fmla="*/ 129 h 129"/>
                <a:gd name="T6" fmla="*/ 105 w 105"/>
                <a:gd name="T7" fmla="*/ 97 h 129"/>
                <a:gd name="T8" fmla="*/ 105 w 105"/>
                <a:gd name="T9" fmla="*/ 43 h 129"/>
                <a:gd name="T10" fmla="*/ 95 w 105"/>
                <a:gd name="T11" fmla="*/ 0 h 129"/>
                <a:gd name="T12" fmla="*/ 48 w 105"/>
                <a:gd name="T13" fmla="*/ 3 h 129"/>
                <a:gd name="T14" fmla="*/ 0 w 105"/>
                <a:gd name="T15" fmla="*/ 24 h 129"/>
                <a:gd name="T16" fmla="*/ 0 w 105"/>
                <a:gd name="T17" fmla="*/ 24 h 129"/>
                <a:gd name="T18" fmla="*/ 0 w 105"/>
                <a:gd name="T19" fmla="*/ 24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29"/>
                <a:gd name="T32" fmla="*/ 105 w 105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29">
                  <a:moveTo>
                    <a:pt x="0" y="24"/>
                  </a:moveTo>
                  <a:lnTo>
                    <a:pt x="13" y="121"/>
                  </a:lnTo>
                  <a:lnTo>
                    <a:pt x="93" y="129"/>
                  </a:lnTo>
                  <a:lnTo>
                    <a:pt x="105" y="97"/>
                  </a:lnTo>
                  <a:lnTo>
                    <a:pt x="105" y="43"/>
                  </a:lnTo>
                  <a:lnTo>
                    <a:pt x="95" y="0"/>
                  </a:lnTo>
                  <a:lnTo>
                    <a:pt x="48" y="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21"/>
            <p:cNvSpPr>
              <a:spLocks/>
            </p:cNvSpPr>
            <p:nvPr/>
          </p:nvSpPr>
          <p:spPr bwMode="auto">
            <a:xfrm>
              <a:off x="2275" y="2188"/>
              <a:ext cx="20" cy="43"/>
            </a:xfrm>
            <a:custGeom>
              <a:avLst/>
              <a:gdLst>
                <a:gd name="T0" fmla="*/ 4 w 40"/>
                <a:gd name="T1" fmla="*/ 4 h 86"/>
                <a:gd name="T2" fmla="*/ 29 w 40"/>
                <a:gd name="T3" fmla="*/ 0 h 86"/>
                <a:gd name="T4" fmla="*/ 40 w 40"/>
                <a:gd name="T5" fmla="*/ 44 h 86"/>
                <a:gd name="T6" fmla="*/ 31 w 40"/>
                <a:gd name="T7" fmla="*/ 78 h 86"/>
                <a:gd name="T8" fmla="*/ 0 w 40"/>
                <a:gd name="T9" fmla="*/ 86 h 86"/>
                <a:gd name="T10" fmla="*/ 4 w 40"/>
                <a:gd name="T11" fmla="*/ 4 h 86"/>
                <a:gd name="T12" fmla="*/ 4 w 40"/>
                <a:gd name="T13" fmla="*/ 4 h 86"/>
                <a:gd name="T14" fmla="*/ 4 w 40"/>
                <a:gd name="T15" fmla="*/ 4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6"/>
                <a:gd name="T26" fmla="*/ 40 w 40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6">
                  <a:moveTo>
                    <a:pt x="4" y="4"/>
                  </a:moveTo>
                  <a:lnTo>
                    <a:pt x="29" y="0"/>
                  </a:lnTo>
                  <a:lnTo>
                    <a:pt x="40" y="44"/>
                  </a:lnTo>
                  <a:lnTo>
                    <a:pt x="31" y="78"/>
                  </a:lnTo>
                  <a:lnTo>
                    <a:pt x="0" y="8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2"/>
            <p:cNvSpPr>
              <a:spLocks/>
            </p:cNvSpPr>
            <p:nvPr/>
          </p:nvSpPr>
          <p:spPr bwMode="auto">
            <a:xfrm>
              <a:off x="2274" y="2200"/>
              <a:ext cx="19" cy="25"/>
            </a:xfrm>
            <a:custGeom>
              <a:avLst/>
              <a:gdLst>
                <a:gd name="T0" fmla="*/ 10 w 38"/>
                <a:gd name="T1" fmla="*/ 0 h 49"/>
                <a:gd name="T2" fmla="*/ 36 w 38"/>
                <a:gd name="T3" fmla="*/ 0 h 49"/>
                <a:gd name="T4" fmla="*/ 38 w 38"/>
                <a:gd name="T5" fmla="*/ 28 h 49"/>
                <a:gd name="T6" fmla="*/ 38 w 38"/>
                <a:gd name="T7" fmla="*/ 49 h 49"/>
                <a:gd name="T8" fmla="*/ 0 w 38"/>
                <a:gd name="T9" fmla="*/ 49 h 49"/>
                <a:gd name="T10" fmla="*/ 10 w 38"/>
                <a:gd name="T11" fmla="*/ 0 h 49"/>
                <a:gd name="T12" fmla="*/ 10 w 38"/>
                <a:gd name="T13" fmla="*/ 0 h 49"/>
                <a:gd name="T14" fmla="*/ 10 w 38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9"/>
                <a:gd name="T26" fmla="*/ 38 w 38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9">
                  <a:moveTo>
                    <a:pt x="10" y="0"/>
                  </a:moveTo>
                  <a:lnTo>
                    <a:pt x="36" y="0"/>
                  </a:lnTo>
                  <a:lnTo>
                    <a:pt x="38" y="28"/>
                  </a:lnTo>
                  <a:lnTo>
                    <a:pt x="38" y="49"/>
                  </a:lnTo>
                  <a:lnTo>
                    <a:pt x="0" y="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23"/>
            <p:cNvSpPr>
              <a:spLocks/>
            </p:cNvSpPr>
            <p:nvPr/>
          </p:nvSpPr>
          <p:spPr bwMode="auto">
            <a:xfrm>
              <a:off x="2248" y="2076"/>
              <a:ext cx="101" cy="96"/>
            </a:xfrm>
            <a:custGeom>
              <a:avLst/>
              <a:gdLst>
                <a:gd name="T0" fmla="*/ 103 w 201"/>
                <a:gd name="T1" fmla="*/ 17 h 192"/>
                <a:gd name="T2" fmla="*/ 97 w 201"/>
                <a:gd name="T3" fmla="*/ 70 h 192"/>
                <a:gd name="T4" fmla="*/ 44 w 201"/>
                <a:gd name="T5" fmla="*/ 74 h 192"/>
                <a:gd name="T6" fmla="*/ 0 w 201"/>
                <a:gd name="T7" fmla="*/ 150 h 192"/>
                <a:gd name="T8" fmla="*/ 7 w 201"/>
                <a:gd name="T9" fmla="*/ 192 h 192"/>
                <a:gd name="T10" fmla="*/ 97 w 201"/>
                <a:gd name="T11" fmla="*/ 190 h 192"/>
                <a:gd name="T12" fmla="*/ 120 w 201"/>
                <a:gd name="T13" fmla="*/ 140 h 192"/>
                <a:gd name="T14" fmla="*/ 184 w 201"/>
                <a:gd name="T15" fmla="*/ 93 h 192"/>
                <a:gd name="T16" fmla="*/ 201 w 201"/>
                <a:gd name="T17" fmla="*/ 38 h 192"/>
                <a:gd name="T18" fmla="*/ 146 w 201"/>
                <a:gd name="T19" fmla="*/ 0 h 192"/>
                <a:gd name="T20" fmla="*/ 103 w 201"/>
                <a:gd name="T21" fmla="*/ 17 h 192"/>
                <a:gd name="T22" fmla="*/ 103 w 201"/>
                <a:gd name="T23" fmla="*/ 17 h 192"/>
                <a:gd name="T24" fmla="*/ 103 w 201"/>
                <a:gd name="T25" fmla="*/ 17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1"/>
                <a:gd name="T40" fmla="*/ 0 h 192"/>
                <a:gd name="T41" fmla="*/ 201 w 201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1" h="192">
                  <a:moveTo>
                    <a:pt x="103" y="17"/>
                  </a:moveTo>
                  <a:lnTo>
                    <a:pt x="97" y="70"/>
                  </a:lnTo>
                  <a:lnTo>
                    <a:pt x="44" y="74"/>
                  </a:lnTo>
                  <a:lnTo>
                    <a:pt x="0" y="150"/>
                  </a:lnTo>
                  <a:lnTo>
                    <a:pt x="7" y="192"/>
                  </a:lnTo>
                  <a:lnTo>
                    <a:pt x="97" y="190"/>
                  </a:lnTo>
                  <a:lnTo>
                    <a:pt x="120" y="140"/>
                  </a:lnTo>
                  <a:lnTo>
                    <a:pt x="184" y="93"/>
                  </a:lnTo>
                  <a:lnTo>
                    <a:pt x="201" y="38"/>
                  </a:lnTo>
                  <a:lnTo>
                    <a:pt x="146" y="0"/>
                  </a:lnTo>
                  <a:lnTo>
                    <a:pt x="103" y="1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24"/>
            <p:cNvSpPr>
              <a:spLocks/>
            </p:cNvSpPr>
            <p:nvPr/>
          </p:nvSpPr>
          <p:spPr bwMode="auto">
            <a:xfrm>
              <a:off x="1608" y="2704"/>
              <a:ext cx="342" cy="245"/>
            </a:xfrm>
            <a:custGeom>
              <a:avLst/>
              <a:gdLst>
                <a:gd name="T0" fmla="*/ 9 w 682"/>
                <a:gd name="T1" fmla="*/ 247 h 491"/>
                <a:gd name="T2" fmla="*/ 40 w 682"/>
                <a:gd name="T3" fmla="*/ 261 h 491"/>
                <a:gd name="T4" fmla="*/ 108 w 682"/>
                <a:gd name="T5" fmla="*/ 238 h 491"/>
                <a:gd name="T6" fmla="*/ 116 w 682"/>
                <a:gd name="T7" fmla="*/ 312 h 491"/>
                <a:gd name="T8" fmla="*/ 138 w 682"/>
                <a:gd name="T9" fmla="*/ 340 h 491"/>
                <a:gd name="T10" fmla="*/ 190 w 682"/>
                <a:gd name="T11" fmla="*/ 340 h 491"/>
                <a:gd name="T12" fmla="*/ 205 w 682"/>
                <a:gd name="T13" fmla="*/ 388 h 491"/>
                <a:gd name="T14" fmla="*/ 273 w 682"/>
                <a:gd name="T15" fmla="*/ 445 h 491"/>
                <a:gd name="T16" fmla="*/ 359 w 682"/>
                <a:gd name="T17" fmla="*/ 491 h 491"/>
                <a:gd name="T18" fmla="*/ 492 w 682"/>
                <a:gd name="T19" fmla="*/ 475 h 491"/>
                <a:gd name="T20" fmla="*/ 682 w 682"/>
                <a:gd name="T21" fmla="*/ 445 h 491"/>
                <a:gd name="T22" fmla="*/ 650 w 682"/>
                <a:gd name="T23" fmla="*/ 238 h 491"/>
                <a:gd name="T24" fmla="*/ 606 w 682"/>
                <a:gd name="T25" fmla="*/ 116 h 491"/>
                <a:gd name="T26" fmla="*/ 532 w 682"/>
                <a:gd name="T27" fmla="*/ 65 h 491"/>
                <a:gd name="T28" fmla="*/ 475 w 682"/>
                <a:gd name="T29" fmla="*/ 2 h 491"/>
                <a:gd name="T30" fmla="*/ 404 w 682"/>
                <a:gd name="T31" fmla="*/ 0 h 491"/>
                <a:gd name="T32" fmla="*/ 205 w 682"/>
                <a:gd name="T33" fmla="*/ 46 h 491"/>
                <a:gd name="T34" fmla="*/ 85 w 682"/>
                <a:gd name="T35" fmla="*/ 120 h 491"/>
                <a:gd name="T36" fmla="*/ 22 w 682"/>
                <a:gd name="T37" fmla="*/ 190 h 491"/>
                <a:gd name="T38" fmla="*/ 0 w 682"/>
                <a:gd name="T39" fmla="*/ 230 h 491"/>
                <a:gd name="T40" fmla="*/ 9 w 682"/>
                <a:gd name="T41" fmla="*/ 247 h 491"/>
                <a:gd name="T42" fmla="*/ 9 w 682"/>
                <a:gd name="T43" fmla="*/ 247 h 491"/>
                <a:gd name="T44" fmla="*/ 9 w 682"/>
                <a:gd name="T45" fmla="*/ 247 h 4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2"/>
                <a:gd name="T70" fmla="*/ 0 h 491"/>
                <a:gd name="T71" fmla="*/ 682 w 682"/>
                <a:gd name="T72" fmla="*/ 491 h 4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2" h="491">
                  <a:moveTo>
                    <a:pt x="9" y="247"/>
                  </a:moveTo>
                  <a:lnTo>
                    <a:pt x="40" y="261"/>
                  </a:lnTo>
                  <a:lnTo>
                    <a:pt x="108" y="238"/>
                  </a:lnTo>
                  <a:lnTo>
                    <a:pt x="116" y="312"/>
                  </a:lnTo>
                  <a:lnTo>
                    <a:pt x="138" y="340"/>
                  </a:lnTo>
                  <a:lnTo>
                    <a:pt x="190" y="340"/>
                  </a:lnTo>
                  <a:lnTo>
                    <a:pt x="205" y="388"/>
                  </a:lnTo>
                  <a:lnTo>
                    <a:pt x="273" y="445"/>
                  </a:lnTo>
                  <a:lnTo>
                    <a:pt x="359" y="491"/>
                  </a:lnTo>
                  <a:lnTo>
                    <a:pt x="492" y="475"/>
                  </a:lnTo>
                  <a:lnTo>
                    <a:pt x="682" y="445"/>
                  </a:lnTo>
                  <a:lnTo>
                    <a:pt x="650" y="238"/>
                  </a:lnTo>
                  <a:lnTo>
                    <a:pt x="606" y="116"/>
                  </a:lnTo>
                  <a:lnTo>
                    <a:pt x="532" y="65"/>
                  </a:lnTo>
                  <a:lnTo>
                    <a:pt x="475" y="2"/>
                  </a:lnTo>
                  <a:lnTo>
                    <a:pt x="404" y="0"/>
                  </a:lnTo>
                  <a:lnTo>
                    <a:pt x="205" y="46"/>
                  </a:lnTo>
                  <a:lnTo>
                    <a:pt x="85" y="120"/>
                  </a:lnTo>
                  <a:lnTo>
                    <a:pt x="22" y="190"/>
                  </a:lnTo>
                  <a:lnTo>
                    <a:pt x="0" y="230"/>
                  </a:lnTo>
                  <a:lnTo>
                    <a:pt x="9" y="24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25"/>
            <p:cNvSpPr>
              <a:spLocks/>
            </p:cNvSpPr>
            <p:nvPr/>
          </p:nvSpPr>
          <p:spPr bwMode="auto">
            <a:xfrm>
              <a:off x="1911" y="2883"/>
              <a:ext cx="418" cy="547"/>
            </a:xfrm>
            <a:custGeom>
              <a:avLst/>
              <a:gdLst>
                <a:gd name="T0" fmla="*/ 163 w 834"/>
                <a:gd name="T1" fmla="*/ 0 h 1095"/>
                <a:gd name="T2" fmla="*/ 0 w 834"/>
                <a:gd name="T3" fmla="*/ 219 h 1095"/>
                <a:gd name="T4" fmla="*/ 234 w 834"/>
                <a:gd name="T5" fmla="*/ 679 h 1095"/>
                <a:gd name="T6" fmla="*/ 475 w 834"/>
                <a:gd name="T7" fmla="*/ 939 h 1095"/>
                <a:gd name="T8" fmla="*/ 627 w 834"/>
                <a:gd name="T9" fmla="*/ 1073 h 1095"/>
                <a:gd name="T10" fmla="*/ 698 w 834"/>
                <a:gd name="T11" fmla="*/ 1095 h 1095"/>
                <a:gd name="T12" fmla="*/ 834 w 834"/>
                <a:gd name="T13" fmla="*/ 1027 h 1095"/>
                <a:gd name="T14" fmla="*/ 715 w 834"/>
                <a:gd name="T15" fmla="*/ 537 h 1095"/>
                <a:gd name="T16" fmla="*/ 323 w 834"/>
                <a:gd name="T17" fmla="*/ 158 h 1095"/>
                <a:gd name="T18" fmla="*/ 163 w 834"/>
                <a:gd name="T19" fmla="*/ 0 h 1095"/>
                <a:gd name="T20" fmla="*/ 163 w 834"/>
                <a:gd name="T21" fmla="*/ 0 h 1095"/>
                <a:gd name="T22" fmla="*/ 163 w 834"/>
                <a:gd name="T23" fmla="*/ 0 h 10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4"/>
                <a:gd name="T37" fmla="*/ 0 h 1095"/>
                <a:gd name="T38" fmla="*/ 834 w 834"/>
                <a:gd name="T39" fmla="*/ 1095 h 10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4" h="1095">
                  <a:moveTo>
                    <a:pt x="163" y="0"/>
                  </a:moveTo>
                  <a:lnTo>
                    <a:pt x="0" y="219"/>
                  </a:lnTo>
                  <a:lnTo>
                    <a:pt x="234" y="679"/>
                  </a:lnTo>
                  <a:lnTo>
                    <a:pt x="475" y="939"/>
                  </a:lnTo>
                  <a:lnTo>
                    <a:pt x="627" y="1073"/>
                  </a:lnTo>
                  <a:lnTo>
                    <a:pt x="698" y="1095"/>
                  </a:lnTo>
                  <a:lnTo>
                    <a:pt x="834" y="1027"/>
                  </a:lnTo>
                  <a:lnTo>
                    <a:pt x="715" y="537"/>
                  </a:lnTo>
                  <a:lnTo>
                    <a:pt x="323" y="1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26"/>
            <p:cNvSpPr>
              <a:spLocks/>
            </p:cNvSpPr>
            <p:nvPr/>
          </p:nvSpPr>
          <p:spPr bwMode="auto">
            <a:xfrm>
              <a:off x="1725" y="2702"/>
              <a:ext cx="726" cy="723"/>
            </a:xfrm>
            <a:custGeom>
              <a:avLst/>
              <a:gdLst>
                <a:gd name="T0" fmla="*/ 73 w 1453"/>
                <a:gd name="T1" fmla="*/ 42 h 1447"/>
                <a:gd name="T2" fmla="*/ 211 w 1453"/>
                <a:gd name="T3" fmla="*/ 14 h 1447"/>
                <a:gd name="T4" fmla="*/ 259 w 1453"/>
                <a:gd name="T5" fmla="*/ 61 h 1447"/>
                <a:gd name="T6" fmla="*/ 335 w 1453"/>
                <a:gd name="T7" fmla="*/ 99 h 1447"/>
                <a:gd name="T8" fmla="*/ 354 w 1453"/>
                <a:gd name="T9" fmla="*/ 166 h 1447"/>
                <a:gd name="T10" fmla="*/ 381 w 1453"/>
                <a:gd name="T11" fmla="*/ 251 h 1447"/>
                <a:gd name="T12" fmla="*/ 373 w 1453"/>
                <a:gd name="T13" fmla="*/ 310 h 1447"/>
                <a:gd name="T14" fmla="*/ 382 w 1453"/>
                <a:gd name="T15" fmla="*/ 394 h 1447"/>
                <a:gd name="T16" fmla="*/ 324 w 1453"/>
                <a:gd name="T17" fmla="*/ 428 h 1447"/>
                <a:gd name="T18" fmla="*/ 219 w 1453"/>
                <a:gd name="T19" fmla="*/ 439 h 1447"/>
                <a:gd name="T20" fmla="*/ 111 w 1453"/>
                <a:gd name="T21" fmla="*/ 468 h 1447"/>
                <a:gd name="T22" fmla="*/ 295 w 1453"/>
                <a:gd name="T23" fmla="*/ 538 h 1447"/>
                <a:gd name="T24" fmla="*/ 447 w 1453"/>
                <a:gd name="T25" fmla="*/ 717 h 1447"/>
                <a:gd name="T26" fmla="*/ 453 w 1453"/>
                <a:gd name="T27" fmla="*/ 538 h 1447"/>
                <a:gd name="T28" fmla="*/ 508 w 1453"/>
                <a:gd name="T29" fmla="*/ 458 h 1447"/>
                <a:gd name="T30" fmla="*/ 544 w 1453"/>
                <a:gd name="T31" fmla="*/ 424 h 1447"/>
                <a:gd name="T32" fmla="*/ 605 w 1453"/>
                <a:gd name="T33" fmla="*/ 533 h 1447"/>
                <a:gd name="T34" fmla="*/ 905 w 1453"/>
                <a:gd name="T35" fmla="*/ 840 h 1447"/>
                <a:gd name="T36" fmla="*/ 1042 w 1453"/>
                <a:gd name="T37" fmla="*/ 977 h 1447"/>
                <a:gd name="T38" fmla="*/ 1099 w 1453"/>
                <a:gd name="T39" fmla="*/ 1116 h 1447"/>
                <a:gd name="T40" fmla="*/ 1095 w 1453"/>
                <a:gd name="T41" fmla="*/ 1259 h 1447"/>
                <a:gd name="T42" fmla="*/ 1099 w 1453"/>
                <a:gd name="T43" fmla="*/ 1359 h 1447"/>
                <a:gd name="T44" fmla="*/ 1048 w 1453"/>
                <a:gd name="T45" fmla="*/ 1390 h 1447"/>
                <a:gd name="T46" fmla="*/ 995 w 1453"/>
                <a:gd name="T47" fmla="*/ 1331 h 1447"/>
                <a:gd name="T48" fmla="*/ 913 w 1453"/>
                <a:gd name="T49" fmla="*/ 1242 h 1447"/>
                <a:gd name="T50" fmla="*/ 759 w 1453"/>
                <a:gd name="T51" fmla="*/ 1112 h 1447"/>
                <a:gd name="T52" fmla="*/ 493 w 1453"/>
                <a:gd name="T53" fmla="*/ 753 h 1447"/>
                <a:gd name="T54" fmla="*/ 955 w 1453"/>
                <a:gd name="T55" fmla="*/ 1424 h 1447"/>
                <a:gd name="T56" fmla="*/ 1137 w 1453"/>
                <a:gd name="T57" fmla="*/ 1432 h 1447"/>
                <a:gd name="T58" fmla="*/ 1367 w 1453"/>
                <a:gd name="T59" fmla="*/ 1205 h 1447"/>
                <a:gd name="T60" fmla="*/ 1405 w 1453"/>
                <a:gd name="T61" fmla="*/ 1038 h 1447"/>
                <a:gd name="T62" fmla="*/ 1162 w 1453"/>
                <a:gd name="T63" fmla="*/ 821 h 1447"/>
                <a:gd name="T64" fmla="*/ 886 w 1453"/>
                <a:gd name="T65" fmla="*/ 702 h 1447"/>
                <a:gd name="T66" fmla="*/ 498 w 1453"/>
                <a:gd name="T67" fmla="*/ 350 h 1447"/>
                <a:gd name="T68" fmla="*/ 346 w 1453"/>
                <a:gd name="T69" fmla="*/ 88 h 1447"/>
                <a:gd name="T70" fmla="*/ 232 w 1453"/>
                <a:gd name="T71" fmla="*/ 0 h 1447"/>
                <a:gd name="T72" fmla="*/ 0 w 1453"/>
                <a:gd name="T73" fmla="*/ 52 h 1447"/>
                <a:gd name="T74" fmla="*/ 0 w 1453"/>
                <a:gd name="T75" fmla="*/ 52 h 14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3"/>
                <a:gd name="T115" fmla="*/ 0 h 1447"/>
                <a:gd name="T116" fmla="*/ 1453 w 1453"/>
                <a:gd name="T117" fmla="*/ 1447 h 14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3" h="1447">
                  <a:moveTo>
                    <a:pt x="0" y="52"/>
                  </a:moveTo>
                  <a:lnTo>
                    <a:pt x="73" y="42"/>
                  </a:lnTo>
                  <a:lnTo>
                    <a:pt x="143" y="29"/>
                  </a:lnTo>
                  <a:lnTo>
                    <a:pt x="211" y="14"/>
                  </a:lnTo>
                  <a:lnTo>
                    <a:pt x="249" y="25"/>
                  </a:lnTo>
                  <a:lnTo>
                    <a:pt x="259" y="61"/>
                  </a:lnTo>
                  <a:lnTo>
                    <a:pt x="287" y="86"/>
                  </a:lnTo>
                  <a:lnTo>
                    <a:pt x="335" y="99"/>
                  </a:lnTo>
                  <a:lnTo>
                    <a:pt x="348" y="126"/>
                  </a:lnTo>
                  <a:lnTo>
                    <a:pt x="354" y="166"/>
                  </a:lnTo>
                  <a:lnTo>
                    <a:pt x="367" y="196"/>
                  </a:lnTo>
                  <a:lnTo>
                    <a:pt x="381" y="251"/>
                  </a:lnTo>
                  <a:lnTo>
                    <a:pt x="382" y="287"/>
                  </a:lnTo>
                  <a:lnTo>
                    <a:pt x="373" y="310"/>
                  </a:lnTo>
                  <a:lnTo>
                    <a:pt x="396" y="356"/>
                  </a:lnTo>
                  <a:lnTo>
                    <a:pt x="382" y="394"/>
                  </a:lnTo>
                  <a:lnTo>
                    <a:pt x="363" y="415"/>
                  </a:lnTo>
                  <a:lnTo>
                    <a:pt x="324" y="428"/>
                  </a:lnTo>
                  <a:lnTo>
                    <a:pt x="257" y="430"/>
                  </a:lnTo>
                  <a:lnTo>
                    <a:pt x="219" y="439"/>
                  </a:lnTo>
                  <a:lnTo>
                    <a:pt x="173" y="443"/>
                  </a:lnTo>
                  <a:lnTo>
                    <a:pt x="111" y="468"/>
                  </a:lnTo>
                  <a:lnTo>
                    <a:pt x="248" y="477"/>
                  </a:lnTo>
                  <a:lnTo>
                    <a:pt x="295" y="538"/>
                  </a:lnTo>
                  <a:lnTo>
                    <a:pt x="373" y="601"/>
                  </a:lnTo>
                  <a:lnTo>
                    <a:pt x="447" y="717"/>
                  </a:lnTo>
                  <a:lnTo>
                    <a:pt x="413" y="599"/>
                  </a:lnTo>
                  <a:lnTo>
                    <a:pt x="453" y="538"/>
                  </a:lnTo>
                  <a:lnTo>
                    <a:pt x="464" y="500"/>
                  </a:lnTo>
                  <a:lnTo>
                    <a:pt x="508" y="458"/>
                  </a:lnTo>
                  <a:lnTo>
                    <a:pt x="523" y="409"/>
                  </a:lnTo>
                  <a:lnTo>
                    <a:pt x="544" y="424"/>
                  </a:lnTo>
                  <a:lnTo>
                    <a:pt x="578" y="460"/>
                  </a:lnTo>
                  <a:lnTo>
                    <a:pt x="605" y="533"/>
                  </a:lnTo>
                  <a:lnTo>
                    <a:pt x="749" y="648"/>
                  </a:lnTo>
                  <a:lnTo>
                    <a:pt x="905" y="840"/>
                  </a:lnTo>
                  <a:lnTo>
                    <a:pt x="993" y="930"/>
                  </a:lnTo>
                  <a:lnTo>
                    <a:pt x="1042" y="977"/>
                  </a:lnTo>
                  <a:lnTo>
                    <a:pt x="1086" y="1048"/>
                  </a:lnTo>
                  <a:lnTo>
                    <a:pt x="1099" y="1116"/>
                  </a:lnTo>
                  <a:lnTo>
                    <a:pt x="1103" y="1198"/>
                  </a:lnTo>
                  <a:lnTo>
                    <a:pt x="1095" y="1259"/>
                  </a:lnTo>
                  <a:lnTo>
                    <a:pt x="1095" y="1319"/>
                  </a:lnTo>
                  <a:lnTo>
                    <a:pt x="1099" y="1359"/>
                  </a:lnTo>
                  <a:lnTo>
                    <a:pt x="1088" y="1388"/>
                  </a:lnTo>
                  <a:lnTo>
                    <a:pt x="1048" y="1390"/>
                  </a:lnTo>
                  <a:lnTo>
                    <a:pt x="1019" y="1369"/>
                  </a:lnTo>
                  <a:lnTo>
                    <a:pt x="995" y="1331"/>
                  </a:lnTo>
                  <a:lnTo>
                    <a:pt x="953" y="1283"/>
                  </a:lnTo>
                  <a:lnTo>
                    <a:pt x="913" y="1242"/>
                  </a:lnTo>
                  <a:lnTo>
                    <a:pt x="827" y="1175"/>
                  </a:lnTo>
                  <a:lnTo>
                    <a:pt x="759" y="1112"/>
                  </a:lnTo>
                  <a:lnTo>
                    <a:pt x="620" y="949"/>
                  </a:lnTo>
                  <a:lnTo>
                    <a:pt x="493" y="753"/>
                  </a:lnTo>
                  <a:lnTo>
                    <a:pt x="599" y="1027"/>
                  </a:lnTo>
                  <a:lnTo>
                    <a:pt x="955" y="1424"/>
                  </a:lnTo>
                  <a:lnTo>
                    <a:pt x="1040" y="1447"/>
                  </a:lnTo>
                  <a:lnTo>
                    <a:pt x="1137" y="1432"/>
                  </a:lnTo>
                  <a:lnTo>
                    <a:pt x="1217" y="1373"/>
                  </a:lnTo>
                  <a:lnTo>
                    <a:pt x="1367" y="1205"/>
                  </a:lnTo>
                  <a:lnTo>
                    <a:pt x="1453" y="1110"/>
                  </a:lnTo>
                  <a:lnTo>
                    <a:pt x="1405" y="1038"/>
                  </a:lnTo>
                  <a:lnTo>
                    <a:pt x="1297" y="936"/>
                  </a:lnTo>
                  <a:lnTo>
                    <a:pt x="1162" y="821"/>
                  </a:lnTo>
                  <a:lnTo>
                    <a:pt x="1034" y="753"/>
                  </a:lnTo>
                  <a:lnTo>
                    <a:pt x="886" y="702"/>
                  </a:lnTo>
                  <a:lnTo>
                    <a:pt x="662" y="489"/>
                  </a:lnTo>
                  <a:lnTo>
                    <a:pt x="498" y="350"/>
                  </a:lnTo>
                  <a:lnTo>
                    <a:pt x="392" y="168"/>
                  </a:lnTo>
                  <a:lnTo>
                    <a:pt x="346" y="88"/>
                  </a:lnTo>
                  <a:lnTo>
                    <a:pt x="278" y="35"/>
                  </a:lnTo>
                  <a:lnTo>
                    <a:pt x="232" y="0"/>
                  </a:lnTo>
                  <a:lnTo>
                    <a:pt x="137" y="1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27"/>
            <p:cNvSpPr>
              <a:spLocks/>
            </p:cNvSpPr>
            <p:nvPr/>
          </p:nvSpPr>
          <p:spPr bwMode="auto">
            <a:xfrm>
              <a:off x="1856" y="2723"/>
              <a:ext cx="592" cy="706"/>
            </a:xfrm>
            <a:custGeom>
              <a:avLst/>
              <a:gdLst>
                <a:gd name="T0" fmla="*/ 76 w 1184"/>
                <a:gd name="T1" fmla="*/ 46 h 1412"/>
                <a:gd name="T2" fmla="*/ 7 w 1184"/>
                <a:gd name="T3" fmla="*/ 0 h 1412"/>
                <a:gd name="T4" fmla="*/ 0 w 1184"/>
                <a:gd name="T5" fmla="*/ 21 h 1412"/>
                <a:gd name="T6" fmla="*/ 57 w 1184"/>
                <a:gd name="T7" fmla="*/ 48 h 1412"/>
                <a:gd name="T8" fmla="*/ 80 w 1184"/>
                <a:gd name="T9" fmla="*/ 76 h 1412"/>
                <a:gd name="T10" fmla="*/ 93 w 1184"/>
                <a:gd name="T11" fmla="*/ 114 h 1412"/>
                <a:gd name="T12" fmla="*/ 102 w 1184"/>
                <a:gd name="T13" fmla="*/ 143 h 1412"/>
                <a:gd name="T14" fmla="*/ 127 w 1184"/>
                <a:gd name="T15" fmla="*/ 202 h 1412"/>
                <a:gd name="T16" fmla="*/ 114 w 1184"/>
                <a:gd name="T17" fmla="*/ 247 h 1412"/>
                <a:gd name="T18" fmla="*/ 129 w 1184"/>
                <a:gd name="T19" fmla="*/ 295 h 1412"/>
                <a:gd name="T20" fmla="*/ 118 w 1184"/>
                <a:gd name="T21" fmla="*/ 342 h 1412"/>
                <a:gd name="T22" fmla="*/ 118 w 1184"/>
                <a:gd name="T23" fmla="*/ 388 h 1412"/>
                <a:gd name="T24" fmla="*/ 161 w 1184"/>
                <a:gd name="T25" fmla="*/ 335 h 1412"/>
                <a:gd name="T26" fmla="*/ 163 w 1184"/>
                <a:gd name="T27" fmla="*/ 274 h 1412"/>
                <a:gd name="T28" fmla="*/ 163 w 1184"/>
                <a:gd name="T29" fmla="*/ 247 h 1412"/>
                <a:gd name="T30" fmla="*/ 199 w 1184"/>
                <a:gd name="T31" fmla="*/ 293 h 1412"/>
                <a:gd name="T32" fmla="*/ 247 w 1184"/>
                <a:gd name="T33" fmla="*/ 331 h 1412"/>
                <a:gd name="T34" fmla="*/ 292 w 1184"/>
                <a:gd name="T35" fmla="*/ 361 h 1412"/>
                <a:gd name="T36" fmla="*/ 414 w 1184"/>
                <a:gd name="T37" fmla="*/ 500 h 1412"/>
                <a:gd name="T38" fmla="*/ 644 w 1184"/>
                <a:gd name="T39" fmla="*/ 722 h 1412"/>
                <a:gd name="T40" fmla="*/ 773 w 1184"/>
                <a:gd name="T41" fmla="*/ 836 h 1412"/>
                <a:gd name="T42" fmla="*/ 861 w 1184"/>
                <a:gd name="T43" fmla="*/ 901 h 1412"/>
                <a:gd name="T44" fmla="*/ 842 w 1184"/>
                <a:gd name="T45" fmla="*/ 840 h 1412"/>
                <a:gd name="T46" fmla="*/ 929 w 1184"/>
                <a:gd name="T47" fmla="*/ 913 h 1412"/>
                <a:gd name="T48" fmla="*/ 1005 w 1184"/>
                <a:gd name="T49" fmla="*/ 949 h 1412"/>
                <a:gd name="T50" fmla="*/ 1051 w 1184"/>
                <a:gd name="T51" fmla="*/ 994 h 1412"/>
                <a:gd name="T52" fmla="*/ 1059 w 1184"/>
                <a:gd name="T53" fmla="*/ 1044 h 1412"/>
                <a:gd name="T54" fmla="*/ 1043 w 1184"/>
                <a:gd name="T55" fmla="*/ 1099 h 1412"/>
                <a:gd name="T56" fmla="*/ 1003 w 1184"/>
                <a:gd name="T57" fmla="*/ 1139 h 1412"/>
                <a:gd name="T58" fmla="*/ 984 w 1184"/>
                <a:gd name="T59" fmla="*/ 1184 h 1412"/>
                <a:gd name="T60" fmla="*/ 969 w 1184"/>
                <a:gd name="T61" fmla="*/ 1268 h 1412"/>
                <a:gd name="T62" fmla="*/ 935 w 1184"/>
                <a:gd name="T63" fmla="*/ 1317 h 1412"/>
                <a:gd name="T64" fmla="*/ 874 w 1184"/>
                <a:gd name="T65" fmla="*/ 1354 h 1412"/>
                <a:gd name="T66" fmla="*/ 802 w 1184"/>
                <a:gd name="T67" fmla="*/ 1369 h 1412"/>
                <a:gd name="T68" fmla="*/ 739 w 1184"/>
                <a:gd name="T69" fmla="*/ 1346 h 1412"/>
                <a:gd name="T70" fmla="*/ 697 w 1184"/>
                <a:gd name="T71" fmla="*/ 1268 h 1412"/>
                <a:gd name="T72" fmla="*/ 640 w 1184"/>
                <a:gd name="T73" fmla="*/ 1228 h 1412"/>
                <a:gd name="T74" fmla="*/ 557 w 1184"/>
                <a:gd name="T75" fmla="*/ 1154 h 1412"/>
                <a:gd name="T76" fmla="*/ 235 w 1184"/>
                <a:gd name="T77" fmla="*/ 810 h 1412"/>
                <a:gd name="T78" fmla="*/ 521 w 1184"/>
                <a:gd name="T79" fmla="*/ 1255 h 1412"/>
                <a:gd name="T80" fmla="*/ 745 w 1184"/>
                <a:gd name="T81" fmla="*/ 1412 h 1412"/>
                <a:gd name="T82" fmla="*/ 922 w 1184"/>
                <a:gd name="T83" fmla="*/ 1382 h 1412"/>
                <a:gd name="T84" fmla="*/ 1015 w 1184"/>
                <a:gd name="T85" fmla="*/ 1306 h 1412"/>
                <a:gd name="T86" fmla="*/ 1184 w 1184"/>
                <a:gd name="T87" fmla="*/ 1055 h 1412"/>
                <a:gd name="T88" fmla="*/ 1112 w 1184"/>
                <a:gd name="T89" fmla="*/ 964 h 1412"/>
                <a:gd name="T90" fmla="*/ 998 w 1184"/>
                <a:gd name="T91" fmla="*/ 869 h 1412"/>
                <a:gd name="T92" fmla="*/ 887 w 1184"/>
                <a:gd name="T93" fmla="*/ 779 h 1412"/>
                <a:gd name="T94" fmla="*/ 764 w 1184"/>
                <a:gd name="T95" fmla="*/ 713 h 1412"/>
                <a:gd name="T96" fmla="*/ 637 w 1184"/>
                <a:gd name="T97" fmla="*/ 673 h 1412"/>
                <a:gd name="T98" fmla="*/ 414 w 1184"/>
                <a:gd name="T99" fmla="*/ 460 h 1412"/>
                <a:gd name="T100" fmla="*/ 302 w 1184"/>
                <a:gd name="T101" fmla="*/ 348 h 1412"/>
                <a:gd name="T102" fmla="*/ 241 w 1184"/>
                <a:gd name="T103" fmla="*/ 302 h 1412"/>
                <a:gd name="T104" fmla="*/ 142 w 1184"/>
                <a:gd name="T105" fmla="*/ 148 h 1412"/>
                <a:gd name="T106" fmla="*/ 110 w 1184"/>
                <a:gd name="T107" fmla="*/ 65 h 1412"/>
                <a:gd name="T108" fmla="*/ 76 w 1184"/>
                <a:gd name="T109" fmla="*/ 46 h 1412"/>
                <a:gd name="T110" fmla="*/ 76 w 1184"/>
                <a:gd name="T111" fmla="*/ 46 h 1412"/>
                <a:gd name="T112" fmla="*/ 76 w 1184"/>
                <a:gd name="T113" fmla="*/ 46 h 14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1412"/>
                <a:gd name="T173" fmla="*/ 1184 w 1184"/>
                <a:gd name="T174" fmla="*/ 1412 h 14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1412">
                  <a:moveTo>
                    <a:pt x="76" y="46"/>
                  </a:moveTo>
                  <a:lnTo>
                    <a:pt x="7" y="0"/>
                  </a:lnTo>
                  <a:lnTo>
                    <a:pt x="0" y="21"/>
                  </a:lnTo>
                  <a:lnTo>
                    <a:pt x="57" y="48"/>
                  </a:lnTo>
                  <a:lnTo>
                    <a:pt x="80" y="76"/>
                  </a:lnTo>
                  <a:lnTo>
                    <a:pt x="93" y="114"/>
                  </a:lnTo>
                  <a:lnTo>
                    <a:pt x="102" y="143"/>
                  </a:lnTo>
                  <a:lnTo>
                    <a:pt x="127" y="202"/>
                  </a:lnTo>
                  <a:lnTo>
                    <a:pt x="114" y="247"/>
                  </a:lnTo>
                  <a:lnTo>
                    <a:pt x="129" y="295"/>
                  </a:lnTo>
                  <a:lnTo>
                    <a:pt x="118" y="342"/>
                  </a:lnTo>
                  <a:lnTo>
                    <a:pt x="118" y="388"/>
                  </a:lnTo>
                  <a:lnTo>
                    <a:pt x="161" y="335"/>
                  </a:lnTo>
                  <a:lnTo>
                    <a:pt x="163" y="274"/>
                  </a:lnTo>
                  <a:lnTo>
                    <a:pt x="163" y="247"/>
                  </a:lnTo>
                  <a:lnTo>
                    <a:pt x="199" y="293"/>
                  </a:lnTo>
                  <a:lnTo>
                    <a:pt x="247" y="331"/>
                  </a:lnTo>
                  <a:lnTo>
                    <a:pt x="292" y="361"/>
                  </a:lnTo>
                  <a:lnTo>
                    <a:pt x="414" y="500"/>
                  </a:lnTo>
                  <a:lnTo>
                    <a:pt x="644" y="722"/>
                  </a:lnTo>
                  <a:lnTo>
                    <a:pt x="773" y="836"/>
                  </a:lnTo>
                  <a:lnTo>
                    <a:pt x="861" y="901"/>
                  </a:lnTo>
                  <a:lnTo>
                    <a:pt x="842" y="840"/>
                  </a:lnTo>
                  <a:lnTo>
                    <a:pt x="929" y="913"/>
                  </a:lnTo>
                  <a:lnTo>
                    <a:pt x="1005" y="949"/>
                  </a:lnTo>
                  <a:lnTo>
                    <a:pt x="1051" y="994"/>
                  </a:lnTo>
                  <a:lnTo>
                    <a:pt x="1059" y="1044"/>
                  </a:lnTo>
                  <a:lnTo>
                    <a:pt x="1043" y="1099"/>
                  </a:lnTo>
                  <a:lnTo>
                    <a:pt x="1003" y="1139"/>
                  </a:lnTo>
                  <a:lnTo>
                    <a:pt x="984" y="1184"/>
                  </a:lnTo>
                  <a:lnTo>
                    <a:pt x="969" y="1268"/>
                  </a:lnTo>
                  <a:lnTo>
                    <a:pt x="935" y="1317"/>
                  </a:lnTo>
                  <a:lnTo>
                    <a:pt x="874" y="1354"/>
                  </a:lnTo>
                  <a:lnTo>
                    <a:pt x="802" y="1369"/>
                  </a:lnTo>
                  <a:lnTo>
                    <a:pt x="739" y="1346"/>
                  </a:lnTo>
                  <a:lnTo>
                    <a:pt x="697" y="1268"/>
                  </a:lnTo>
                  <a:lnTo>
                    <a:pt x="640" y="1228"/>
                  </a:lnTo>
                  <a:lnTo>
                    <a:pt x="557" y="1154"/>
                  </a:lnTo>
                  <a:lnTo>
                    <a:pt x="235" y="810"/>
                  </a:lnTo>
                  <a:lnTo>
                    <a:pt x="521" y="1255"/>
                  </a:lnTo>
                  <a:lnTo>
                    <a:pt x="745" y="1412"/>
                  </a:lnTo>
                  <a:lnTo>
                    <a:pt x="922" y="1382"/>
                  </a:lnTo>
                  <a:lnTo>
                    <a:pt x="1015" y="1306"/>
                  </a:lnTo>
                  <a:lnTo>
                    <a:pt x="1184" y="1055"/>
                  </a:lnTo>
                  <a:lnTo>
                    <a:pt x="1112" y="964"/>
                  </a:lnTo>
                  <a:lnTo>
                    <a:pt x="998" y="869"/>
                  </a:lnTo>
                  <a:lnTo>
                    <a:pt x="887" y="779"/>
                  </a:lnTo>
                  <a:lnTo>
                    <a:pt x="764" y="713"/>
                  </a:lnTo>
                  <a:lnTo>
                    <a:pt x="637" y="673"/>
                  </a:lnTo>
                  <a:lnTo>
                    <a:pt x="414" y="460"/>
                  </a:lnTo>
                  <a:lnTo>
                    <a:pt x="302" y="348"/>
                  </a:lnTo>
                  <a:lnTo>
                    <a:pt x="241" y="302"/>
                  </a:lnTo>
                  <a:lnTo>
                    <a:pt x="142" y="148"/>
                  </a:lnTo>
                  <a:lnTo>
                    <a:pt x="110" y="65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28"/>
            <p:cNvSpPr>
              <a:spLocks/>
            </p:cNvSpPr>
            <p:nvPr/>
          </p:nvSpPr>
          <p:spPr bwMode="auto">
            <a:xfrm>
              <a:off x="1604" y="2792"/>
              <a:ext cx="442" cy="416"/>
            </a:xfrm>
            <a:custGeom>
              <a:avLst/>
              <a:gdLst>
                <a:gd name="T0" fmla="*/ 424 w 886"/>
                <a:gd name="T1" fmla="*/ 277 h 831"/>
                <a:gd name="T2" fmla="*/ 357 w 886"/>
                <a:gd name="T3" fmla="*/ 272 h 831"/>
                <a:gd name="T4" fmla="*/ 329 w 886"/>
                <a:gd name="T5" fmla="*/ 247 h 831"/>
                <a:gd name="T6" fmla="*/ 323 w 886"/>
                <a:gd name="T7" fmla="*/ 220 h 831"/>
                <a:gd name="T8" fmla="*/ 350 w 886"/>
                <a:gd name="T9" fmla="*/ 182 h 831"/>
                <a:gd name="T10" fmla="*/ 433 w 886"/>
                <a:gd name="T11" fmla="*/ 163 h 831"/>
                <a:gd name="T12" fmla="*/ 352 w 886"/>
                <a:gd name="T13" fmla="*/ 158 h 831"/>
                <a:gd name="T14" fmla="*/ 304 w 886"/>
                <a:gd name="T15" fmla="*/ 173 h 831"/>
                <a:gd name="T16" fmla="*/ 276 w 886"/>
                <a:gd name="T17" fmla="*/ 203 h 831"/>
                <a:gd name="T18" fmla="*/ 257 w 886"/>
                <a:gd name="T19" fmla="*/ 215 h 831"/>
                <a:gd name="T20" fmla="*/ 226 w 886"/>
                <a:gd name="T21" fmla="*/ 182 h 831"/>
                <a:gd name="T22" fmla="*/ 230 w 886"/>
                <a:gd name="T23" fmla="*/ 137 h 831"/>
                <a:gd name="T24" fmla="*/ 247 w 886"/>
                <a:gd name="T25" fmla="*/ 87 h 831"/>
                <a:gd name="T26" fmla="*/ 196 w 886"/>
                <a:gd name="T27" fmla="*/ 135 h 831"/>
                <a:gd name="T28" fmla="*/ 154 w 886"/>
                <a:gd name="T29" fmla="*/ 139 h 831"/>
                <a:gd name="T30" fmla="*/ 131 w 886"/>
                <a:gd name="T31" fmla="*/ 110 h 831"/>
                <a:gd name="T32" fmla="*/ 145 w 886"/>
                <a:gd name="T33" fmla="*/ 44 h 831"/>
                <a:gd name="T34" fmla="*/ 179 w 886"/>
                <a:gd name="T35" fmla="*/ 0 h 831"/>
                <a:gd name="T36" fmla="*/ 84 w 886"/>
                <a:gd name="T37" fmla="*/ 57 h 831"/>
                <a:gd name="T38" fmla="*/ 44 w 886"/>
                <a:gd name="T39" fmla="*/ 68 h 831"/>
                <a:gd name="T40" fmla="*/ 19 w 886"/>
                <a:gd name="T41" fmla="*/ 59 h 831"/>
                <a:gd name="T42" fmla="*/ 27 w 886"/>
                <a:gd name="T43" fmla="*/ 15 h 831"/>
                <a:gd name="T44" fmla="*/ 0 w 886"/>
                <a:gd name="T45" fmla="*/ 57 h 831"/>
                <a:gd name="T46" fmla="*/ 36 w 886"/>
                <a:gd name="T47" fmla="*/ 89 h 831"/>
                <a:gd name="T48" fmla="*/ 116 w 886"/>
                <a:gd name="T49" fmla="*/ 66 h 831"/>
                <a:gd name="T50" fmla="*/ 114 w 886"/>
                <a:gd name="T51" fmla="*/ 133 h 831"/>
                <a:gd name="T52" fmla="*/ 148 w 886"/>
                <a:gd name="T53" fmla="*/ 205 h 831"/>
                <a:gd name="T54" fmla="*/ 190 w 886"/>
                <a:gd name="T55" fmla="*/ 171 h 831"/>
                <a:gd name="T56" fmla="*/ 240 w 886"/>
                <a:gd name="T57" fmla="*/ 258 h 831"/>
                <a:gd name="T58" fmla="*/ 295 w 886"/>
                <a:gd name="T59" fmla="*/ 281 h 831"/>
                <a:gd name="T60" fmla="*/ 371 w 886"/>
                <a:gd name="T61" fmla="*/ 325 h 831"/>
                <a:gd name="T62" fmla="*/ 456 w 886"/>
                <a:gd name="T63" fmla="*/ 353 h 831"/>
                <a:gd name="T64" fmla="*/ 614 w 886"/>
                <a:gd name="T65" fmla="*/ 443 h 831"/>
                <a:gd name="T66" fmla="*/ 886 w 886"/>
                <a:gd name="T67" fmla="*/ 831 h 831"/>
                <a:gd name="T68" fmla="*/ 637 w 886"/>
                <a:gd name="T69" fmla="*/ 409 h 831"/>
                <a:gd name="T70" fmla="*/ 690 w 886"/>
                <a:gd name="T71" fmla="*/ 342 h 831"/>
                <a:gd name="T72" fmla="*/ 667 w 886"/>
                <a:gd name="T73" fmla="*/ 150 h 831"/>
                <a:gd name="T74" fmla="*/ 631 w 886"/>
                <a:gd name="T75" fmla="*/ 296 h 831"/>
                <a:gd name="T76" fmla="*/ 582 w 886"/>
                <a:gd name="T77" fmla="*/ 319 h 831"/>
                <a:gd name="T78" fmla="*/ 521 w 886"/>
                <a:gd name="T79" fmla="*/ 312 h 831"/>
                <a:gd name="T80" fmla="*/ 548 w 886"/>
                <a:gd name="T81" fmla="*/ 276 h 831"/>
                <a:gd name="T82" fmla="*/ 424 w 886"/>
                <a:gd name="T83" fmla="*/ 277 h 831"/>
                <a:gd name="T84" fmla="*/ 424 w 886"/>
                <a:gd name="T85" fmla="*/ 277 h 831"/>
                <a:gd name="T86" fmla="*/ 424 w 886"/>
                <a:gd name="T87" fmla="*/ 277 h 8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86"/>
                <a:gd name="T133" fmla="*/ 0 h 831"/>
                <a:gd name="T134" fmla="*/ 886 w 886"/>
                <a:gd name="T135" fmla="*/ 831 h 8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86" h="831">
                  <a:moveTo>
                    <a:pt x="424" y="277"/>
                  </a:moveTo>
                  <a:lnTo>
                    <a:pt x="357" y="272"/>
                  </a:lnTo>
                  <a:lnTo>
                    <a:pt x="329" y="247"/>
                  </a:lnTo>
                  <a:lnTo>
                    <a:pt x="323" y="220"/>
                  </a:lnTo>
                  <a:lnTo>
                    <a:pt x="350" y="182"/>
                  </a:lnTo>
                  <a:lnTo>
                    <a:pt x="433" y="163"/>
                  </a:lnTo>
                  <a:lnTo>
                    <a:pt x="352" y="158"/>
                  </a:lnTo>
                  <a:lnTo>
                    <a:pt x="304" y="173"/>
                  </a:lnTo>
                  <a:lnTo>
                    <a:pt x="276" y="203"/>
                  </a:lnTo>
                  <a:lnTo>
                    <a:pt x="257" y="215"/>
                  </a:lnTo>
                  <a:lnTo>
                    <a:pt x="226" y="182"/>
                  </a:lnTo>
                  <a:lnTo>
                    <a:pt x="230" y="137"/>
                  </a:lnTo>
                  <a:lnTo>
                    <a:pt x="247" y="87"/>
                  </a:lnTo>
                  <a:lnTo>
                    <a:pt x="196" y="135"/>
                  </a:lnTo>
                  <a:lnTo>
                    <a:pt x="154" y="139"/>
                  </a:lnTo>
                  <a:lnTo>
                    <a:pt x="131" y="110"/>
                  </a:lnTo>
                  <a:lnTo>
                    <a:pt x="145" y="44"/>
                  </a:lnTo>
                  <a:lnTo>
                    <a:pt x="179" y="0"/>
                  </a:lnTo>
                  <a:lnTo>
                    <a:pt x="84" y="57"/>
                  </a:lnTo>
                  <a:lnTo>
                    <a:pt x="44" y="68"/>
                  </a:lnTo>
                  <a:lnTo>
                    <a:pt x="19" y="59"/>
                  </a:lnTo>
                  <a:lnTo>
                    <a:pt x="27" y="15"/>
                  </a:lnTo>
                  <a:lnTo>
                    <a:pt x="0" y="57"/>
                  </a:lnTo>
                  <a:lnTo>
                    <a:pt x="36" y="89"/>
                  </a:lnTo>
                  <a:lnTo>
                    <a:pt x="116" y="66"/>
                  </a:lnTo>
                  <a:lnTo>
                    <a:pt x="114" y="133"/>
                  </a:lnTo>
                  <a:lnTo>
                    <a:pt x="148" y="205"/>
                  </a:lnTo>
                  <a:lnTo>
                    <a:pt x="190" y="171"/>
                  </a:lnTo>
                  <a:lnTo>
                    <a:pt x="240" y="258"/>
                  </a:lnTo>
                  <a:lnTo>
                    <a:pt x="295" y="281"/>
                  </a:lnTo>
                  <a:lnTo>
                    <a:pt x="371" y="325"/>
                  </a:lnTo>
                  <a:lnTo>
                    <a:pt x="456" y="353"/>
                  </a:lnTo>
                  <a:lnTo>
                    <a:pt x="614" y="443"/>
                  </a:lnTo>
                  <a:lnTo>
                    <a:pt x="886" y="831"/>
                  </a:lnTo>
                  <a:lnTo>
                    <a:pt x="637" y="409"/>
                  </a:lnTo>
                  <a:lnTo>
                    <a:pt x="690" y="342"/>
                  </a:lnTo>
                  <a:lnTo>
                    <a:pt x="667" y="150"/>
                  </a:lnTo>
                  <a:lnTo>
                    <a:pt x="631" y="296"/>
                  </a:lnTo>
                  <a:lnTo>
                    <a:pt x="582" y="319"/>
                  </a:lnTo>
                  <a:lnTo>
                    <a:pt x="521" y="312"/>
                  </a:lnTo>
                  <a:lnTo>
                    <a:pt x="548" y="276"/>
                  </a:lnTo>
                  <a:lnTo>
                    <a:pt x="424" y="27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29"/>
            <p:cNvSpPr>
              <a:spLocks/>
            </p:cNvSpPr>
            <p:nvPr/>
          </p:nvSpPr>
          <p:spPr bwMode="auto">
            <a:xfrm>
              <a:off x="1616" y="2714"/>
              <a:ext cx="291" cy="207"/>
            </a:xfrm>
            <a:custGeom>
              <a:avLst/>
              <a:gdLst>
                <a:gd name="T0" fmla="*/ 399 w 581"/>
                <a:gd name="T1" fmla="*/ 0 h 415"/>
                <a:gd name="T2" fmla="*/ 262 w 581"/>
                <a:gd name="T3" fmla="*/ 34 h 415"/>
                <a:gd name="T4" fmla="*/ 177 w 581"/>
                <a:gd name="T5" fmla="*/ 59 h 415"/>
                <a:gd name="T6" fmla="*/ 47 w 581"/>
                <a:gd name="T7" fmla="*/ 150 h 415"/>
                <a:gd name="T8" fmla="*/ 0 w 581"/>
                <a:gd name="T9" fmla="*/ 207 h 415"/>
                <a:gd name="T10" fmla="*/ 85 w 581"/>
                <a:gd name="T11" fmla="*/ 190 h 415"/>
                <a:gd name="T12" fmla="*/ 215 w 581"/>
                <a:gd name="T13" fmla="*/ 86 h 415"/>
                <a:gd name="T14" fmla="*/ 393 w 581"/>
                <a:gd name="T15" fmla="*/ 72 h 415"/>
                <a:gd name="T16" fmla="*/ 338 w 581"/>
                <a:gd name="T17" fmla="*/ 107 h 415"/>
                <a:gd name="T18" fmla="*/ 218 w 581"/>
                <a:gd name="T19" fmla="*/ 135 h 415"/>
                <a:gd name="T20" fmla="*/ 120 w 581"/>
                <a:gd name="T21" fmla="*/ 255 h 415"/>
                <a:gd name="T22" fmla="*/ 247 w 581"/>
                <a:gd name="T23" fmla="*/ 200 h 415"/>
                <a:gd name="T24" fmla="*/ 405 w 581"/>
                <a:gd name="T25" fmla="*/ 173 h 415"/>
                <a:gd name="T26" fmla="*/ 500 w 581"/>
                <a:gd name="T27" fmla="*/ 219 h 415"/>
                <a:gd name="T28" fmla="*/ 363 w 581"/>
                <a:gd name="T29" fmla="*/ 221 h 415"/>
                <a:gd name="T30" fmla="*/ 268 w 581"/>
                <a:gd name="T31" fmla="*/ 226 h 415"/>
                <a:gd name="T32" fmla="*/ 228 w 581"/>
                <a:gd name="T33" fmla="*/ 306 h 415"/>
                <a:gd name="T34" fmla="*/ 266 w 581"/>
                <a:gd name="T35" fmla="*/ 331 h 415"/>
                <a:gd name="T36" fmla="*/ 357 w 581"/>
                <a:gd name="T37" fmla="*/ 300 h 415"/>
                <a:gd name="T38" fmla="*/ 458 w 581"/>
                <a:gd name="T39" fmla="*/ 297 h 415"/>
                <a:gd name="T40" fmla="*/ 519 w 581"/>
                <a:gd name="T41" fmla="*/ 312 h 415"/>
                <a:gd name="T42" fmla="*/ 481 w 581"/>
                <a:gd name="T43" fmla="*/ 335 h 415"/>
                <a:gd name="T44" fmla="*/ 384 w 581"/>
                <a:gd name="T45" fmla="*/ 335 h 415"/>
                <a:gd name="T46" fmla="*/ 304 w 581"/>
                <a:gd name="T47" fmla="*/ 390 h 415"/>
                <a:gd name="T48" fmla="*/ 384 w 581"/>
                <a:gd name="T49" fmla="*/ 415 h 415"/>
                <a:gd name="T50" fmla="*/ 532 w 581"/>
                <a:gd name="T51" fmla="*/ 382 h 415"/>
                <a:gd name="T52" fmla="*/ 581 w 581"/>
                <a:gd name="T53" fmla="*/ 312 h 415"/>
                <a:gd name="T54" fmla="*/ 553 w 581"/>
                <a:gd name="T55" fmla="*/ 259 h 415"/>
                <a:gd name="T56" fmla="*/ 578 w 581"/>
                <a:gd name="T57" fmla="*/ 213 h 415"/>
                <a:gd name="T58" fmla="*/ 542 w 581"/>
                <a:gd name="T59" fmla="*/ 160 h 415"/>
                <a:gd name="T60" fmla="*/ 542 w 581"/>
                <a:gd name="T61" fmla="*/ 95 h 415"/>
                <a:gd name="T62" fmla="*/ 466 w 581"/>
                <a:gd name="T63" fmla="*/ 55 h 415"/>
                <a:gd name="T64" fmla="*/ 439 w 581"/>
                <a:gd name="T65" fmla="*/ 0 h 415"/>
                <a:gd name="T66" fmla="*/ 439 w 581"/>
                <a:gd name="T67" fmla="*/ 0 h 4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1"/>
                <a:gd name="T103" fmla="*/ 0 h 415"/>
                <a:gd name="T104" fmla="*/ 581 w 581"/>
                <a:gd name="T105" fmla="*/ 415 h 4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1" h="415">
                  <a:moveTo>
                    <a:pt x="439" y="0"/>
                  </a:moveTo>
                  <a:lnTo>
                    <a:pt x="399" y="0"/>
                  </a:lnTo>
                  <a:lnTo>
                    <a:pt x="336" y="21"/>
                  </a:lnTo>
                  <a:lnTo>
                    <a:pt x="262" y="34"/>
                  </a:lnTo>
                  <a:lnTo>
                    <a:pt x="228" y="36"/>
                  </a:lnTo>
                  <a:lnTo>
                    <a:pt x="177" y="59"/>
                  </a:lnTo>
                  <a:lnTo>
                    <a:pt x="125" y="95"/>
                  </a:lnTo>
                  <a:lnTo>
                    <a:pt x="47" y="150"/>
                  </a:lnTo>
                  <a:lnTo>
                    <a:pt x="19" y="186"/>
                  </a:lnTo>
                  <a:lnTo>
                    <a:pt x="0" y="207"/>
                  </a:lnTo>
                  <a:lnTo>
                    <a:pt x="28" y="219"/>
                  </a:lnTo>
                  <a:lnTo>
                    <a:pt x="85" y="190"/>
                  </a:lnTo>
                  <a:lnTo>
                    <a:pt x="154" y="139"/>
                  </a:lnTo>
                  <a:lnTo>
                    <a:pt x="215" y="86"/>
                  </a:lnTo>
                  <a:lnTo>
                    <a:pt x="275" y="69"/>
                  </a:lnTo>
                  <a:lnTo>
                    <a:pt x="393" y="72"/>
                  </a:lnTo>
                  <a:lnTo>
                    <a:pt x="456" y="84"/>
                  </a:lnTo>
                  <a:lnTo>
                    <a:pt x="338" y="107"/>
                  </a:lnTo>
                  <a:lnTo>
                    <a:pt x="270" y="110"/>
                  </a:lnTo>
                  <a:lnTo>
                    <a:pt x="218" y="135"/>
                  </a:lnTo>
                  <a:lnTo>
                    <a:pt x="120" y="219"/>
                  </a:lnTo>
                  <a:lnTo>
                    <a:pt x="120" y="255"/>
                  </a:lnTo>
                  <a:lnTo>
                    <a:pt x="148" y="274"/>
                  </a:lnTo>
                  <a:lnTo>
                    <a:pt x="247" y="200"/>
                  </a:lnTo>
                  <a:lnTo>
                    <a:pt x="283" y="186"/>
                  </a:lnTo>
                  <a:lnTo>
                    <a:pt x="405" y="173"/>
                  </a:lnTo>
                  <a:lnTo>
                    <a:pt x="443" y="173"/>
                  </a:lnTo>
                  <a:lnTo>
                    <a:pt x="500" y="219"/>
                  </a:lnTo>
                  <a:lnTo>
                    <a:pt x="433" y="217"/>
                  </a:lnTo>
                  <a:lnTo>
                    <a:pt x="363" y="221"/>
                  </a:lnTo>
                  <a:lnTo>
                    <a:pt x="308" y="224"/>
                  </a:lnTo>
                  <a:lnTo>
                    <a:pt x="268" y="226"/>
                  </a:lnTo>
                  <a:lnTo>
                    <a:pt x="232" y="272"/>
                  </a:lnTo>
                  <a:lnTo>
                    <a:pt x="228" y="306"/>
                  </a:lnTo>
                  <a:lnTo>
                    <a:pt x="237" y="331"/>
                  </a:lnTo>
                  <a:lnTo>
                    <a:pt x="266" y="331"/>
                  </a:lnTo>
                  <a:lnTo>
                    <a:pt x="294" y="306"/>
                  </a:lnTo>
                  <a:lnTo>
                    <a:pt x="357" y="300"/>
                  </a:lnTo>
                  <a:lnTo>
                    <a:pt x="388" y="293"/>
                  </a:lnTo>
                  <a:lnTo>
                    <a:pt x="458" y="297"/>
                  </a:lnTo>
                  <a:lnTo>
                    <a:pt x="496" y="302"/>
                  </a:lnTo>
                  <a:lnTo>
                    <a:pt x="519" y="312"/>
                  </a:lnTo>
                  <a:lnTo>
                    <a:pt x="504" y="331"/>
                  </a:lnTo>
                  <a:lnTo>
                    <a:pt x="481" y="335"/>
                  </a:lnTo>
                  <a:lnTo>
                    <a:pt x="443" y="335"/>
                  </a:lnTo>
                  <a:lnTo>
                    <a:pt x="384" y="335"/>
                  </a:lnTo>
                  <a:lnTo>
                    <a:pt x="319" y="363"/>
                  </a:lnTo>
                  <a:lnTo>
                    <a:pt x="304" y="390"/>
                  </a:lnTo>
                  <a:lnTo>
                    <a:pt x="342" y="411"/>
                  </a:lnTo>
                  <a:lnTo>
                    <a:pt x="384" y="415"/>
                  </a:lnTo>
                  <a:lnTo>
                    <a:pt x="464" y="395"/>
                  </a:lnTo>
                  <a:lnTo>
                    <a:pt x="532" y="382"/>
                  </a:lnTo>
                  <a:lnTo>
                    <a:pt x="566" y="363"/>
                  </a:lnTo>
                  <a:lnTo>
                    <a:pt x="581" y="312"/>
                  </a:lnTo>
                  <a:lnTo>
                    <a:pt x="568" y="287"/>
                  </a:lnTo>
                  <a:lnTo>
                    <a:pt x="553" y="259"/>
                  </a:lnTo>
                  <a:lnTo>
                    <a:pt x="576" y="245"/>
                  </a:lnTo>
                  <a:lnTo>
                    <a:pt x="578" y="213"/>
                  </a:lnTo>
                  <a:lnTo>
                    <a:pt x="576" y="188"/>
                  </a:lnTo>
                  <a:lnTo>
                    <a:pt x="542" y="160"/>
                  </a:lnTo>
                  <a:lnTo>
                    <a:pt x="557" y="129"/>
                  </a:lnTo>
                  <a:lnTo>
                    <a:pt x="542" y="95"/>
                  </a:lnTo>
                  <a:lnTo>
                    <a:pt x="515" y="74"/>
                  </a:lnTo>
                  <a:lnTo>
                    <a:pt x="466" y="55"/>
                  </a:lnTo>
                  <a:lnTo>
                    <a:pt x="452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0"/>
            <p:cNvSpPr>
              <a:spLocks/>
            </p:cNvSpPr>
            <p:nvPr/>
          </p:nvSpPr>
          <p:spPr bwMode="auto">
            <a:xfrm>
              <a:off x="2203" y="1660"/>
              <a:ext cx="249" cy="300"/>
            </a:xfrm>
            <a:custGeom>
              <a:avLst/>
              <a:gdLst>
                <a:gd name="T0" fmla="*/ 15 w 498"/>
                <a:gd name="T1" fmla="*/ 373 h 601"/>
                <a:gd name="T2" fmla="*/ 117 w 498"/>
                <a:gd name="T3" fmla="*/ 557 h 601"/>
                <a:gd name="T4" fmla="*/ 199 w 498"/>
                <a:gd name="T5" fmla="*/ 601 h 601"/>
                <a:gd name="T6" fmla="*/ 423 w 498"/>
                <a:gd name="T7" fmla="*/ 542 h 601"/>
                <a:gd name="T8" fmla="*/ 498 w 498"/>
                <a:gd name="T9" fmla="*/ 365 h 601"/>
                <a:gd name="T10" fmla="*/ 365 w 498"/>
                <a:gd name="T11" fmla="*/ 103 h 601"/>
                <a:gd name="T12" fmla="*/ 247 w 498"/>
                <a:gd name="T13" fmla="*/ 0 h 601"/>
                <a:gd name="T14" fmla="*/ 0 w 498"/>
                <a:gd name="T15" fmla="*/ 236 h 601"/>
                <a:gd name="T16" fmla="*/ 15 w 498"/>
                <a:gd name="T17" fmla="*/ 373 h 601"/>
                <a:gd name="T18" fmla="*/ 15 w 498"/>
                <a:gd name="T19" fmla="*/ 373 h 601"/>
                <a:gd name="T20" fmla="*/ 15 w 498"/>
                <a:gd name="T21" fmla="*/ 373 h 6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8"/>
                <a:gd name="T34" fmla="*/ 0 h 601"/>
                <a:gd name="T35" fmla="*/ 498 w 498"/>
                <a:gd name="T36" fmla="*/ 601 h 6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8" h="601">
                  <a:moveTo>
                    <a:pt x="15" y="373"/>
                  </a:moveTo>
                  <a:lnTo>
                    <a:pt x="117" y="557"/>
                  </a:lnTo>
                  <a:lnTo>
                    <a:pt x="199" y="601"/>
                  </a:lnTo>
                  <a:lnTo>
                    <a:pt x="423" y="542"/>
                  </a:lnTo>
                  <a:lnTo>
                    <a:pt x="498" y="365"/>
                  </a:lnTo>
                  <a:lnTo>
                    <a:pt x="365" y="103"/>
                  </a:lnTo>
                  <a:lnTo>
                    <a:pt x="247" y="0"/>
                  </a:lnTo>
                  <a:lnTo>
                    <a:pt x="0" y="236"/>
                  </a:lnTo>
                  <a:lnTo>
                    <a:pt x="15" y="3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31"/>
            <p:cNvSpPr>
              <a:spLocks/>
            </p:cNvSpPr>
            <p:nvPr/>
          </p:nvSpPr>
          <p:spPr bwMode="auto">
            <a:xfrm>
              <a:off x="2207" y="1665"/>
              <a:ext cx="251" cy="432"/>
            </a:xfrm>
            <a:custGeom>
              <a:avLst/>
              <a:gdLst>
                <a:gd name="T0" fmla="*/ 255 w 502"/>
                <a:gd name="T1" fmla="*/ 70 h 862"/>
                <a:gd name="T2" fmla="*/ 255 w 502"/>
                <a:gd name="T3" fmla="*/ 250 h 862"/>
                <a:gd name="T4" fmla="*/ 283 w 502"/>
                <a:gd name="T5" fmla="*/ 228 h 862"/>
                <a:gd name="T6" fmla="*/ 276 w 502"/>
                <a:gd name="T7" fmla="*/ 287 h 862"/>
                <a:gd name="T8" fmla="*/ 310 w 502"/>
                <a:gd name="T9" fmla="*/ 266 h 862"/>
                <a:gd name="T10" fmla="*/ 310 w 502"/>
                <a:gd name="T11" fmla="*/ 338 h 862"/>
                <a:gd name="T12" fmla="*/ 416 w 502"/>
                <a:gd name="T13" fmla="*/ 306 h 862"/>
                <a:gd name="T14" fmla="*/ 344 w 502"/>
                <a:gd name="T15" fmla="*/ 380 h 862"/>
                <a:gd name="T16" fmla="*/ 274 w 502"/>
                <a:gd name="T17" fmla="*/ 439 h 862"/>
                <a:gd name="T18" fmla="*/ 321 w 502"/>
                <a:gd name="T19" fmla="*/ 446 h 862"/>
                <a:gd name="T20" fmla="*/ 247 w 502"/>
                <a:gd name="T21" fmla="*/ 494 h 862"/>
                <a:gd name="T22" fmla="*/ 177 w 502"/>
                <a:gd name="T23" fmla="*/ 513 h 862"/>
                <a:gd name="T24" fmla="*/ 247 w 502"/>
                <a:gd name="T25" fmla="*/ 454 h 862"/>
                <a:gd name="T26" fmla="*/ 177 w 502"/>
                <a:gd name="T27" fmla="*/ 471 h 862"/>
                <a:gd name="T28" fmla="*/ 118 w 502"/>
                <a:gd name="T29" fmla="*/ 475 h 862"/>
                <a:gd name="T30" fmla="*/ 51 w 502"/>
                <a:gd name="T31" fmla="*/ 450 h 862"/>
                <a:gd name="T32" fmla="*/ 105 w 502"/>
                <a:gd name="T33" fmla="*/ 541 h 862"/>
                <a:gd name="T34" fmla="*/ 107 w 502"/>
                <a:gd name="T35" fmla="*/ 648 h 862"/>
                <a:gd name="T36" fmla="*/ 137 w 502"/>
                <a:gd name="T37" fmla="*/ 760 h 862"/>
                <a:gd name="T38" fmla="*/ 291 w 502"/>
                <a:gd name="T39" fmla="*/ 862 h 862"/>
                <a:gd name="T40" fmla="*/ 363 w 502"/>
                <a:gd name="T41" fmla="*/ 729 h 862"/>
                <a:gd name="T42" fmla="*/ 502 w 502"/>
                <a:gd name="T43" fmla="*/ 368 h 862"/>
                <a:gd name="T44" fmla="*/ 453 w 502"/>
                <a:gd name="T45" fmla="*/ 231 h 862"/>
                <a:gd name="T46" fmla="*/ 361 w 502"/>
                <a:gd name="T47" fmla="*/ 74 h 862"/>
                <a:gd name="T48" fmla="*/ 274 w 502"/>
                <a:gd name="T49" fmla="*/ 0 h 862"/>
                <a:gd name="T50" fmla="*/ 207 w 502"/>
                <a:gd name="T51" fmla="*/ 0 h 862"/>
                <a:gd name="T52" fmla="*/ 107 w 502"/>
                <a:gd name="T53" fmla="*/ 176 h 862"/>
                <a:gd name="T54" fmla="*/ 0 w 502"/>
                <a:gd name="T55" fmla="*/ 338 h 862"/>
                <a:gd name="T56" fmla="*/ 160 w 502"/>
                <a:gd name="T57" fmla="*/ 404 h 862"/>
                <a:gd name="T58" fmla="*/ 86 w 502"/>
                <a:gd name="T59" fmla="*/ 342 h 862"/>
                <a:gd name="T60" fmla="*/ 204 w 502"/>
                <a:gd name="T61" fmla="*/ 353 h 862"/>
                <a:gd name="T62" fmla="*/ 173 w 502"/>
                <a:gd name="T63" fmla="*/ 317 h 862"/>
                <a:gd name="T64" fmla="*/ 255 w 502"/>
                <a:gd name="T65" fmla="*/ 287 h 862"/>
                <a:gd name="T66" fmla="*/ 192 w 502"/>
                <a:gd name="T67" fmla="*/ 250 h 862"/>
                <a:gd name="T68" fmla="*/ 196 w 502"/>
                <a:gd name="T69" fmla="*/ 195 h 862"/>
                <a:gd name="T70" fmla="*/ 255 w 502"/>
                <a:gd name="T71" fmla="*/ 70 h 862"/>
                <a:gd name="T72" fmla="*/ 255 w 502"/>
                <a:gd name="T73" fmla="*/ 70 h 862"/>
                <a:gd name="T74" fmla="*/ 255 w 502"/>
                <a:gd name="T75" fmla="*/ 70 h 8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862"/>
                <a:gd name="T116" fmla="*/ 502 w 502"/>
                <a:gd name="T117" fmla="*/ 862 h 8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862">
                  <a:moveTo>
                    <a:pt x="255" y="70"/>
                  </a:moveTo>
                  <a:lnTo>
                    <a:pt x="255" y="250"/>
                  </a:lnTo>
                  <a:lnTo>
                    <a:pt x="283" y="228"/>
                  </a:lnTo>
                  <a:lnTo>
                    <a:pt x="276" y="287"/>
                  </a:lnTo>
                  <a:lnTo>
                    <a:pt x="310" y="266"/>
                  </a:lnTo>
                  <a:lnTo>
                    <a:pt x="310" y="338"/>
                  </a:lnTo>
                  <a:lnTo>
                    <a:pt x="416" y="306"/>
                  </a:lnTo>
                  <a:lnTo>
                    <a:pt x="344" y="380"/>
                  </a:lnTo>
                  <a:lnTo>
                    <a:pt x="274" y="439"/>
                  </a:lnTo>
                  <a:lnTo>
                    <a:pt x="321" y="446"/>
                  </a:lnTo>
                  <a:lnTo>
                    <a:pt x="247" y="494"/>
                  </a:lnTo>
                  <a:lnTo>
                    <a:pt x="177" y="513"/>
                  </a:lnTo>
                  <a:lnTo>
                    <a:pt x="247" y="454"/>
                  </a:lnTo>
                  <a:lnTo>
                    <a:pt x="177" y="471"/>
                  </a:lnTo>
                  <a:lnTo>
                    <a:pt x="118" y="475"/>
                  </a:lnTo>
                  <a:lnTo>
                    <a:pt x="51" y="450"/>
                  </a:lnTo>
                  <a:lnTo>
                    <a:pt x="105" y="541"/>
                  </a:lnTo>
                  <a:lnTo>
                    <a:pt x="107" y="648"/>
                  </a:lnTo>
                  <a:lnTo>
                    <a:pt x="137" y="760"/>
                  </a:lnTo>
                  <a:lnTo>
                    <a:pt x="291" y="862"/>
                  </a:lnTo>
                  <a:lnTo>
                    <a:pt x="363" y="729"/>
                  </a:lnTo>
                  <a:lnTo>
                    <a:pt x="502" y="368"/>
                  </a:lnTo>
                  <a:lnTo>
                    <a:pt x="453" y="231"/>
                  </a:lnTo>
                  <a:lnTo>
                    <a:pt x="361" y="74"/>
                  </a:lnTo>
                  <a:lnTo>
                    <a:pt x="274" y="0"/>
                  </a:lnTo>
                  <a:lnTo>
                    <a:pt x="207" y="0"/>
                  </a:lnTo>
                  <a:lnTo>
                    <a:pt x="107" y="176"/>
                  </a:lnTo>
                  <a:lnTo>
                    <a:pt x="0" y="338"/>
                  </a:lnTo>
                  <a:lnTo>
                    <a:pt x="160" y="404"/>
                  </a:lnTo>
                  <a:lnTo>
                    <a:pt x="86" y="342"/>
                  </a:lnTo>
                  <a:lnTo>
                    <a:pt x="204" y="353"/>
                  </a:lnTo>
                  <a:lnTo>
                    <a:pt x="173" y="317"/>
                  </a:lnTo>
                  <a:lnTo>
                    <a:pt x="255" y="287"/>
                  </a:lnTo>
                  <a:lnTo>
                    <a:pt x="192" y="250"/>
                  </a:lnTo>
                  <a:lnTo>
                    <a:pt x="196" y="195"/>
                  </a:lnTo>
                  <a:lnTo>
                    <a:pt x="255" y="70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32"/>
            <p:cNvSpPr>
              <a:spLocks/>
            </p:cNvSpPr>
            <p:nvPr/>
          </p:nvSpPr>
          <p:spPr bwMode="auto">
            <a:xfrm>
              <a:off x="2084" y="1585"/>
              <a:ext cx="215" cy="169"/>
            </a:xfrm>
            <a:custGeom>
              <a:avLst/>
              <a:gdLst>
                <a:gd name="T0" fmla="*/ 0 w 430"/>
                <a:gd name="T1" fmla="*/ 97 h 336"/>
                <a:gd name="T2" fmla="*/ 251 w 430"/>
                <a:gd name="T3" fmla="*/ 336 h 336"/>
                <a:gd name="T4" fmla="*/ 355 w 430"/>
                <a:gd name="T5" fmla="*/ 293 h 336"/>
                <a:gd name="T6" fmla="*/ 430 w 430"/>
                <a:gd name="T7" fmla="*/ 179 h 336"/>
                <a:gd name="T8" fmla="*/ 378 w 430"/>
                <a:gd name="T9" fmla="*/ 34 h 336"/>
                <a:gd name="T10" fmla="*/ 118 w 430"/>
                <a:gd name="T11" fmla="*/ 0 h 336"/>
                <a:gd name="T12" fmla="*/ 0 w 430"/>
                <a:gd name="T13" fmla="*/ 97 h 336"/>
                <a:gd name="T14" fmla="*/ 0 w 430"/>
                <a:gd name="T15" fmla="*/ 97 h 336"/>
                <a:gd name="T16" fmla="*/ 0 w 430"/>
                <a:gd name="T17" fmla="*/ 97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336"/>
                <a:gd name="T29" fmla="*/ 430 w 430"/>
                <a:gd name="T30" fmla="*/ 336 h 3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336">
                  <a:moveTo>
                    <a:pt x="0" y="97"/>
                  </a:moveTo>
                  <a:lnTo>
                    <a:pt x="251" y="336"/>
                  </a:lnTo>
                  <a:lnTo>
                    <a:pt x="355" y="293"/>
                  </a:lnTo>
                  <a:lnTo>
                    <a:pt x="430" y="179"/>
                  </a:lnTo>
                  <a:lnTo>
                    <a:pt x="378" y="34"/>
                  </a:lnTo>
                  <a:lnTo>
                    <a:pt x="118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3"/>
            <p:cNvSpPr>
              <a:spLocks/>
            </p:cNvSpPr>
            <p:nvPr/>
          </p:nvSpPr>
          <p:spPr bwMode="auto">
            <a:xfrm>
              <a:off x="2107" y="1624"/>
              <a:ext cx="204" cy="118"/>
            </a:xfrm>
            <a:custGeom>
              <a:avLst/>
              <a:gdLst>
                <a:gd name="T0" fmla="*/ 0 w 406"/>
                <a:gd name="T1" fmla="*/ 42 h 235"/>
                <a:gd name="T2" fmla="*/ 207 w 406"/>
                <a:gd name="T3" fmla="*/ 104 h 235"/>
                <a:gd name="T4" fmla="*/ 292 w 406"/>
                <a:gd name="T5" fmla="*/ 55 h 235"/>
                <a:gd name="T6" fmla="*/ 285 w 406"/>
                <a:gd name="T7" fmla="*/ 110 h 235"/>
                <a:gd name="T8" fmla="*/ 313 w 406"/>
                <a:gd name="T9" fmla="*/ 47 h 235"/>
                <a:gd name="T10" fmla="*/ 328 w 406"/>
                <a:gd name="T11" fmla="*/ 0 h 235"/>
                <a:gd name="T12" fmla="*/ 406 w 406"/>
                <a:gd name="T13" fmla="*/ 45 h 235"/>
                <a:gd name="T14" fmla="*/ 353 w 406"/>
                <a:gd name="T15" fmla="*/ 211 h 235"/>
                <a:gd name="T16" fmla="*/ 230 w 406"/>
                <a:gd name="T17" fmla="*/ 235 h 235"/>
                <a:gd name="T18" fmla="*/ 0 w 406"/>
                <a:gd name="T19" fmla="*/ 42 h 235"/>
                <a:gd name="T20" fmla="*/ 0 w 406"/>
                <a:gd name="T21" fmla="*/ 42 h 235"/>
                <a:gd name="T22" fmla="*/ 0 w 406"/>
                <a:gd name="T23" fmla="*/ 42 h 2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6"/>
                <a:gd name="T37" fmla="*/ 0 h 235"/>
                <a:gd name="T38" fmla="*/ 406 w 406"/>
                <a:gd name="T39" fmla="*/ 235 h 2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6" h="235">
                  <a:moveTo>
                    <a:pt x="0" y="42"/>
                  </a:moveTo>
                  <a:lnTo>
                    <a:pt x="207" y="104"/>
                  </a:lnTo>
                  <a:lnTo>
                    <a:pt x="292" y="55"/>
                  </a:lnTo>
                  <a:lnTo>
                    <a:pt x="285" y="110"/>
                  </a:lnTo>
                  <a:lnTo>
                    <a:pt x="313" y="47"/>
                  </a:lnTo>
                  <a:lnTo>
                    <a:pt x="328" y="0"/>
                  </a:lnTo>
                  <a:lnTo>
                    <a:pt x="406" y="45"/>
                  </a:lnTo>
                  <a:lnTo>
                    <a:pt x="353" y="211"/>
                  </a:lnTo>
                  <a:lnTo>
                    <a:pt x="230" y="23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34"/>
            <p:cNvSpPr>
              <a:spLocks/>
            </p:cNvSpPr>
            <p:nvPr/>
          </p:nvSpPr>
          <p:spPr bwMode="auto">
            <a:xfrm>
              <a:off x="2000" y="1669"/>
              <a:ext cx="145" cy="126"/>
            </a:xfrm>
            <a:custGeom>
              <a:avLst/>
              <a:gdLst>
                <a:gd name="T0" fmla="*/ 169 w 291"/>
                <a:gd name="T1" fmla="*/ 224 h 251"/>
                <a:gd name="T2" fmla="*/ 0 w 291"/>
                <a:gd name="T3" fmla="*/ 240 h 251"/>
                <a:gd name="T4" fmla="*/ 114 w 291"/>
                <a:gd name="T5" fmla="*/ 158 h 251"/>
                <a:gd name="T6" fmla="*/ 133 w 291"/>
                <a:gd name="T7" fmla="*/ 48 h 251"/>
                <a:gd name="T8" fmla="*/ 196 w 291"/>
                <a:gd name="T9" fmla="*/ 0 h 251"/>
                <a:gd name="T10" fmla="*/ 287 w 291"/>
                <a:gd name="T11" fmla="*/ 21 h 251"/>
                <a:gd name="T12" fmla="*/ 291 w 291"/>
                <a:gd name="T13" fmla="*/ 162 h 251"/>
                <a:gd name="T14" fmla="*/ 277 w 291"/>
                <a:gd name="T15" fmla="*/ 251 h 251"/>
                <a:gd name="T16" fmla="*/ 169 w 291"/>
                <a:gd name="T17" fmla="*/ 224 h 251"/>
                <a:gd name="T18" fmla="*/ 169 w 291"/>
                <a:gd name="T19" fmla="*/ 224 h 251"/>
                <a:gd name="T20" fmla="*/ 169 w 291"/>
                <a:gd name="T21" fmla="*/ 224 h 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251"/>
                <a:gd name="T35" fmla="*/ 291 w 291"/>
                <a:gd name="T36" fmla="*/ 251 h 2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251">
                  <a:moveTo>
                    <a:pt x="169" y="224"/>
                  </a:moveTo>
                  <a:lnTo>
                    <a:pt x="0" y="240"/>
                  </a:lnTo>
                  <a:lnTo>
                    <a:pt x="114" y="158"/>
                  </a:lnTo>
                  <a:lnTo>
                    <a:pt x="133" y="48"/>
                  </a:lnTo>
                  <a:lnTo>
                    <a:pt x="196" y="0"/>
                  </a:lnTo>
                  <a:lnTo>
                    <a:pt x="287" y="21"/>
                  </a:lnTo>
                  <a:lnTo>
                    <a:pt x="291" y="162"/>
                  </a:lnTo>
                  <a:lnTo>
                    <a:pt x="277" y="251"/>
                  </a:lnTo>
                  <a:lnTo>
                    <a:pt x="169" y="22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35"/>
            <p:cNvSpPr>
              <a:spLocks/>
            </p:cNvSpPr>
            <p:nvPr/>
          </p:nvSpPr>
          <p:spPr bwMode="auto">
            <a:xfrm>
              <a:off x="1961" y="1677"/>
              <a:ext cx="144" cy="123"/>
            </a:xfrm>
            <a:custGeom>
              <a:avLst/>
              <a:gdLst>
                <a:gd name="T0" fmla="*/ 192 w 289"/>
                <a:gd name="T1" fmla="*/ 10 h 247"/>
                <a:gd name="T2" fmla="*/ 258 w 289"/>
                <a:gd name="T3" fmla="*/ 0 h 247"/>
                <a:gd name="T4" fmla="*/ 289 w 289"/>
                <a:gd name="T5" fmla="*/ 17 h 247"/>
                <a:gd name="T6" fmla="*/ 237 w 289"/>
                <a:gd name="T7" fmla="*/ 25 h 247"/>
                <a:gd name="T8" fmla="*/ 274 w 289"/>
                <a:gd name="T9" fmla="*/ 55 h 247"/>
                <a:gd name="T10" fmla="*/ 226 w 289"/>
                <a:gd name="T11" fmla="*/ 73 h 247"/>
                <a:gd name="T12" fmla="*/ 277 w 289"/>
                <a:gd name="T13" fmla="*/ 99 h 247"/>
                <a:gd name="T14" fmla="*/ 207 w 289"/>
                <a:gd name="T15" fmla="*/ 114 h 247"/>
                <a:gd name="T16" fmla="*/ 237 w 289"/>
                <a:gd name="T17" fmla="*/ 166 h 247"/>
                <a:gd name="T18" fmla="*/ 171 w 289"/>
                <a:gd name="T19" fmla="*/ 189 h 247"/>
                <a:gd name="T20" fmla="*/ 89 w 289"/>
                <a:gd name="T21" fmla="*/ 247 h 247"/>
                <a:gd name="T22" fmla="*/ 0 w 289"/>
                <a:gd name="T23" fmla="*/ 247 h 247"/>
                <a:gd name="T24" fmla="*/ 120 w 289"/>
                <a:gd name="T25" fmla="*/ 44 h 247"/>
                <a:gd name="T26" fmla="*/ 192 w 289"/>
                <a:gd name="T27" fmla="*/ 10 h 247"/>
                <a:gd name="T28" fmla="*/ 192 w 289"/>
                <a:gd name="T29" fmla="*/ 10 h 247"/>
                <a:gd name="T30" fmla="*/ 192 w 289"/>
                <a:gd name="T31" fmla="*/ 10 h 2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9"/>
                <a:gd name="T49" fmla="*/ 0 h 247"/>
                <a:gd name="T50" fmla="*/ 289 w 289"/>
                <a:gd name="T51" fmla="*/ 247 h 2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9" h="247">
                  <a:moveTo>
                    <a:pt x="192" y="10"/>
                  </a:moveTo>
                  <a:lnTo>
                    <a:pt x="258" y="0"/>
                  </a:lnTo>
                  <a:lnTo>
                    <a:pt x="289" y="17"/>
                  </a:lnTo>
                  <a:lnTo>
                    <a:pt x="237" y="25"/>
                  </a:lnTo>
                  <a:lnTo>
                    <a:pt x="274" y="55"/>
                  </a:lnTo>
                  <a:lnTo>
                    <a:pt x="226" y="73"/>
                  </a:lnTo>
                  <a:lnTo>
                    <a:pt x="277" y="99"/>
                  </a:lnTo>
                  <a:lnTo>
                    <a:pt x="207" y="114"/>
                  </a:lnTo>
                  <a:lnTo>
                    <a:pt x="237" y="166"/>
                  </a:lnTo>
                  <a:lnTo>
                    <a:pt x="171" y="189"/>
                  </a:lnTo>
                  <a:lnTo>
                    <a:pt x="89" y="247"/>
                  </a:lnTo>
                  <a:lnTo>
                    <a:pt x="0" y="247"/>
                  </a:lnTo>
                  <a:lnTo>
                    <a:pt x="120" y="44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36"/>
            <p:cNvSpPr>
              <a:spLocks/>
            </p:cNvSpPr>
            <p:nvPr/>
          </p:nvSpPr>
          <p:spPr bwMode="auto">
            <a:xfrm>
              <a:off x="1980" y="1671"/>
              <a:ext cx="108" cy="124"/>
            </a:xfrm>
            <a:custGeom>
              <a:avLst/>
              <a:gdLst>
                <a:gd name="T0" fmla="*/ 25 w 217"/>
                <a:gd name="T1" fmla="*/ 247 h 247"/>
                <a:gd name="T2" fmla="*/ 114 w 217"/>
                <a:gd name="T3" fmla="*/ 180 h 247"/>
                <a:gd name="T4" fmla="*/ 169 w 217"/>
                <a:gd name="T5" fmla="*/ 158 h 247"/>
                <a:gd name="T6" fmla="*/ 110 w 217"/>
                <a:gd name="T7" fmla="*/ 114 h 247"/>
                <a:gd name="T8" fmla="*/ 161 w 217"/>
                <a:gd name="T9" fmla="*/ 95 h 247"/>
                <a:gd name="T10" fmla="*/ 146 w 217"/>
                <a:gd name="T11" fmla="*/ 66 h 247"/>
                <a:gd name="T12" fmla="*/ 217 w 217"/>
                <a:gd name="T13" fmla="*/ 36 h 247"/>
                <a:gd name="T14" fmla="*/ 173 w 217"/>
                <a:gd name="T15" fmla="*/ 0 h 247"/>
                <a:gd name="T16" fmla="*/ 0 w 217"/>
                <a:gd name="T17" fmla="*/ 125 h 247"/>
                <a:gd name="T18" fmla="*/ 25 w 217"/>
                <a:gd name="T19" fmla="*/ 247 h 247"/>
                <a:gd name="T20" fmla="*/ 25 w 217"/>
                <a:gd name="T21" fmla="*/ 247 h 247"/>
                <a:gd name="T22" fmla="*/ 25 w 217"/>
                <a:gd name="T23" fmla="*/ 247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"/>
                <a:gd name="T37" fmla="*/ 0 h 247"/>
                <a:gd name="T38" fmla="*/ 217 w 217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" h="247">
                  <a:moveTo>
                    <a:pt x="25" y="247"/>
                  </a:moveTo>
                  <a:lnTo>
                    <a:pt x="114" y="180"/>
                  </a:lnTo>
                  <a:lnTo>
                    <a:pt x="169" y="158"/>
                  </a:lnTo>
                  <a:lnTo>
                    <a:pt x="110" y="114"/>
                  </a:lnTo>
                  <a:lnTo>
                    <a:pt x="161" y="95"/>
                  </a:lnTo>
                  <a:lnTo>
                    <a:pt x="146" y="66"/>
                  </a:lnTo>
                  <a:lnTo>
                    <a:pt x="217" y="36"/>
                  </a:lnTo>
                  <a:lnTo>
                    <a:pt x="173" y="0"/>
                  </a:lnTo>
                  <a:lnTo>
                    <a:pt x="0" y="125"/>
                  </a:lnTo>
                  <a:lnTo>
                    <a:pt x="25" y="247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37"/>
            <p:cNvSpPr>
              <a:spLocks/>
            </p:cNvSpPr>
            <p:nvPr/>
          </p:nvSpPr>
          <p:spPr bwMode="auto">
            <a:xfrm>
              <a:off x="1888" y="1569"/>
              <a:ext cx="413" cy="253"/>
            </a:xfrm>
            <a:custGeom>
              <a:avLst/>
              <a:gdLst>
                <a:gd name="T0" fmla="*/ 56 w 827"/>
                <a:gd name="T1" fmla="*/ 479 h 505"/>
                <a:gd name="T2" fmla="*/ 0 w 827"/>
                <a:gd name="T3" fmla="*/ 408 h 505"/>
                <a:gd name="T4" fmla="*/ 63 w 827"/>
                <a:gd name="T5" fmla="*/ 328 h 505"/>
                <a:gd name="T6" fmla="*/ 71 w 827"/>
                <a:gd name="T7" fmla="*/ 199 h 505"/>
                <a:gd name="T8" fmla="*/ 145 w 827"/>
                <a:gd name="T9" fmla="*/ 106 h 505"/>
                <a:gd name="T10" fmla="*/ 276 w 827"/>
                <a:gd name="T11" fmla="*/ 74 h 505"/>
                <a:gd name="T12" fmla="*/ 350 w 827"/>
                <a:gd name="T13" fmla="*/ 0 h 505"/>
                <a:gd name="T14" fmla="*/ 495 w 827"/>
                <a:gd name="T15" fmla="*/ 15 h 505"/>
                <a:gd name="T16" fmla="*/ 645 w 827"/>
                <a:gd name="T17" fmla="*/ 15 h 505"/>
                <a:gd name="T18" fmla="*/ 744 w 827"/>
                <a:gd name="T19" fmla="*/ 43 h 505"/>
                <a:gd name="T20" fmla="*/ 827 w 827"/>
                <a:gd name="T21" fmla="*/ 129 h 505"/>
                <a:gd name="T22" fmla="*/ 740 w 827"/>
                <a:gd name="T23" fmla="*/ 89 h 505"/>
                <a:gd name="T24" fmla="*/ 728 w 827"/>
                <a:gd name="T25" fmla="*/ 136 h 505"/>
                <a:gd name="T26" fmla="*/ 683 w 827"/>
                <a:gd name="T27" fmla="*/ 95 h 505"/>
                <a:gd name="T28" fmla="*/ 662 w 827"/>
                <a:gd name="T29" fmla="*/ 173 h 505"/>
                <a:gd name="T30" fmla="*/ 575 w 827"/>
                <a:gd name="T31" fmla="*/ 114 h 505"/>
                <a:gd name="T32" fmla="*/ 472 w 827"/>
                <a:gd name="T33" fmla="*/ 114 h 505"/>
                <a:gd name="T34" fmla="*/ 504 w 827"/>
                <a:gd name="T35" fmla="*/ 144 h 505"/>
                <a:gd name="T36" fmla="*/ 476 w 827"/>
                <a:gd name="T37" fmla="*/ 195 h 505"/>
                <a:gd name="T38" fmla="*/ 377 w 827"/>
                <a:gd name="T39" fmla="*/ 231 h 505"/>
                <a:gd name="T40" fmla="*/ 280 w 827"/>
                <a:gd name="T41" fmla="*/ 290 h 505"/>
                <a:gd name="T42" fmla="*/ 284 w 827"/>
                <a:gd name="T43" fmla="*/ 328 h 505"/>
                <a:gd name="T44" fmla="*/ 240 w 827"/>
                <a:gd name="T45" fmla="*/ 380 h 505"/>
                <a:gd name="T46" fmla="*/ 173 w 827"/>
                <a:gd name="T47" fmla="*/ 461 h 505"/>
                <a:gd name="T48" fmla="*/ 130 w 827"/>
                <a:gd name="T49" fmla="*/ 505 h 505"/>
                <a:gd name="T50" fmla="*/ 56 w 827"/>
                <a:gd name="T51" fmla="*/ 479 h 505"/>
                <a:gd name="T52" fmla="*/ 56 w 827"/>
                <a:gd name="T53" fmla="*/ 479 h 505"/>
                <a:gd name="T54" fmla="*/ 56 w 827"/>
                <a:gd name="T55" fmla="*/ 479 h 50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7"/>
                <a:gd name="T85" fmla="*/ 0 h 505"/>
                <a:gd name="T86" fmla="*/ 827 w 827"/>
                <a:gd name="T87" fmla="*/ 505 h 50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7" h="505">
                  <a:moveTo>
                    <a:pt x="56" y="479"/>
                  </a:moveTo>
                  <a:lnTo>
                    <a:pt x="0" y="408"/>
                  </a:lnTo>
                  <a:lnTo>
                    <a:pt x="63" y="328"/>
                  </a:lnTo>
                  <a:lnTo>
                    <a:pt x="71" y="199"/>
                  </a:lnTo>
                  <a:lnTo>
                    <a:pt x="145" y="106"/>
                  </a:lnTo>
                  <a:lnTo>
                    <a:pt x="276" y="74"/>
                  </a:lnTo>
                  <a:lnTo>
                    <a:pt x="350" y="0"/>
                  </a:lnTo>
                  <a:lnTo>
                    <a:pt x="495" y="15"/>
                  </a:lnTo>
                  <a:lnTo>
                    <a:pt x="645" y="15"/>
                  </a:lnTo>
                  <a:lnTo>
                    <a:pt x="744" y="43"/>
                  </a:lnTo>
                  <a:lnTo>
                    <a:pt x="827" y="129"/>
                  </a:lnTo>
                  <a:lnTo>
                    <a:pt x="740" y="89"/>
                  </a:lnTo>
                  <a:lnTo>
                    <a:pt x="728" y="136"/>
                  </a:lnTo>
                  <a:lnTo>
                    <a:pt x="683" y="95"/>
                  </a:lnTo>
                  <a:lnTo>
                    <a:pt x="662" y="173"/>
                  </a:lnTo>
                  <a:lnTo>
                    <a:pt x="575" y="114"/>
                  </a:lnTo>
                  <a:lnTo>
                    <a:pt x="472" y="114"/>
                  </a:lnTo>
                  <a:lnTo>
                    <a:pt x="504" y="144"/>
                  </a:lnTo>
                  <a:lnTo>
                    <a:pt x="476" y="195"/>
                  </a:lnTo>
                  <a:lnTo>
                    <a:pt x="377" y="231"/>
                  </a:lnTo>
                  <a:lnTo>
                    <a:pt x="280" y="290"/>
                  </a:lnTo>
                  <a:lnTo>
                    <a:pt x="284" y="328"/>
                  </a:lnTo>
                  <a:lnTo>
                    <a:pt x="240" y="380"/>
                  </a:lnTo>
                  <a:lnTo>
                    <a:pt x="173" y="461"/>
                  </a:lnTo>
                  <a:lnTo>
                    <a:pt x="130" y="505"/>
                  </a:lnTo>
                  <a:lnTo>
                    <a:pt x="56" y="479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38"/>
            <p:cNvSpPr>
              <a:spLocks/>
            </p:cNvSpPr>
            <p:nvPr/>
          </p:nvSpPr>
          <p:spPr bwMode="auto">
            <a:xfrm>
              <a:off x="1880" y="1800"/>
              <a:ext cx="179" cy="120"/>
            </a:xfrm>
            <a:custGeom>
              <a:avLst/>
              <a:gdLst>
                <a:gd name="T0" fmla="*/ 287 w 358"/>
                <a:gd name="T1" fmla="*/ 73 h 240"/>
                <a:gd name="T2" fmla="*/ 160 w 358"/>
                <a:gd name="T3" fmla="*/ 154 h 240"/>
                <a:gd name="T4" fmla="*/ 78 w 358"/>
                <a:gd name="T5" fmla="*/ 240 h 240"/>
                <a:gd name="T6" fmla="*/ 0 w 358"/>
                <a:gd name="T7" fmla="*/ 166 h 240"/>
                <a:gd name="T8" fmla="*/ 44 w 358"/>
                <a:gd name="T9" fmla="*/ 37 h 240"/>
                <a:gd name="T10" fmla="*/ 207 w 358"/>
                <a:gd name="T11" fmla="*/ 25 h 240"/>
                <a:gd name="T12" fmla="*/ 358 w 358"/>
                <a:gd name="T13" fmla="*/ 0 h 240"/>
                <a:gd name="T14" fmla="*/ 287 w 358"/>
                <a:gd name="T15" fmla="*/ 73 h 240"/>
                <a:gd name="T16" fmla="*/ 287 w 358"/>
                <a:gd name="T17" fmla="*/ 73 h 240"/>
                <a:gd name="T18" fmla="*/ 287 w 358"/>
                <a:gd name="T19" fmla="*/ 73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8"/>
                <a:gd name="T31" fmla="*/ 0 h 240"/>
                <a:gd name="T32" fmla="*/ 358 w 358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8" h="240">
                  <a:moveTo>
                    <a:pt x="287" y="73"/>
                  </a:moveTo>
                  <a:lnTo>
                    <a:pt x="160" y="154"/>
                  </a:lnTo>
                  <a:lnTo>
                    <a:pt x="78" y="240"/>
                  </a:lnTo>
                  <a:lnTo>
                    <a:pt x="0" y="166"/>
                  </a:lnTo>
                  <a:lnTo>
                    <a:pt x="44" y="37"/>
                  </a:lnTo>
                  <a:lnTo>
                    <a:pt x="207" y="25"/>
                  </a:lnTo>
                  <a:lnTo>
                    <a:pt x="358" y="0"/>
                  </a:lnTo>
                  <a:lnTo>
                    <a:pt x="287" y="7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39"/>
            <p:cNvSpPr>
              <a:spLocks/>
            </p:cNvSpPr>
            <p:nvPr/>
          </p:nvSpPr>
          <p:spPr bwMode="auto">
            <a:xfrm>
              <a:off x="2002" y="1785"/>
              <a:ext cx="259" cy="234"/>
            </a:xfrm>
            <a:custGeom>
              <a:avLst/>
              <a:gdLst>
                <a:gd name="T0" fmla="*/ 26 w 519"/>
                <a:gd name="T1" fmla="*/ 314 h 468"/>
                <a:gd name="T2" fmla="*/ 93 w 519"/>
                <a:gd name="T3" fmla="*/ 388 h 468"/>
                <a:gd name="T4" fmla="*/ 165 w 519"/>
                <a:gd name="T5" fmla="*/ 428 h 468"/>
                <a:gd name="T6" fmla="*/ 216 w 519"/>
                <a:gd name="T7" fmla="*/ 416 h 468"/>
                <a:gd name="T8" fmla="*/ 275 w 519"/>
                <a:gd name="T9" fmla="*/ 439 h 468"/>
                <a:gd name="T10" fmla="*/ 283 w 519"/>
                <a:gd name="T11" fmla="*/ 403 h 468"/>
                <a:gd name="T12" fmla="*/ 317 w 519"/>
                <a:gd name="T13" fmla="*/ 435 h 468"/>
                <a:gd name="T14" fmla="*/ 355 w 519"/>
                <a:gd name="T15" fmla="*/ 424 h 468"/>
                <a:gd name="T16" fmla="*/ 393 w 519"/>
                <a:gd name="T17" fmla="*/ 443 h 468"/>
                <a:gd name="T18" fmla="*/ 403 w 519"/>
                <a:gd name="T19" fmla="*/ 403 h 468"/>
                <a:gd name="T20" fmla="*/ 519 w 519"/>
                <a:gd name="T21" fmla="*/ 468 h 468"/>
                <a:gd name="T22" fmla="*/ 496 w 519"/>
                <a:gd name="T23" fmla="*/ 240 h 468"/>
                <a:gd name="T24" fmla="*/ 433 w 519"/>
                <a:gd name="T25" fmla="*/ 122 h 468"/>
                <a:gd name="T26" fmla="*/ 269 w 519"/>
                <a:gd name="T27" fmla="*/ 0 h 468"/>
                <a:gd name="T28" fmla="*/ 114 w 519"/>
                <a:gd name="T29" fmla="*/ 51 h 468"/>
                <a:gd name="T30" fmla="*/ 26 w 519"/>
                <a:gd name="T31" fmla="*/ 110 h 468"/>
                <a:gd name="T32" fmla="*/ 0 w 519"/>
                <a:gd name="T33" fmla="*/ 228 h 468"/>
                <a:gd name="T34" fmla="*/ 26 w 519"/>
                <a:gd name="T35" fmla="*/ 314 h 468"/>
                <a:gd name="T36" fmla="*/ 26 w 519"/>
                <a:gd name="T37" fmla="*/ 314 h 468"/>
                <a:gd name="T38" fmla="*/ 26 w 519"/>
                <a:gd name="T39" fmla="*/ 314 h 4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9"/>
                <a:gd name="T61" fmla="*/ 0 h 468"/>
                <a:gd name="T62" fmla="*/ 519 w 519"/>
                <a:gd name="T63" fmla="*/ 468 h 4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9" h="468">
                  <a:moveTo>
                    <a:pt x="26" y="314"/>
                  </a:moveTo>
                  <a:lnTo>
                    <a:pt x="93" y="388"/>
                  </a:lnTo>
                  <a:lnTo>
                    <a:pt x="165" y="428"/>
                  </a:lnTo>
                  <a:lnTo>
                    <a:pt x="216" y="416"/>
                  </a:lnTo>
                  <a:lnTo>
                    <a:pt x="275" y="439"/>
                  </a:lnTo>
                  <a:lnTo>
                    <a:pt x="283" y="403"/>
                  </a:lnTo>
                  <a:lnTo>
                    <a:pt x="317" y="435"/>
                  </a:lnTo>
                  <a:lnTo>
                    <a:pt x="355" y="424"/>
                  </a:lnTo>
                  <a:lnTo>
                    <a:pt x="393" y="443"/>
                  </a:lnTo>
                  <a:lnTo>
                    <a:pt x="403" y="403"/>
                  </a:lnTo>
                  <a:lnTo>
                    <a:pt x="519" y="468"/>
                  </a:lnTo>
                  <a:lnTo>
                    <a:pt x="496" y="240"/>
                  </a:lnTo>
                  <a:lnTo>
                    <a:pt x="433" y="122"/>
                  </a:lnTo>
                  <a:lnTo>
                    <a:pt x="269" y="0"/>
                  </a:lnTo>
                  <a:lnTo>
                    <a:pt x="114" y="51"/>
                  </a:lnTo>
                  <a:lnTo>
                    <a:pt x="26" y="110"/>
                  </a:lnTo>
                  <a:lnTo>
                    <a:pt x="0" y="228"/>
                  </a:lnTo>
                  <a:lnTo>
                    <a:pt x="26" y="314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40"/>
            <p:cNvSpPr>
              <a:spLocks/>
            </p:cNvSpPr>
            <p:nvPr/>
          </p:nvSpPr>
          <p:spPr bwMode="auto">
            <a:xfrm>
              <a:off x="2024" y="1842"/>
              <a:ext cx="198" cy="149"/>
            </a:xfrm>
            <a:custGeom>
              <a:avLst/>
              <a:gdLst>
                <a:gd name="T0" fmla="*/ 31 w 398"/>
                <a:gd name="T1" fmla="*/ 63 h 298"/>
                <a:gd name="T2" fmla="*/ 63 w 398"/>
                <a:gd name="T3" fmla="*/ 23 h 298"/>
                <a:gd name="T4" fmla="*/ 109 w 398"/>
                <a:gd name="T5" fmla="*/ 4 h 298"/>
                <a:gd name="T6" fmla="*/ 97 w 398"/>
                <a:gd name="T7" fmla="*/ 63 h 298"/>
                <a:gd name="T8" fmla="*/ 133 w 398"/>
                <a:gd name="T9" fmla="*/ 0 h 298"/>
                <a:gd name="T10" fmla="*/ 141 w 398"/>
                <a:gd name="T11" fmla="*/ 122 h 298"/>
                <a:gd name="T12" fmla="*/ 177 w 398"/>
                <a:gd name="T13" fmla="*/ 82 h 298"/>
                <a:gd name="T14" fmla="*/ 181 w 398"/>
                <a:gd name="T15" fmla="*/ 107 h 298"/>
                <a:gd name="T16" fmla="*/ 211 w 398"/>
                <a:gd name="T17" fmla="*/ 78 h 298"/>
                <a:gd name="T18" fmla="*/ 230 w 398"/>
                <a:gd name="T19" fmla="*/ 141 h 298"/>
                <a:gd name="T20" fmla="*/ 263 w 398"/>
                <a:gd name="T21" fmla="*/ 152 h 298"/>
                <a:gd name="T22" fmla="*/ 285 w 398"/>
                <a:gd name="T23" fmla="*/ 114 h 298"/>
                <a:gd name="T24" fmla="*/ 295 w 398"/>
                <a:gd name="T25" fmla="*/ 164 h 298"/>
                <a:gd name="T26" fmla="*/ 344 w 398"/>
                <a:gd name="T27" fmla="*/ 188 h 298"/>
                <a:gd name="T28" fmla="*/ 327 w 398"/>
                <a:gd name="T29" fmla="*/ 145 h 298"/>
                <a:gd name="T30" fmla="*/ 375 w 398"/>
                <a:gd name="T31" fmla="*/ 188 h 298"/>
                <a:gd name="T32" fmla="*/ 398 w 398"/>
                <a:gd name="T33" fmla="*/ 243 h 298"/>
                <a:gd name="T34" fmla="*/ 365 w 398"/>
                <a:gd name="T35" fmla="*/ 222 h 298"/>
                <a:gd name="T36" fmla="*/ 352 w 398"/>
                <a:gd name="T37" fmla="*/ 298 h 298"/>
                <a:gd name="T38" fmla="*/ 289 w 398"/>
                <a:gd name="T39" fmla="*/ 207 h 298"/>
                <a:gd name="T40" fmla="*/ 285 w 398"/>
                <a:gd name="T41" fmla="*/ 243 h 298"/>
                <a:gd name="T42" fmla="*/ 251 w 398"/>
                <a:gd name="T43" fmla="*/ 207 h 298"/>
                <a:gd name="T44" fmla="*/ 251 w 398"/>
                <a:gd name="T45" fmla="*/ 289 h 298"/>
                <a:gd name="T46" fmla="*/ 185 w 398"/>
                <a:gd name="T47" fmla="*/ 219 h 298"/>
                <a:gd name="T48" fmla="*/ 171 w 398"/>
                <a:gd name="T49" fmla="*/ 243 h 298"/>
                <a:gd name="T50" fmla="*/ 141 w 398"/>
                <a:gd name="T51" fmla="*/ 184 h 298"/>
                <a:gd name="T52" fmla="*/ 133 w 398"/>
                <a:gd name="T53" fmla="*/ 219 h 298"/>
                <a:gd name="T54" fmla="*/ 105 w 398"/>
                <a:gd name="T55" fmla="*/ 184 h 298"/>
                <a:gd name="T56" fmla="*/ 105 w 398"/>
                <a:gd name="T57" fmla="*/ 243 h 298"/>
                <a:gd name="T58" fmla="*/ 54 w 398"/>
                <a:gd name="T59" fmla="*/ 192 h 298"/>
                <a:gd name="T60" fmla="*/ 38 w 398"/>
                <a:gd name="T61" fmla="*/ 222 h 298"/>
                <a:gd name="T62" fmla="*/ 0 w 398"/>
                <a:gd name="T63" fmla="*/ 137 h 298"/>
                <a:gd name="T64" fmla="*/ 0 w 398"/>
                <a:gd name="T65" fmla="*/ 78 h 298"/>
                <a:gd name="T66" fmla="*/ 31 w 398"/>
                <a:gd name="T67" fmla="*/ 63 h 298"/>
                <a:gd name="T68" fmla="*/ 31 w 398"/>
                <a:gd name="T69" fmla="*/ 63 h 298"/>
                <a:gd name="T70" fmla="*/ 31 w 398"/>
                <a:gd name="T71" fmla="*/ 63 h 2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8"/>
                <a:gd name="T109" fmla="*/ 0 h 298"/>
                <a:gd name="T110" fmla="*/ 398 w 398"/>
                <a:gd name="T111" fmla="*/ 298 h 2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8" h="298">
                  <a:moveTo>
                    <a:pt x="31" y="63"/>
                  </a:moveTo>
                  <a:lnTo>
                    <a:pt x="63" y="23"/>
                  </a:lnTo>
                  <a:lnTo>
                    <a:pt x="109" y="4"/>
                  </a:lnTo>
                  <a:lnTo>
                    <a:pt x="97" y="63"/>
                  </a:lnTo>
                  <a:lnTo>
                    <a:pt x="133" y="0"/>
                  </a:lnTo>
                  <a:lnTo>
                    <a:pt x="141" y="122"/>
                  </a:lnTo>
                  <a:lnTo>
                    <a:pt x="177" y="82"/>
                  </a:lnTo>
                  <a:lnTo>
                    <a:pt x="181" y="107"/>
                  </a:lnTo>
                  <a:lnTo>
                    <a:pt x="211" y="78"/>
                  </a:lnTo>
                  <a:lnTo>
                    <a:pt x="230" y="141"/>
                  </a:lnTo>
                  <a:lnTo>
                    <a:pt x="263" y="152"/>
                  </a:lnTo>
                  <a:lnTo>
                    <a:pt x="285" y="114"/>
                  </a:lnTo>
                  <a:lnTo>
                    <a:pt x="295" y="164"/>
                  </a:lnTo>
                  <a:lnTo>
                    <a:pt x="344" y="188"/>
                  </a:lnTo>
                  <a:lnTo>
                    <a:pt x="327" y="145"/>
                  </a:lnTo>
                  <a:lnTo>
                    <a:pt x="375" y="188"/>
                  </a:lnTo>
                  <a:lnTo>
                    <a:pt x="398" y="243"/>
                  </a:lnTo>
                  <a:lnTo>
                    <a:pt x="365" y="222"/>
                  </a:lnTo>
                  <a:lnTo>
                    <a:pt x="352" y="298"/>
                  </a:lnTo>
                  <a:lnTo>
                    <a:pt x="289" y="207"/>
                  </a:lnTo>
                  <a:lnTo>
                    <a:pt x="285" y="243"/>
                  </a:lnTo>
                  <a:lnTo>
                    <a:pt x="251" y="207"/>
                  </a:lnTo>
                  <a:lnTo>
                    <a:pt x="251" y="289"/>
                  </a:lnTo>
                  <a:lnTo>
                    <a:pt x="185" y="219"/>
                  </a:lnTo>
                  <a:lnTo>
                    <a:pt x="171" y="243"/>
                  </a:lnTo>
                  <a:lnTo>
                    <a:pt x="141" y="184"/>
                  </a:lnTo>
                  <a:lnTo>
                    <a:pt x="133" y="219"/>
                  </a:lnTo>
                  <a:lnTo>
                    <a:pt x="105" y="184"/>
                  </a:lnTo>
                  <a:lnTo>
                    <a:pt x="105" y="243"/>
                  </a:lnTo>
                  <a:lnTo>
                    <a:pt x="54" y="192"/>
                  </a:lnTo>
                  <a:lnTo>
                    <a:pt x="38" y="222"/>
                  </a:lnTo>
                  <a:lnTo>
                    <a:pt x="0" y="137"/>
                  </a:lnTo>
                  <a:lnTo>
                    <a:pt x="0" y="78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1"/>
            <p:cNvSpPr>
              <a:spLocks/>
            </p:cNvSpPr>
            <p:nvPr/>
          </p:nvSpPr>
          <p:spPr bwMode="auto">
            <a:xfrm>
              <a:off x="1878" y="1851"/>
              <a:ext cx="448" cy="945"/>
            </a:xfrm>
            <a:custGeom>
              <a:avLst/>
              <a:gdLst>
                <a:gd name="T0" fmla="*/ 267 w 896"/>
                <a:gd name="T1" fmla="*/ 0 h 1891"/>
                <a:gd name="T2" fmla="*/ 202 w 896"/>
                <a:gd name="T3" fmla="*/ 23 h 1891"/>
                <a:gd name="T4" fmla="*/ 86 w 896"/>
                <a:gd name="T5" fmla="*/ 145 h 1891"/>
                <a:gd name="T6" fmla="*/ 29 w 896"/>
                <a:gd name="T7" fmla="*/ 171 h 1891"/>
                <a:gd name="T8" fmla="*/ 29 w 896"/>
                <a:gd name="T9" fmla="*/ 226 h 1891"/>
                <a:gd name="T10" fmla="*/ 50 w 896"/>
                <a:gd name="T11" fmla="*/ 283 h 1891"/>
                <a:gd name="T12" fmla="*/ 35 w 896"/>
                <a:gd name="T13" fmla="*/ 327 h 1891"/>
                <a:gd name="T14" fmla="*/ 0 w 896"/>
                <a:gd name="T15" fmla="*/ 365 h 1891"/>
                <a:gd name="T16" fmla="*/ 0 w 896"/>
                <a:gd name="T17" fmla="*/ 502 h 1891"/>
                <a:gd name="T18" fmla="*/ 18 w 896"/>
                <a:gd name="T19" fmla="*/ 673 h 1891"/>
                <a:gd name="T20" fmla="*/ 67 w 896"/>
                <a:gd name="T21" fmla="*/ 759 h 1891"/>
                <a:gd name="T22" fmla="*/ 105 w 896"/>
                <a:gd name="T23" fmla="*/ 878 h 1891"/>
                <a:gd name="T24" fmla="*/ 200 w 896"/>
                <a:gd name="T25" fmla="*/ 916 h 1891"/>
                <a:gd name="T26" fmla="*/ 219 w 896"/>
                <a:gd name="T27" fmla="*/ 1112 h 1891"/>
                <a:gd name="T28" fmla="*/ 158 w 896"/>
                <a:gd name="T29" fmla="*/ 1105 h 1891"/>
                <a:gd name="T30" fmla="*/ 141 w 896"/>
                <a:gd name="T31" fmla="*/ 1194 h 1891"/>
                <a:gd name="T32" fmla="*/ 75 w 896"/>
                <a:gd name="T33" fmla="*/ 1272 h 1891"/>
                <a:gd name="T34" fmla="*/ 52 w 896"/>
                <a:gd name="T35" fmla="*/ 1654 h 1891"/>
                <a:gd name="T36" fmla="*/ 213 w 896"/>
                <a:gd name="T37" fmla="*/ 1891 h 1891"/>
                <a:gd name="T38" fmla="*/ 407 w 896"/>
                <a:gd name="T39" fmla="*/ 1787 h 1891"/>
                <a:gd name="T40" fmla="*/ 647 w 896"/>
                <a:gd name="T41" fmla="*/ 1498 h 1891"/>
                <a:gd name="T42" fmla="*/ 822 w 896"/>
                <a:gd name="T43" fmla="*/ 1232 h 1891"/>
                <a:gd name="T44" fmla="*/ 896 w 896"/>
                <a:gd name="T45" fmla="*/ 1011 h 1891"/>
                <a:gd name="T46" fmla="*/ 732 w 896"/>
                <a:gd name="T47" fmla="*/ 903 h 1891"/>
                <a:gd name="T48" fmla="*/ 732 w 896"/>
                <a:gd name="T49" fmla="*/ 692 h 1891"/>
                <a:gd name="T50" fmla="*/ 770 w 896"/>
                <a:gd name="T51" fmla="*/ 536 h 1891"/>
                <a:gd name="T52" fmla="*/ 791 w 896"/>
                <a:gd name="T53" fmla="*/ 392 h 1891"/>
                <a:gd name="T54" fmla="*/ 732 w 896"/>
                <a:gd name="T55" fmla="*/ 318 h 1891"/>
                <a:gd name="T56" fmla="*/ 666 w 896"/>
                <a:gd name="T57" fmla="*/ 253 h 1891"/>
                <a:gd name="T58" fmla="*/ 656 w 896"/>
                <a:gd name="T59" fmla="*/ 304 h 1891"/>
                <a:gd name="T60" fmla="*/ 538 w 896"/>
                <a:gd name="T61" fmla="*/ 276 h 1891"/>
                <a:gd name="T62" fmla="*/ 527 w 896"/>
                <a:gd name="T63" fmla="*/ 304 h 1891"/>
                <a:gd name="T64" fmla="*/ 462 w 896"/>
                <a:gd name="T65" fmla="*/ 255 h 1891"/>
                <a:gd name="T66" fmla="*/ 424 w 896"/>
                <a:gd name="T67" fmla="*/ 297 h 1891"/>
                <a:gd name="T68" fmla="*/ 367 w 896"/>
                <a:gd name="T69" fmla="*/ 264 h 1891"/>
                <a:gd name="T70" fmla="*/ 318 w 896"/>
                <a:gd name="T71" fmla="*/ 232 h 1891"/>
                <a:gd name="T72" fmla="*/ 274 w 896"/>
                <a:gd name="T73" fmla="*/ 162 h 1891"/>
                <a:gd name="T74" fmla="*/ 267 w 896"/>
                <a:gd name="T75" fmla="*/ 0 h 1891"/>
                <a:gd name="T76" fmla="*/ 267 w 896"/>
                <a:gd name="T77" fmla="*/ 0 h 1891"/>
                <a:gd name="T78" fmla="*/ 267 w 896"/>
                <a:gd name="T79" fmla="*/ 0 h 18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96"/>
                <a:gd name="T121" fmla="*/ 0 h 1891"/>
                <a:gd name="T122" fmla="*/ 896 w 896"/>
                <a:gd name="T123" fmla="*/ 1891 h 18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96" h="1891">
                  <a:moveTo>
                    <a:pt x="267" y="0"/>
                  </a:moveTo>
                  <a:lnTo>
                    <a:pt x="202" y="23"/>
                  </a:lnTo>
                  <a:lnTo>
                    <a:pt x="86" y="145"/>
                  </a:lnTo>
                  <a:lnTo>
                    <a:pt x="29" y="171"/>
                  </a:lnTo>
                  <a:lnTo>
                    <a:pt x="29" y="226"/>
                  </a:lnTo>
                  <a:lnTo>
                    <a:pt x="50" y="283"/>
                  </a:lnTo>
                  <a:lnTo>
                    <a:pt x="35" y="327"/>
                  </a:lnTo>
                  <a:lnTo>
                    <a:pt x="0" y="365"/>
                  </a:lnTo>
                  <a:lnTo>
                    <a:pt x="0" y="502"/>
                  </a:lnTo>
                  <a:lnTo>
                    <a:pt x="18" y="673"/>
                  </a:lnTo>
                  <a:lnTo>
                    <a:pt x="67" y="759"/>
                  </a:lnTo>
                  <a:lnTo>
                    <a:pt x="105" y="878"/>
                  </a:lnTo>
                  <a:lnTo>
                    <a:pt x="200" y="916"/>
                  </a:lnTo>
                  <a:lnTo>
                    <a:pt x="219" y="1112"/>
                  </a:lnTo>
                  <a:lnTo>
                    <a:pt x="158" y="1105"/>
                  </a:lnTo>
                  <a:lnTo>
                    <a:pt x="141" y="1194"/>
                  </a:lnTo>
                  <a:lnTo>
                    <a:pt x="75" y="1272"/>
                  </a:lnTo>
                  <a:lnTo>
                    <a:pt x="52" y="1654"/>
                  </a:lnTo>
                  <a:lnTo>
                    <a:pt x="213" y="1891"/>
                  </a:lnTo>
                  <a:lnTo>
                    <a:pt x="407" y="1787"/>
                  </a:lnTo>
                  <a:lnTo>
                    <a:pt x="647" y="1498"/>
                  </a:lnTo>
                  <a:lnTo>
                    <a:pt x="822" y="1232"/>
                  </a:lnTo>
                  <a:lnTo>
                    <a:pt x="896" y="1011"/>
                  </a:lnTo>
                  <a:lnTo>
                    <a:pt x="732" y="903"/>
                  </a:lnTo>
                  <a:lnTo>
                    <a:pt x="732" y="692"/>
                  </a:lnTo>
                  <a:lnTo>
                    <a:pt x="770" y="536"/>
                  </a:lnTo>
                  <a:lnTo>
                    <a:pt x="791" y="392"/>
                  </a:lnTo>
                  <a:lnTo>
                    <a:pt x="732" y="318"/>
                  </a:lnTo>
                  <a:lnTo>
                    <a:pt x="666" y="253"/>
                  </a:lnTo>
                  <a:lnTo>
                    <a:pt x="656" y="304"/>
                  </a:lnTo>
                  <a:lnTo>
                    <a:pt x="538" y="276"/>
                  </a:lnTo>
                  <a:lnTo>
                    <a:pt x="527" y="304"/>
                  </a:lnTo>
                  <a:lnTo>
                    <a:pt x="462" y="255"/>
                  </a:lnTo>
                  <a:lnTo>
                    <a:pt x="424" y="297"/>
                  </a:lnTo>
                  <a:lnTo>
                    <a:pt x="367" y="264"/>
                  </a:lnTo>
                  <a:lnTo>
                    <a:pt x="318" y="232"/>
                  </a:lnTo>
                  <a:lnTo>
                    <a:pt x="274" y="16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2"/>
            <p:cNvSpPr>
              <a:spLocks/>
            </p:cNvSpPr>
            <p:nvPr/>
          </p:nvSpPr>
          <p:spPr bwMode="auto">
            <a:xfrm>
              <a:off x="1875" y="1867"/>
              <a:ext cx="121" cy="210"/>
            </a:xfrm>
            <a:custGeom>
              <a:avLst/>
              <a:gdLst>
                <a:gd name="T0" fmla="*/ 241 w 241"/>
                <a:gd name="T1" fmla="*/ 107 h 421"/>
                <a:gd name="T2" fmla="*/ 211 w 241"/>
                <a:gd name="T3" fmla="*/ 73 h 421"/>
                <a:gd name="T4" fmla="*/ 180 w 241"/>
                <a:gd name="T5" fmla="*/ 92 h 421"/>
                <a:gd name="T6" fmla="*/ 150 w 241"/>
                <a:gd name="T7" fmla="*/ 118 h 421"/>
                <a:gd name="T8" fmla="*/ 121 w 241"/>
                <a:gd name="T9" fmla="*/ 158 h 421"/>
                <a:gd name="T10" fmla="*/ 150 w 241"/>
                <a:gd name="T11" fmla="*/ 210 h 421"/>
                <a:gd name="T12" fmla="*/ 173 w 241"/>
                <a:gd name="T13" fmla="*/ 269 h 421"/>
                <a:gd name="T14" fmla="*/ 171 w 241"/>
                <a:gd name="T15" fmla="*/ 331 h 421"/>
                <a:gd name="T16" fmla="*/ 125 w 241"/>
                <a:gd name="T17" fmla="*/ 403 h 421"/>
                <a:gd name="T18" fmla="*/ 131 w 241"/>
                <a:gd name="T19" fmla="*/ 345 h 421"/>
                <a:gd name="T20" fmla="*/ 74 w 241"/>
                <a:gd name="T21" fmla="*/ 350 h 421"/>
                <a:gd name="T22" fmla="*/ 40 w 241"/>
                <a:gd name="T23" fmla="*/ 375 h 421"/>
                <a:gd name="T24" fmla="*/ 4 w 241"/>
                <a:gd name="T25" fmla="*/ 421 h 421"/>
                <a:gd name="T26" fmla="*/ 0 w 241"/>
                <a:gd name="T27" fmla="*/ 365 h 421"/>
                <a:gd name="T28" fmla="*/ 30 w 241"/>
                <a:gd name="T29" fmla="*/ 299 h 421"/>
                <a:gd name="T30" fmla="*/ 55 w 241"/>
                <a:gd name="T31" fmla="*/ 276 h 421"/>
                <a:gd name="T32" fmla="*/ 61 w 241"/>
                <a:gd name="T33" fmla="*/ 246 h 421"/>
                <a:gd name="T34" fmla="*/ 30 w 241"/>
                <a:gd name="T35" fmla="*/ 170 h 421"/>
                <a:gd name="T36" fmla="*/ 59 w 241"/>
                <a:gd name="T37" fmla="*/ 124 h 421"/>
                <a:gd name="T38" fmla="*/ 146 w 241"/>
                <a:gd name="T39" fmla="*/ 56 h 421"/>
                <a:gd name="T40" fmla="*/ 222 w 241"/>
                <a:gd name="T41" fmla="*/ 0 h 421"/>
                <a:gd name="T42" fmla="*/ 241 w 241"/>
                <a:gd name="T43" fmla="*/ 107 h 421"/>
                <a:gd name="T44" fmla="*/ 241 w 241"/>
                <a:gd name="T45" fmla="*/ 107 h 421"/>
                <a:gd name="T46" fmla="*/ 241 w 241"/>
                <a:gd name="T47" fmla="*/ 107 h 4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"/>
                <a:gd name="T73" fmla="*/ 0 h 421"/>
                <a:gd name="T74" fmla="*/ 241 w 241"/>
                <a:gd name="T75" fmla="*/ 421 h 4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" h="421">
                  <a:moveTo>
                    <a:pt x="241" y="107"/>
                  </a:moveTo>
                  <a:lnTo>
                    <a:pt x="211" y="73"/>
                  </a:lnTo>
                  <a:lnTo>
                    <a:pt x="180" y="92"/>
                  </a:lnTo>
                  <a:lnTo>
                    <a:pt x="150" y="118"/>
                  </a:lnTo>
                  <a:lnTo>
                    <a:pt x="121" y="158"/>
                  </a:lnTo>
                  <a:lnTo>
                    <a:pt x="150" y="210"/>
                  </a:lnTo>
                  <a:lnTo>
                    <a:pt x="173" y="269"/>
                  </a:lnTo>
                  <a:lnTo>
                    <a:pt x="171" y="331"/>
                  </a:lnTo>
                  <a:lnTo>
                    <a:pt x="125" y="403"/>
                  </a:lnTo>
                  <a:lnTo>
                    <a:pt x="131" y="345"/>
                  </a:lnTo>
                  <a:lnTo>
                    <a:pt x="74" y="350"/>
                  </a:lnTo>
                  <a:lnTo>
                    <a:pt x="40" y="375"/>
                  </a:lnTo>
                  <a:lnTo>
                    <a:pt x="4" y="421"/>
                  </a:lnTo>
                  <a:lnTo>
                    <a:pt x="0" y="365"/>
                  </a:lnTo>
                  <a:lnTo>
                    <a:pt x="30" y="299"/>
                  </a:lnTo>
                  <a:lnTo>
                    <a:pt x="55" y="276"/>
                  </a:lnTo>
                  <a:lnTo>
                    <a:pt x="61" y="246"/>
                  </a:lnTo>
                  <a:lnTo>
                    <a:pt x="30" y="170"/>
                  </a:lnTo>
                  <a:lnTo>
                    <a:pt x="59" y="124"/>
                  </a:lnTo>
                  <a:lnTo>
                    <a:pt x="146" y="56"/>
                  </a:lnTo>
                  <a:lnTo>
                    <a:pt x="222" y="0"/>
                  </a:lnTo>
                  <a:lnTo>
                    <a:pt x="241" y="10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3"/>
            <p:cNvSpPr>
              <a:spLocks/>
            </p:cNvSpPr>
            <p:nvPr/>
          </p:nvSpPr>
          <p:spPr bwMode="auto">
            <a:xfrm>
              <a:off x="1928" y="2185"/>
              <a:ext cx="106" cy="44"/>
            </a:xfrm>
            <a:custGeom>
              <a:avLst/>
              <a:gdLst>
                <a:gd name="T0" fmla="*/ 23 w 213"/>
                <a:gd name="T1" fmla="*/ 4 h 88"/>
                <a:gd name="T2" fmla="*/ 97 w 213"/>
                <a:gd name="T3" fmla="*/ 0 h 88"/>
                <a:gd name="T4" fmla="*/ 156 w 213"/>
                <a:gd name="T5" fmla="*/ 34 h 88"/>
                <a:gd name="T6" fmla="*/ 213 w 213"/>
                <a:gd name="T7" fmla="*/ 55 h 88"/>
                <a:gd name="T8" fmla="*/ 150 w 213"/>
                <a:gd name="T9" fmla="*/ 76 h 88"/>
                <a:gd name="T10" fmla="*/ 101 w 213"/>
                <a:gd name="T11" fmla="*/ 88 h 88"/>
                <a:gd name="T12" fmla="*/ 48 w 213"/>
                <a:gd name="T13" fmla="*/ 76 h 88"/>
                <a:gd name="T14" fmla="*/ 0 w 213"/>
                <a:gd name="T15" fmla="*/ 50 h 88"/>
                <a:gd name="T16" fmla="*/ 23 w 213"/>
                <a:gd name="T17" fmla="*/ 4 h 88"/>
                <a:gd name="T18" fmla="*/ 23 w 213"/>
                <a:gd name="T19" fmla="*/ 4 h 88"/>
                <a:gd name="T20" fmla="*/ 23 w 213"/>
                <a:gd name="T21" fmla="*/ 4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88"/>
                <a:gd name="T35" fmla="*/ 213 w 213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88">
                  <a:moveTo>
                    <a:pt x="23" y="4"/>
                  </a:moveTo>
                  <a:lnTo>
                    <a:pt x="97" y="0"/>
                  </a:lnTo>
                  <a:lnTo>
                    <a:pt x="156" y="34"/>
                  </a:lnTo>
                  <a:lnTo>
                    <a:pt x="213" y="55"/>
                  </a:lnTo>
                  <a:lnTo>
                    <a:pt x="150" y="76"/>
                  </a:lnTo>
                  <a:lnTo>
                    <a:pt x="101" y="88"/>
                  </a:lnTo>
                  <a:lnTo>
                    <a:pt x="48" y="76"/>
                  </a:lnTo>
                  <a:lnTo>
                    <a:pt x="0" y="5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4"/>
            <p:cNvSpPr>
              <a:spLocks/>
            </p:cNvSpPr>
            <p:nvPr/>
          </p:nvSpPr>
          <p:spPr bwMode="auto">
            <a:xfrm>
              <a:off x="1920" y="2083"/>
              <a:ext cx="95" cy="76"/>
            </a:xfrm>
            <a:custGeom>
              <a:avLst/>
              <a:gdLst>
                <a:gd name="T0" fmla="*/ 21 w 190"/>
                <a:gd name="T1" fmla="*/ 103 h 152"/>
                <a:gd name="T2" fmla="*/ 44 w 190"/>
                <a:gd name="T3" fmla="*/ 122 h 152"/>
                <a:gd name="T4" fmla="*/ 99 w 190"/>
                <a:gd name="T5" fmla="*/ 114 h 152"/>
                <a:gd name="T6" fmla="*/ 133 w 190"/>
                <a:gd name="T7" fmla="*/ 120 h 152"/>
                <a:gd name="T8" fmla="*/ 139 w 190"/>
                <a:gd name="T9" fmla="*/ 97 h 152"/>
                <a:gd name="T10" fmla="*/ 110 w 190"/>
                <a:gd name="T11" fmla="*/ 70 h 152"/>
                <a:gd name="T12" fmla="*/ 124 w 190"/>
                <a:gd name="T13" fmla="*/ 25 h 152"/>
                <a:gd name="T14" fmla="*/ 139 w 190"/>
                <a:gd name="T15" fmla="*/ 0 h 152"/>
                <a:gd name="T16" fmla="*/ 154 w 190"/>
                <a:gd name="T17" fmla="*/ 53 h 152"/>
                <a:gd name="T18" fmla="*/ 190 w 190"/>
                <a:gd name="T19" fmla="*/ 97 h 152"/>
                <a:gd name="T20" fmla="*/ 179 w 190"/>
                <a:gd name="T21" fmla="*/ 137 h 152"/>
                <a:gd name="T22" fmla="*/ 122 w 190"/>
                <a:gd name="T23" fmla="*/ 137 h 152"/>
                <a:gd name="T24" fmla="*/ 84 w 190"/>
                <a:gd name="T25" fmla="*/ 152 h 152"/>
                <a:gd name="T26" fmla="*/ 29 w 190"/>
                <a:gd name="T27" fmla="*/ 152 h 152"/>
                <a:gd name="T28" fmla="*/ 2 w 190"/>
                <a:gd name="T29" fmla="*/ 122 h 152"/>
                <a:gd name="T30" fmla="*/ 0 w 190"/>
                <a:gd name="T31" fmla="*/ 85 h 152"/>
                <a:gd name="T32" fmla="*/ 21 w 190"/>
                <a:gd name="T33" fmla="*/ 103 h 152"/>
                <a:gd name="T34" fmla="*/ 21 w 190"/>
                <a:gd name="T35" fmla="*/ 103 h 152"/>
                <a:gd name="T36" fmla="*/ 21 w 190"/>
                <a:gd name="T37" fmla="*/ 103 h 1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0"/>
                <a:gd name="T58" fmla="*/ 0 h 152"/>
                <a:gd name="T59" fmla="*/ 190 w 190"/>
                <a:gd name="T60" fmla="*/ 152 h 1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0" h="152">
                  <a:moveTo>
                    <a:pt x="21" y="103"/>
                  </a:moveTo>
                  <a:lnTo>
                    <a:pt x="44" y="122"/>
                  </a:lnTo>
                  <a:lnTo>
                    <a:pt x="99" y="114"/>
                  </a:lnTo>
                  <a:lnTo>
                    <a:pt x="133" y="120"/>
                  </a:lnTo>
                  <a:lnTo>
                    <a:pt x="139" y="97"/>
                  </a:lnTo>
                  <a:lnTo>
                    <a:pt x="110" y="70"/>
                  </a:lnTo>
                  <a:lnTo>
                    <a:pt x="124" y="25"/>
                  </a:lnTo>
                  <a:lnTo>
                    <a:pt x="139" y="0"/>
                  </a:lnTo>
                  <a:lnTo>
                    <a:pt x="154" y="53"/>
                  </a:lnTo>
                  <a:lnTo>
                    <a:pt x="190" y="97"/>
                  </a:lnTo>
                  <a:lnTo>
                    <a:pt x="179" y="137"/>
                  </a:lnTo>
                  <a:lnTo>
                    <a:pt x="122" y="137"/>
                  </a:lnTo>
                  <a:lnTo>
                    <a:pt x="84" y="152"/>
                  </a:lnTo>
                  <a:lnTo>
                    <a:pt x="29" y="152"/>
                  </a:lnTo>
                  <a:lnTo>
                    <a:pt x="2" y="122"/>
                  </a:lnTo>
                  <a:lnTo>
                    <a:pt x="0" y="85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45"/>
            <p:cNvSpPr>
              <a:spLocks/>
            </p:cNvSpPr>
            <p:nvPr/>
          </p:nvSpPr>
          <p:spPr bwMode="auto">
            <a:xfrm>
              <a:off x="1918" y="2179"/>
              <a:ext cx="83" cy="44"/>
            </a:xfrm>
            <a:custGeom>
              <a:avLst/>
              <a:gdLst>
                <a:gd name="T0" fmla="*/ 27 w 166"/>
                <a:gd name="T1" fmla="*/ 0 h 87"/>
                <a:gd name="T2" fmla="*/ 55 w 166"/>
                <a:gd name="T3" fmla="*/ 23 h 87"/>
                <a:gd name="T4" fmla="*/ 111 w 166"/>
                <a:gd name="T5" fmla="*/ 23 h 87"/>
                <a:gd name="T6" fmla="*/ 166 w 166"/>
                <a:gd name="T7" fmla="*/ 61 h 87"/>
                <a:gd name="T8" fmla="*/ 126 w 166"/>
                <a:gd name="T9" fmla="*/ 83 h 87"/>
                <a:gd name="T10" fmla="*/ 71 w 166"/>
                <a:gd name="T11" fmla="*/ 87 h 87"/>
                <a:gd name="T12" fmla="*/ 25 w 166"/>
                <a:gd name="T13" fmla="*/ 55 h 87"/>
                <a:gd name="T14" fmla="*/ 0 w 166"/>
                <a:gd name="T15" fmla="*/ 28 h 87"/>
                <a:gd name="T16" fmla="*/ 27 w 166"/>
                <a:gd name="T17" fmla="*/ 0 h 87"/>
                <a:gd name="T18" fmla="*/ 27 w 166"/>
                <a:gd name="T19" fmla="*/ 0 h 87"/>
                <a:gd name="T20" fmla="*/ 27 w 166"/>
                <a:gd name="T21" fmla="*/ 0 h 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6"/>
                <a:gd name="T34" fmla="*/ 0 h 87"/>
                <a:gd name="T35" fmla="*/ 166 w 166"/>
                <a:gd name="T36" fmla="*/ 87 h 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6" h="87">
                  <a:moveTo>
                    <a:pt x="27" y="0"/>
                  </a:moveTo>
                  <a:lnTo>
                    <a:pt x="55" y="23"/>
                  </a:lnTo>
                  <a:lnTo>
                    <a:pt x="111" y="23"/>
                  </a:lnTo>
                  <a:lnTo>
                    <a:pt x="166" y="61"/>
                  </a:lnTo>
                  <a:lnTo>
                    <a:pt x="126" y="83"/>
                  </a:lnTo>
                  <a:lnTo>
                    <a:pt x="71" y="87"/>
                  </a:lnTo>
                  <a:lnTo>
                    <a:pt x="25" y="55"/>
                  </a:lnTo>
                  <a:lnTo>
                    <a:pt x="0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46"/>
            <p:cNvSpPr>
              <a:spLocks/>
            </p:cNvSpPr>
            <p:nvPr/>
          </p:nvSpPr>
          <p:spPr bwMode="auto">
            <a:xfrm>
              <a:off x="2008" y="1984"/>
              <a:ext cx="156" cy="94"/>
            </a:xfrm>
            <a:custGeom>
              <a:avLst/>
              <a:gdLst>
                <a:gd name="T0" fmla="*/ 0 w 312"/>
                <a:gd name="T1" fmla="*/ 65 h 188"/>
                <a:gd name="T2" fmla="*/ 55 w 312"/>
                <a:gd name="T3" fmla="*/ 82 h 188"/>
                <a:gd name="T4" fmla="*/ 80 w 312"/>
                <a:gd name="T5" fmla="*/ 116 h 188"/>
                <a:gd name="T6" fmla="*/ 55 w 312"/>
                <a:gd name="T7" fmla="*/ 131 h 188"/>
                <a:gd name="T8" fmla="*/ 91 w 312"/>
                <a:gd name="T9" fmla="*/ 145 h 188"/>
                <a:gd name="T10" fmla="*/ 80 w 312"/>
                <a:gd name="T11" fmla="*/ 164 h 188"/>
                <a:gd name="T12" fmla="*/ 118 w 312"/>
                <a:gd name="T13" fmla="*/ 175 h 188"/>
                <a:gd name="T14" fmla="*/ 167 w 312"/>
                <a:gd name="T15" fmla="*/ 188 h 188"/>
                <a:gd name="T16" fmla="*/ 228 w 312"/>
                <a:gd name="T17" fmla="*/ 177 h 188"/>
                <a:gd name="T18" fmla="*/ 266 w 312"/>
                <a:gd name="T19" fmla="*/ 160 h 188"/>
                <a:gd name="T20" fmla="*/ 217 w 312"/>
                <a:gd name="T21" fmla="*/ 131 h 188"/>
                <a:gd name="T22" fmla="*/ 169 w 312"/>
                <a:gd name="T23" fmla="*/ 114 h 188"/>
                <a:gd name="T24" fmla="*/ 190 w 312"/>
                <a:gd name="T25" fmla="*/ 143 h 188"/>
                <a:gd name="T26" fmla="*/ 139 w 312"/>
                <a:gd name="T27" fmla="*/ 120 h 188"/>
                <a:gd name="T28" fmla="*/ 141 w 312"/>
                <a:gd name="T29" fmla="*/ 103 h 188"/>
                <a:gd name="T30" fmla="*/ 123 w 312"/>
                <a:gd name="T31" fmla="*/ 78 h 188"/>
                <a:gd name="T32" fmla="*/ 179 w 312"/>
                <a:gd name="T33" fmla="*/ 84 h 188"/>
                <a:gd name="T34" fmla="*/ 312 w 312"/>
                <a:gd name="T35" fmla="*/ 111 h 188"/>
                <a:gd name="T36" fmla="*/ 249 w 312"/>
                <a:gd name="T37" fmla="*/ 59 h 188"/>
                <a:gd name="T38" fmla="*/ 199 w 312"/>
                <a:gd name="T39" fmla="*/ 0 h 188"/>
                <a:gd name="T40" fmla="*/ 44 w 312"/>
                <a:gd name="T41" fmla="*/ 38 h 188"/>
                <a:gd name="T42" fmla="*/ 2 w 312"/>
                <a:gd name="T43" fmla="*/ 44 h 188"/>
                <a:gd name="T44" fmla="*/ 0 w 312"/>
                <a:gd name="T45" fmla="*/ 65 h 188"/>
                <a:gd name="T46" fmla="*/ 0 w 312"/>
                <a:gd name="T47" fmla="*/ 65 h 188"/>
                <a:gd name="T48" fmla="*/ 0 w 312"/>
                <a:gd name="T49" fmla="*/ 65 h 1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188"/>
                <a:gd name="T77" fmla="*/ 312 w 312"/>
                <a:gd name="T78" fmla="*/ 188 h 1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188">
                  <a:moveTo>
                    <a:pt x="0" y="65"/>
                  </a:moveTo>
                  <a:lnTo>
                    <a:pt x="55" y="82"/>
                  </a:lnTo>
                  <a:lnTo>
                    <a:pt x="80" y="116"/>
                  </a:lnTo>
                  <a:lnTo>
                    <a:pt x="55" y="131"/>
                  </a:lnTo>
                  <a:lnTo>
                    <a:pt x="91" y="145"/>
                  </a:lnTo>
                  <a:lnTo>
                    <a:pt x="80" y="164"/>
                  </a:lnTo>
                  <a:lnTo>
                    <a:pt x="118" y="175"/>
                  </a:lnTo>
                  <a:lnTo>
                    <a:pt x="167" y="188"/>
                  </a:lnTo>
                  <a:lnTo>
                    <a:pt x="228" y="177"/>
                  </a:lnTo>
                  <a:lnTo>
                    <a:pt x="266" y="160"/>
                  </a:lnTo>
                  <a:lnTo>
                    <a:pt x="217" y="131"/>
                  </a:lnTo>
                  <a:lnTo>
                    <a:pt x="169" y="114"/>
                  </a:lnTo>
                  <a:lnTo>
                    <a:pt x="190" y="143"/>
                  </a:lnTo>
                  <a:lnTo>
                    <a:pt x="139" y="120"/>
                  </a:lnTo>
                  <a:lnTo>
                    <a:pt x="141" y="103"/>
                  </a:lnTo>
                  <a:lnTo>
                    <a:pt x="123" y="78"/>
                  </a:lnTo>
                  <a:lnTo>
                    <a:pt x="179" y="84"/>
                  </a:lnTo>
                  <a:lnTo>
                    <a:pt x="312" y="111"/>
                  </a:lnTo>
                  <a:lnTo>
                    <a:pt x="249" y="59"/>
                  </a:lnTo>
                  <a:lnTo>
                    <a:pt x="199" y="0"/>
                  </a:lnTo>
                  <a:lnTo>
                    <a:pt x="44" y="38"/>
                  </a:lnTo>
                  <a:lnTo>
                    <a:pt x="2" y="4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47"/>
            <p:cNvSpPr>
              <a:spLocks/>
            </p:cNvSpPr>
            <p:nvPr/>
          </p:nvSpPr>
          <p:spPr bwMode="auto">
            <a:xfrm>
              <a:off x="1894" y="2306"/>
              <a:ext cx="302" cy="487"/>
            </a:xfrm>
            <a:custGeom>
              <a:avLst/>
              <a:gdLst>
                <a:gd name="T0" fmla="*/ 201 w 602"/>
                <a:gd name="T1" fmla="*/ 22 h 975"/>
                <a:gd name="T2" fmla="*/ 199 w 602"/>
                <a:gd name="T3" fmla="*/ 83 h 975"/>
                <a:gd name="T4" fmla="*/ 201 w 602"/>
                <a:gd name="T5" fmla="*/ 218 h 975"/>
                <a:gd name="T6" fmla="*/ 211 w 602"/>
                <a:gd name="T7" fmla="*/ 268 h 975"/>
                <a:gd name="T8" fmla="*/ 161 w 602"/>
                <a:gd name="T9" fmla="*/ 195 h 975"/>
                <a:gd name="T10" fmla="*/ 161 w 602"/>
                <a:gd name="T11" fmla="*/ 249 h 975"/>
                <a:gd name="T12" fmla="*/ 180 w 602"/>
                <a:gd name="T13" fmla="*/ 277 h 975"/>
                <a:gd name="T14" fmla="*/ 218 w 602"/>
                <a:gd name="T15" fmla="*/ 315 h 975"/>
                <a:gd name="T16" fmla="*/ 150 w 602"/>
                <a:gd name="T17" fmla="*/ 323 h 975"/>
                <a:gd name="T18" fmla="*/ 85 w 602"/>
                <a:gd name="T19" fmla="*/ 355 h 975"/>
                <a:gd name="T20" fmla="*/ 68 w 602"/>
                <a:gd name="T21" fmla="*/ 406 h 975"/>
                <a:gd name="T22" fmla="*/ 68 w 602"/>
                <a:gd name="T23" fmla="*/ 467 h 975"/>
                <a:gd name="T24" fmla="*/ 68 w 602"/>
                <a:gd name="T25" fmla="*/ 541 h 975"/>
                <a:gd name="T26" fmla="*/ 89 w 602"/>
                <a:gd name="T27" fmla="*/ 593 h 975"/>
                <a:gd name="T28" fmla="*/ 140 w 602"/>
                <a:gd name="T29" fmla="*/ 604 h 975"/>
                <a:gd name="T30" fmla="*/ 218 w 602"/>
                <a:gd name="T31" fmla="*/ 570 h 975"/>
                <a:gd name="T32" fmla="*/ 302 w 602"/>
                <a:gd name="T33" fmla="*/ 543 h 975"/>
                <a:gd name="T34" fmla="*/ 418 w 602"/>
                <a:gd name="T35" fmla="*/ 543 h 975"/>
                <a:gd name="T36" fmla="*/ 500 w 602"/>
                <a:gd name="T37" fmla="*/ 553 h 975"/>
                <a:gd name="T38" fmla="*/ 561 w 602"/>
                <a:gd name="T39" fmla="*/ 559 h 975"/>
                <a:gd name="T40" fmla="*/ 602 w 602"/>
                <a:gd name="T41" fmla="*/ 559 h 975"/>
                <a:gd name="T42" fmla="*/ 389 w 602"/>
                <a:gd name="T43" fmla="*/ 859 h 975"/>
                <a:gd name="T44" fmla="*/ 201 w 602"/>
                <a:gd name="T45" fmla="*/ 975 h 975"/>
                <a:gd name="T46" fmla="*/ 114 w 602"/>
                <a:gd name="T47" fmla="*/ 865 h 975"/>
                <a:gd name="T48" fmla="*/ 85 w 602"/>
                <a:gd name="T49" fmla="*/ 718 h 975"/>
                <a:gd name="T50" fmla="*/ 180 w 602"/>
                <a:gd name="T51" fmla="*/ 937 h 975"/>
                <a:gd name="T52" fmla="*/ 72 w 602"/>
                <a:gd name="T53" fmla="*/ 813 h 975"/>
                <a:gd name="T54" fmla="*/ 0 w 602"/>
                <a:gd name="T55" fmla="*/ 625 h 975"/>
                <a:gd name="T56" fmla="*/ 13 w 602"/>
                <a:gd name="T57" fmla="*/ 323 h 975"/>
                <a:gd name="T58" fmla="*/ 59 w 602"/>
                <a:gd name="T59" fmla="*/ 150 h 975"/>
                <a:gd name="T60" fmla="*/ 144 w 602"/>
                <a:gd name="T61" fmla="*/ 91 h 975"/>
                <a:gd name="T62" fmla="*/ 152 w 602"/>
                <a:gd name="T63" fmla="*/ 0 h 975"/>
                <a:gd name="T64" fmla="*/ 201 w 602"/>
                <a:gd name="T65" fmla="*/ 22 h 975"/>
                <a:gd name="T66" fmla="*/ 201 w 602"/>
                <a:gd name="T67" fmla="*/ 22 h 975"/>
                <a:gd name="T68" fmla="*/ 201 w 602"/>
                <a:gd name="T69" fmla="*/ 22 h 9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2"/>
                <a:gd name="T106" fmla="*/ 0 h 975"/>
                <a:gd name="T107" fmla="*/ 602 w 602"/>
                <a:gd name="T108" fmla="*/ 975 h 9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2" h="975">
                  <a:moveTo>
                    <a:pt x="201" y="22"/>
                  </a:moveTo>
                  <a:lnTo>
                    <a:pt x="199" y="83"/>
                  </a:lnTo>
                  <a:lnTo>
                    <a:pt x="201" y="218"/>
                  </a:lnTo>
                  <a:lnTo>
                    <a:pt x="211" y="268"/>
                  </a:lnTo>
                  <a:lnTo>
                    <a:pt x="161" y="195"/>
                  </a:lnTo>
                  <a:lnTo>
                    <a:pt x="161" y="249"/>
                  </a:lnTo>
                  <a:lnTo>
                    <a:pt x="180" y="277"/>
                  </a:lnTo>
                  <a:lnTo>
                    <a:pt x="218" y="315"/>
                  </a:lnTo>
                  <a:lnTo>
                    <a:pt x="150" y="323"/>
                  </a:lnTo>
                  <a:lnTo>
                    <a:pt x="85" y="355"/>
                  </a:lnTo>
                  <a:lnTo>
                    <a:pt x="68" y="406"/>
                  </a:lnTo>
                  <a:lnTo>
                    <a:pt x="68" y="467"/>
                  </a:lnTo>
                  <a:lnTo>
                    <a:pt x="68" y="541"/>
                  </a:lnTo>
                  <a:lnTo>
                    <a:pt x="89" y="593"/>
                  </a:lnTo>
                  <a:lnTo>
                    <a:pt x="140" y="604"/>
                  </a:lnTo>
                  <a:lnTo>
                    <a:pt x="218" y="570"/>
                  </a:lnTo>
                  <a:lnTo>
                    <a:pt x="302" y="543"/>
                  </a:lnTo>
                  <a:lnTo>
                    <a:pt x="418" y="543"/>
                  </a:lnTo>
                  <a:lnTo>
                    <a:pt x="500" y="553"/>
                  </a:lnTo>
                  <a:lnTo>
                    <a:pt x="561" y="559"/>
                  </a:lnTo>
                  <a:lnTo>
                    <a:pt x="602" y="559"/>
                  </a:lnTo>
                  <a:lnTo>
                    <a:pt x="389" y="859"/>
                  </a:lnTo>
                  <a:lnTo>
                    <a:pt x="201" y="975"/>
                  </a:lnTo>
                  <a:lnTo>
                    <a:pt x="114" y="865"/>
                  </a:lnTo>
                  <a:lnTo>
                    <a:pt x="85" y="718"/>
                  </a:lnTo>
                  <a:lnTo>
                    <a:pt x="180" y="937"/>
                  </a:lnTo>
                  <a:lnTo>
                    <a:pt x="72" y="813"/>
                  </a:lnTo>
                  <a:lnTo>
                    <a:pt x="0" y="625"/>
                  </a:lnTo>
                  <a:lnTo>
                    <a:pt x="13" y="323"/>
                  </a:lnTo>
                  <a:lnTo>
                    <a:pt x="59" y="150"/>
                  </a:lnTo>
                  <a:lnTo>
                    <a:pt x="144" y="91"/>
                  </a:lnTo>
                  <a:lnTo>
                    <a:pt x="152" y="0"/>
                  </a:lnTo>
                  <a:lnTo>
                    <a:pt x="201" y="2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48"/>
            <p:cNvSpPr>
              <a:spLocks/>
            </p:cNvSpPr>
            <p:nvPr/>
          </p:nvSpPr>
          <p:spPr bwMode="auto">
            <a:xfrm>
              <a:off x="2087" y="2312"/>
              <a:ext cx="254" cy="413"/>
            </a:xfrm>
            <a:custGeom>
              <a:avLst/>
              <a:gdLst>
                <a:gd name="T0" fmla="*/ 477 w 507"/>
                <a:gd name="T1" fmla="*/ 97 h 827"/>
                <a:gd name="T2" fmla="*/ 357 w 507"/>
                <a:gd name="T3" fmla="*/ 0 h 827"/>
                <a:gd name="T4" fmla="*/ 270 w 507"/>
                <a:gd name="T5" fmla="*/ 86 h 827"/>
                <a:gd name="T6" fmla="*/ 346 w 507"/>
                <a:gd name="T7" fmla="*/ 51 h 827"/>
                <a:gd name="T8" fmla="*/ 439 w 507"/>
                <a:gd name="T9" fmla="*/ 103 h 827"/>
                <a:gd name="T10" fmla="*/ 429 w 507"/>
                <a:gd name="T11" fmla="*/ 160 h 827"/>
                <a:gd name="T12" fmla="*/ 372 w 507"/>
                <a:gd name="T13" fmla="*/ 255 h 827"/>
                <a:gd name="T14" fmla="*/ 317 w 507"/>
                <a:gd name="T15" fmla="*/ 279 h 827"/>
                <a:gd name="T16" fmla="*/ 159 w 507"/>
                <a:gd name="T17" fmla="*/ 318 h 827"/>
                <a:gd name="T18" fmla="*/ 252 w 507"/>
                <a:gd name="T19" fmla="*/ 356 h 827"/>
                <a:gd name="T20" fmla="*/ 290 w 507"/>
                <a:gd name="T21" fmla="*/ 356 h 827"/>
                <a:gd name="T22" fmla="*/ 258 w 507"/>
                <a:gd name="T23" fmla="*/ 449 h 827"/>
                <a:gd name="T24" fmla="*/ 129 w 507"/>
                <a:gd name="T25" fmla="*/ 648 h 827"/>
                <a:gd name="T26" fmla="*/ 0 w 507"/>
                <a:gd name="T27" fmla="*/ 827 h 827"/>
                <a:gd name="T28" fmla="*/ 104 w 507"/>
                <a:gd name="T29" fmla="*/ 755 h 827"/>
                <a:gd name="T30" fmla="*/ 334 w 507"/>
                <a:gd name="T31" fmla="*/ 466 h 827"/>
                <a:gd name="T32" fmla="*/ 507 w 507"/>
                <a:gd name="T33" fmla="*/ 110 h 827"/>
                <a:gd name="T34" fmla="*/ 477 w 507"/>
                <a:gd name="T35" fmla="*/ 97 h 827"/>
                <a:gd name="T36" fmla="*/ 477 w 507"/>
                <a:gd name="T37" fmla="*/ 97 h 827"/>
                <a:gd name="T38" fmla="*/ 477 w 507"/>
                <a:gd name="T39" fmla="*/ 97 h 8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7"/>
                <a:gd name="T61" fmla="*/ 0 h 827"/>
                <a:gd name="T62" fmla="*/ 507 w 507"/>
                <a:gd name="T63" fmla="*/ 827 h 8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7" h="827">
                  <a:moveTo>
                    <a:pt x="477" y="97"/>
                  </a:moveTo>
                  <a:lnTo>
                    <a:pt x="357" y="0"/>
                  </a:lnTo>
                  <a:lnTo>
                    <a:pt x="270" y="86"/>
                  </a:lnTo>
                  <a:lnTo>
                    <a:pt x="346" y="51"/>
                  </a:lnTo>
                  <a:lnTo>
                    <a:pt x="439" y="103"/>
                  </a:lnTo>
                  <a:lnTo>
                    <a:pt x="429" y="160"/>
                  </a:lnTo>
                  <a:lnTo>
                    <a:pt x="372" y="255"/>
                  </a:lnTo>
                  <a:lnTo>
                    <a:pt x="317" y="279"/>
                  </a:lnTo>
                  <a:lnTo>
                    <a:pt x="159" y="318"/>
                  </a:lnTo>
                  <a:lnTo>
                    <a:pt x="252" y="356"/>
                  </a:lnTo>
                  <a:lnTo>
                    <a:pt x="290" y="356"/>
                  </a:lnTo>
                  <a:lnTo>
                    <a:pt x="258" y="449"/>
                  </a:lnTo>
                  <a:lnTo>
                    <a:pt x="129" y="648"/>
                  </a:lnTo>
                  <a:lnTo>
                    <a:pt x="0" y="827"/>
                  </a:lnTo>
                  <a:lnTo>
                    <a:pt x="104" y="755"/>
                  </a:lnTo>
                  <a:lnTo>
                    <a:pt x="334" y="466"/>
                  </a:lnTo>
                  <a:lnTo>
                    <a:pt x="507" y="110"/>
                  </a:lnTo>
                  <a:lnTo>
                    <a:pt x="477" y="97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49"/>
            <p:cNvSpPr>
              <a:spLocks/>
            </p:cNvSpPr>
            <p:nvPr/>
          </p:nvSpPr>
          <p:spPr bwMode="auto">
            <a:xfrm>
              <a:off x="1998" y="1965"/>
              <a:ext cx="273" cy="342"/>
            </a:xfrm>
            <a:custGeom>
              <a:avLst/>
              <a:gdLst>
                <a:gd name="T0" fmla="*/ 306 w 546"/>
                <a:gd name="T1" fmla="*/ 647 h 685"/>
                <a:gd name="T2" fmla="*/ 150 w 546"/>
                <a:gd name="T3" fmla="*/ 673 h 685"/>
                <a:gd name="T4" fmla="*/ 0 w 546"/>
                <a:gd name="T5" fmla="*/ 685 h 685"/>
                <a:gd name="T6" fmla="*/ 143 w 546"/>
                <a:gd name="T7" fmla="*/ 635 h 685"/>
                <a:gd name="T8" fmla="*/ 249 w 546"/>
                <a:gd name="T9" fmla="*/ 540 h 685"/>
                <a:gd name="T10" fmla="*/ 287 w 546"/>
                <a:gd name="T11" fmla="*/ 426 h 685"/>
                <a:gd name="T12" fmla="*/ 401 w 546"/>
                <a:gd name="T13" fmla="*/ 316 h 685"/>
                <a:gd name="T14" fmla="*/ 431 w 546"/>
                <a:gd name="T15" fmla="*/ 236 h 685"/>
                <a:gd name="T16" fmla="*/ 401 w 546"/>
                <a:gd name="T17" fmla="*/ 164 h 685"/>
                <a:gd name="T18" fmla="*/ 217 w 546"/>
                <a:gd name="T19" fmla="*/ 59 h 685"/>
                <a:gd name="T20" fmla="*/ 424 w 546"/>
                <a:gd name="T21" fmla="*/ 44 h 685"/>
                <a:gd name="T22" fmla="*/ 428 w 546"/>
                <a:gd name="T23" fmla="*/ 0 h 685"/>
                <a:gd name="T24" fmla="*/ 519 w 546"/>
                <a:gd name="T25" fmla="*/ 120 h 685"/>
                <a:gd name="T26" fmla="*/ 546 w 546"/>
                <a:gd name="T27" fmla="*/ 207 h 685"/>
                <a:gd name="T28" fmla="*/ 540 w 546"/>
                <a:gd name="T29" fmla="*/ 282 h 685"/>
                <a:gd name="T30" fmla="*/ 498 w 546"/>
                <a:gd name="T31" fmla="*/ 430 h 685"/>
                <a:gd name="T32" fmla="*/ 306 w 546"/>
                <a:gd name="T33" fmla="*/ 647 h 685"/>
                <a:gd name="T34" fmla="*/ 306 w 546"/>
                <a:gd name="T35" fmla="*/ 647 h 685"/>
                <a:gd name="T36" fmla="*/ 306 w 546"/>
                <a:gd name="T37" fmla="*/ 647 h 6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6"/>
                <a:gd name="T58" fmla="*/ 0 h 685"/>
                <a:gd name="T59" fmla="*/ 546 w 546"/>
                <a:gd name="T60" fmla="*/ 685 h 6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6" h="685">
                  <a:moveTo>
                    <a:pt x="306" y="647"/>
                  </a:moveTo>
                  <a:lnTo>
                    <a:pt x="150" y="673"/>
                  </a:lnTo>
                  <a:lnTo>
                    <a:pt x="0" y="685"/>
                  </a:lnTo>
                  <a:lnTo>
                    <a:pt x="143" y="635"/>
                  </a:lnTo>
                  <a:lnTo>
                    <a:pt x="249" y="540"/>
                  </a:lnTo>
                  <a:lnTo>
                    <a:pt x="287" y="426"/>
                  </a:lnTo>
                  <a:lnTo>
                    <a:pt x="401" y="316"/>
                  </a:lnTo>
                  <a:lnTo>
                    <a:pt x="431" y="236"/>
                  </a:lnTo>
                  <a:lnTo>
                    <a:pt x="401" y="164"/>
                  </a:lnTo>
                  <a:lnTo>
                    <a:pt x="217" y="59"/>
                  </a:lnTo>
                  <a:lnTo>
                    <a:pt x="424" y="44"/>
                  </a:lnTo>
                  <a:lnTo>
                    <a:pt x="428" y="0"/>
                  </a:lnTo>
                  <a:lnTo>
                    <a:pt x="519" y="120"/>
                  </a:lnTo>
                  <a:lnTo>
                    <a:pt x="546" y="207"/>
                  </a:lnTo>
                  <a:lnTo>
                    <a:pt x="540" y="282"/>
                  </a:lnTo>
                  <a:lnTo>
                    <a:pt x="498" y="430"/>
                  </a:lnTo>
                  <a:lnTo>
                    <a:pt x="306" y="64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0"/>
            <p:cNvSpPr>
              <a:spLocks/>
            </p:cNvSpPr>
            <p:nvPr/>
          </p:nvSpPr>
          <p:spPr bwMode="auto">
            <a:xfrm>
              <a:off x="1871" y="2023"/>
              <a:ext cx="384" cy="781"/>
            </a:xfrm>
            <a:custGeom>
              <a:avLst/>
              <a:gdLst>
                <a:gd name="T0" fmla="*/ 751 w 768"/>
                <a:gd name="T1" fmla="*/ 413 h 1563"/>
                <a:gd name="T2" fmla="*/ 713 w 768"/>
                <a:gd name="T3" fmla="*/ 675 h 1563"/>
                <a:gd name="T4" fmla="*/ 707 w 768"/>
                <a:gd name="T5" fmla="*/ 525 h 1563"/>
                <a:gd name="T6" fmla="*/ 599 w 768"/>
                <a:gd name="T7" fmla="*/ 567 h 1563"/>
                <a:gd name="T8" fmla="*/ 371 w 768"/>
                <a:gd name="T9" fmla="*/ 612 h 1563"/>
                <a:gd name="T10" fmla="*/ 226 w 768"/>
                <a:gd name="T11" fmla="*/ 586 h 1563"/>
                <a:gd name="T12" fmla="*/ 240 w 768"/>
                <a:gd name="T13" fmla="*/ 785 h 1563"/>
                <a:gd name="T14" fmla="*/ 162 w 768"/>
                <a:gd name="T15" fmla="*/ 742 h 1563"/>
                <a:gd name="T16" fmla="*/ 156 w 768"/>
                <a:gd name="T17" fmla="*/ 829 h 1563"/>
                <a:gd name="T18" fmla="*/ 110 w 768"/>
                <a:gd name="T19" fmla="*/ 888 h 1563"/>
                <a:gd name="T20" fmla="*/ 82 w 768"/>
                <a:gd name="T21" fmla="*/ 1171 h 1563"/>
                <a:gd name="T22" fmla="*/ 137 w 768"/>
                <a:gd name="T23" fmla="*/ 1337 h 1563"/>
                <a:gd name="T24" fmla="*/ 272 w 768"/>
                <a:gd name="T25" fmla="*/ 1382 h 1563"/>
                <a:gd name="T26" fmla="*/ 321 w 768"/>
                <a:gd name="T27" fmla="*/ 1394 h 1563"/>
                <a:gd name="T28" fmla="*/ 367 w 768"/>
                <a:gd name="T29" fmla="*/ 1432 h 1563"/>
                <a:gd name="T30" fmla="*/ 373 w 768"/>
                <a:gd name="T31" fmla="*/ 1471 h 1563"/>
                <a:gd name="T32" fmla="*/ 59 w 768"/>
                <a:gd name="T33" fmla="*/ 1333 h 1563"/>
                <a:gd name="T34" fmla="*/ 50 w 768"/>
                <a:gd name="T35" fmla="*/ 785 h 1563"/>
                <a:gd name="T36" fmla="*/ 194 w 768"/>
                <a:gd name="T37" fmla="*/ 580 h 1563"/>
                <a:gd name="T38" fmla="*/ 78 w 768"/>
                <a:gd name="T39" fmla="*/ 430 h 1563"/>
                <a:gd name="T40" fmla="*/ 17 w 768"/>
                <a:gd name="T41" fmla="*/ 270 h 1563"/>
                <a:gd name="T42" fmla="*/ 38 w 768"/>
                <a:gd name="T43" fmla="*/ 0 h 1563"/>
                <a:gd name="T44" fmla="*/ 29 w 768"/>
                <a:gd name="T45" fmla="*/ 183 h 1563"/>
                <a:gd name="T46" fmla="*/ 59 w 768"/>
                <a:gd name="T47" fmla="*/ 249 h 1563"/>
                <a:gd name="T48" fmla="*/ 128 w 768"/>
                <a:gd name="T49" fmla="*/ 314 h 1563"/>
                <a:gd name="T50" fmla="*/ 34 w 768"/>
                <a:gd name="T51" fmla="*/ 291 h 1563"/>
                <a:gd name="T52" fmla="*/ 82 w 768"/>
                <a:gd name="T53" fmla="*/ 380 h 1563"/>
                <a:gd name="T54" fmla="*/ 120 w 768"/>
                <a:gd name="T55" fmla="*/ 508 h 1563"/>
                <a:gd name="T56" fmla="*/ 221 w 768"/>
                <a:gd name="T57" fmla="*/ 551 h 1563"/>
                <a:gd name="T58" fmla="*/ 449 w 768"/>
                <a:gd name="T59" fmla="*/ 536 h 1563"/>
                <a:gd name="T60" fmla="*/ 658 w 768"/>
                <a:gd name="T61" fmla="*/ 403 h 1563"/>
                <a:gd name="T62" fmla="*/ 768 w 768"/>
                <a:gd name="T63" fmla="*/ 238 h 15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8"/>
                <a:gd name="T97" fmla="*/ 0 h 1563"/>
                <a:gd name="T98" fmla="*/ 768 w 768"/>
                <a:gd name="T99" fmla="*/ 1563 h 15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8" h="1563">
                  <a:moveTo>
                    <a:pt x="768" y="238"/>
                  </a:moveTo>
                  <a:lnTo>
                    <a:pt x="751" y="413"/>
                  </a:lnTo>
                  <a:lnTo>
                    <a:pt x="747" y="601"/>
                  </a:lnTo>
                  <a:lnTo>
                    <a:pt x="713" y="675"/>
                  </a:lnTo>
                  <a:lnTo>
                    <a:pt x="717" y="578"/>
                  </a:lnTo>
                  <a:lnTo>
                    <a:pt x="707" y="525"/>
                  </a:lnTo>
                  <a:lnTo>
                    <a:pt x="679" y="500"/>
                  </a:lnTo>
                  <a:lnTo>
                    <a:pt x="599" y="567"/>
                  </a:lnTo>
                  <a:lnTo>
                    <a:pt x="523" y="593"/>
                  </a:lnTo>
                  <a:lnTo>
                    <a:pt x="371" y="612"/>
                  </a:lnTo>
                  <a:lnTo>
                    <a:pt x="278" y="601"/>
                  </a:lnTo>
                  <a:lnTo>
                    <a:pt x="226" y="586"/>
                  </a:lnTo>
                  <a:lnTo>
                    <a:pt x="221" y="688"/>
                  </a:lnTo>
                  <a:lnTo>
                    <a:pt x="240" y="785"/>
                  </a:lnTo>
                  <a:lnTo>
                    <a:pt x="192" y="723"/>
                  </a:lnTo>
                  <a:lnTo>
                    <a:pt x="162" y="742"/>
                  </a:lnTo>
                  <a:lnTo>
                    <a:pt x="154" y="789"/>
                  </a:lnTo>
                  <a:lnTo>
                    <a:pt x="156" y="829"/>
                  </a:lnTo>
                  <a:lnTo>
                    <a:pt x="259" y="877"/>
                  </a:lnTo>
                  <a:lnTo>
                    <a:pt x="110" y="888"/>
                  </a:lnTo>
                  <a:lnTo>
                    <a:pt x="82" y="945"/>
                  </a:lnTo>
                  <a:lnTo>
                    <a:pt x="82" y="1171"/>
                  </a:lnTo>
                  <a:lnTo>
                    <a:pt x="99" y="1243"/>
                  </a:lnTo>
                  <a:lnTo>
                    <a:pt x="137" y="1337"/>
                  </a:lnTo>
                  <a:lnTo>
                    <a:pt x="226" y="1498"/>
                  </a:lnTo>
                  <a:lnTo>
                    <a:pt x="272" y="1382"/>
                  </a:lnTo>
                  <a:lnTo>
                    <a:pt x="339" y="1287"/>
                  </a:lnTo>
                  <a:lnTo>
                    <a:pt x="321" y="1394"/>
                  </a:lnTo>
                  <a:lnTo>
                    <a:pt x="327" y="1437"/>
                  </a:lnTo>
                  <a:lnTo>
                    <a:pt x="367" y="1432"/>
                  </a:lnTo>
                  <a:lnTo>
                    <a:pt x="506" y="1344"/>
                  </a:lnTo>
                  <a:lnTo>
                    <a:pt x="373" y="1471"/>
                  </a:lnTo>
                  <a:lnTo>
                    <a:pt x="217" y="1563"/>
                  </a:lnTo>
                  <a:lnTo>
                    <a:pt x="59" y="1333"/>
                  </a:lnTo>
                  <a:lnTo>
                    <a:pt x="38" y="1093"/>
                  </a:lnTo>
                  <a:lnTo>
                    <a:pt x="50" y="785"/>
                  </a:lnTo>
                  <a:lnTo>
                    <a:pt x="187" y="627"/>
                  </a:lnTo>
                  <a:lnTo>
                    <a:pt x="194" y="580"/>
                  </a:lnTo>
                  <a:lnTo>
                    <a:pt x="105" y="523"/>
                  </a:lnTo>
                  <a:lnTo>
                    <a:pt x="78" y="430"/>
                  </a:lnTo>
                  <a:lnTo>
                    <a:pt x="34" y="346"/>
                  </a:lnTo>
                  <a:lnTo>
                    <a:pt x="17" y="270"/>
                  </a:lnTo>
                  <a:lnTo>
                    <a:pt x="0" y="74"/>
                  </a:lnTo>
                  <a:lnTo>
                    <a:pt x="38" y="0"/>
                  </a:lnTo>
                  <a:lnTo>
                    <a:pt x="21" y="74"/>
                  </a:lnTo>
                  <a:lnTo>
                    <a:pt x="29" y="183"/>
                  </a:lnTo>
                  <a:lnTo>
                    <a:pt x="44" y="259"/>
                  </a:lnTo>
                  <a:lnTo>
                    <a:pt x="59" y="249"/>
                  </a:lnTo>
                  <a:lnTo>
                    <a:pt x="88" y="276"/>
                  </a:lnTo>
                  <a:lnTo>
                    <a:pt x="128" y="314"/>
                  </a:lnTo>
                  <a:lnTo>
                    <a:pt x="59" y="291"/>
                  </a:lnTo>
                  <a:lnTo>
                    <a:pt x="34" y="291"/>
                  </a:lnTo>
                  <a:lnTo>
                    <a:pt x="48" y="342"/>
                  </a:lnTo>
                  <a:lnTo>
                    <a:pt x="82" y="380"/>
                  </a:lnTo>
                  <a:lnTo>
                    <a:pt x="101" y="424"/>
                  </a:lnTo>
                  <a:lnTo>
                    <a:pt x="120" y="508"/>
                  </a:lnTo>
                  <a:lnTo>
                    <a:pt x="156" y="536"/>
                  </a:lnTo>
                  <a:lnTo>
                    <a:pt x="221" y="551"/>
                  </a:lnTo>
                  <a:lnTo>
                    <a:pt x="306" y="559"/>
                  </a:lnTo>
                  <a:lnTo>
                    <a:pt x="449" y="536"/>
                  </a:lnTo>
                  <a:lnTo>
                    <a:pt x="580" y="494"/>
                  </a:lnTo>
                  <a:lnTo>
                    <a:pt x="658" y="403"/>
                  </a:lnTo>
                  <a:lnTo>
                    <a:pt x="768" y="238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51"/>
            <p:cNvSpPr>
              <a:spLocks/>
            </p:cNvSpPr>
            <p:nvPr/>
          </p:nvSpPr>
          <p:spPr bwMode="auto">
            <a:xfrm>
              <a:off x="1928" y="1974"/>
              <a:ext cx="40" cy="126"/>
            </a:xfrm>
            <a:custGeom>
              <a:avLst/>
              <a:gdLst>
                <a:gd name="T0" fmla="*/ 48 w 80"/>
                <a:gd name="T1" fmla="*/ 42 h 251"/>
                <a:gd name="T2" fmla="*/ 48 w 80"/>
                <a:gd name="T3" fmla="*/ 116 h 251"/>
                <a:gd name="T4" fmla="*/ 0 w 80"/>
                <a:gd name="T5" fmla="*/ 251 h 251"/>
                <a:gd name="T6" fmla="*/ 74 w 80"/>
                <a:gd name="T7" fmla="*/ 130 h 251"/>
                <a:gd name="T8" fmla="*/ 80 w 80"/>
                <a:gd name="T9" fmla="*/ 80 h 251"/>
                <a:gd name="T10" fmla="*/ 73 w 80"/>
                <a:gd name="T11" fmla="*/ 34 h 251"/>
                <a:gd name="T12" fmla="*/ 23 w 80"/>
                <a:gd name="T13" fmla="*/ 0 h 251"/>
                <a:gd name="T14" fmla="*/ 48 w 80"/>
                <a:gd name="T15" fmla="*/ 42 h 251"/>
                <a:gd name="T16" fmla="*/ 48 w 80"/>
                <a:gd name="T17" fmla="*/ 42 h 251"/>
                <a:gd name="T18" fmla="*/ 48 w 80"/>
                <a:gd name="T19" fmla="*/ 4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251"/>
                <a:gd name="T32" fmla="*/ 80 w 80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251">
                  <a:moveTo>
                    <a:pt x="48" y="42"/>
                  </a:moveTo>
                  <a:lnTo>
                    <a:pt x="48" y="116"/>
                  </a:lnTo>
                  <a:lnTo>
                    <a:pt x="0" y="251"/>
                  </a:lnTo>
                  <a:lnTo>
                    <a:pt x="74" y="130"/>
                  </a:lnTo>
                  <a:lnTo>
                    <a:pt x="80" y="80"/>
                  </a:lnTo>
                  <a:lnTo>
                    <a:pt x="73" y="34"/>
                  </a:lnTo>
                  <a:lnTo>
                    <a:pt x="23" y="0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52"/>
            <p:cNvSpPr>
              <a:spLocks/>
            </p:cNvSpPr>
            <p:nvPr/>
          </p:nvSpPr>
          <p:spPr bwMode="auto">
            <a:xfrm>
              <a:off x="2108" y="1968"/>
              <a:ext cx="178" cy="203"/>
            </a:xfrm>
            <a:custGeom>
              <a:avLst/>
              <a:gdLst>
                <a:gd name="T0" fmla="*/ 0 w 356"/>
                <a:gd name="T1" fmla="*/ 61 h 405"/>
                <a:gd name="T2" fmla="*/ 105 w 356"/>
                <a:gd name="T3" fmla="*/ 103 h 405"/>
                <a:gd name="T4" fmla="*/ 172 w 356"/>
                <a:gd name="T5" fmla="*/ 125 h 405"/>
                <a:gd name="T6" fmla="*/ 172 w 356"/>
                <a:gd name="T7" fmla="*/ 97 h 405"/>
                <a:gd name="T8" fmla="*/ 225 w 356"/>
                <a:gd name="T9" fmla="*/ 131 h 405"/>
                <a:gd name="T10" fmla="*/ 238 w 356"/>
                <a:gd name="T11" fmla="*/ 80 h 405"/>
                <a:gd name="T12" fmla="*/ 270 w 356"/>
                <a:gd name="T13" fmla="*/ 152 h 405"/>
                <a:gd name="T14" fmla="*/ 270 w 356"/>
                <a:gd name="T15" fmla="*/ 198 h 405"/>
                <a:gd name="T16" fmla="*/ 259 w 356"/>
                <a:gd name="T17" fmla="*/ 245 h 405"/>
                <a:gd name="T18" fmla="*/ 242 w 356"/>
                <a:gd name="T19" fmla="*/ 298 h 405"/>
                <a:gd name="T20" fmla="*/ 263 w 356"/>
                <a:gd name="T21" fmla="*/ 289 h 405"/>
                <a:gd name="T22" fmla="*/ 259 w 356"/>
                <a:gd name="T23" fmla="*/ 323 h 405"/>
                <a:gd name="T24" fmla="*/ 278 w 356"/>
                <a:gd name="T25" fmla="*/ 344 h 405"/>
                <a:gd name="T26" fmla="*/ 278 w 356"/>
                <a:gd name="T27" fmla="*/ 405 h 405"/>
                <a:gd name="T28" fmla="*/ 322 w 356"/>
                <a:gd name="T29" fmla="*/ 304 h 405"/>
                <a:gd name="T30" fmla="*/ 356 w 356"/>
                <a:gd name="T31" fmla="*/ 228 h 405"/>
                <a:gd name="T32" fmla="*/ 308 w 356"/>
                <a:gd name="T33" fmla="*/ 103 h 405"/>
                <a:gd name="T34" fmla="*/ 196 w 356"/>
                <a:gd name="T35" fmla="*/ 0 h 405"/>
                <a:gd name="T36" fmla="*/ 187 w 356"/>
                <a:gd name="T37" fmla="*/ 65 h 405"/>
                <a:gd name="T38" fmla="*/ 99 w 356"/>
                <a:gd name="T39" fmla="*/ 57 h 405"/>
                <a:gd name="T40" fmla="*/ 76 w 356"/>
                <a:gd name="T41" fmla="*/ 40 h 405"/>
                <a:gd name="T42" fmla="*/ 67 w 356"/>
                <a:gd name="T43" fmla="*/ 76 h 405"/>
                <a:gd name="T44" fmla="*/ 0 w 356"/>
                <a:gd name="T45" fmla="*/ 9 h 405"/>
                <a:gd name="T46" fmla="*/ 0 w 356"/>
                <a:gd name="T47" fmla="*/ 61 h 405"/>
                <a:gd name="T48" fmla="*/ 0 w 356"/>
                <a:gd name="T49" fmla="*/ 61 h 405"/>
                <a:gd name="T50" fmla="*/ 0 w 356"/>
                <a:gd name="T51" fmla="*/ 61 h 4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6"/>
                <a:gd name="T79" fmla="*/ 0 h 405"/>
                <a:gd name="T80" fmla="*/ 356 w 356"/>
                <a:gd name="T81" fmla="*/ 405 h 4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6" h="405">
                  <a:moveTo>
                    <a:pt x="0" y="61"/>
                  </a:moveTo>
                  <a:lnTo>
                    <a:pt x="105" y="103"/>
                  </a:lnTo>
                  <a:lnTo>
                    <a:pt x="172" y="125"/>
                  </a:lnTo>
                  <a:lnTo>
                    <a:pt x="172" y="97"/>
                  </a:lnTo>
                  <a:lnTo>
                    <a:pt x="225" y="131"/>
                  </a:lnTo>
                  <a:lnTo>
                    <a:pt x="238" y="80"/>
                  </a:lnTo>
                  <a:lnTo>
                    <a:pt x="270" y="152"/>
                  </a:lnTo>
                  <a:lnTo>
                    <a:pt x="270" y="198"/>
                  </a:lnTo>
                  <a:lnTo>
                    <a:pt x="259" y="245"/>
                  </a:lnTo>
                  <a:lnTo>
                    <a:pt x="242" y="298"/>
                  </a:lnTo>
                  <a:lnTo>
                    <a:pt x="263" y="289"/>
                  </a:lnTo>
                  <a:lnTo>
                    <a:pt x="259" y="323"/>
                  </a:lnTo>
                  <a:lnTo>
                    <a:pt x="278" y="344"/>
                  </a:lnTo>
                  <a:lnTo>
                    <a:pt x="278" y="405"/>
                  </a:lnTo>
                  <a:lnTo>
                    <a:pt x="322" y="304"/>
                  </a:lnTo>
                  <a:lnTo>
                    <a:pt x="356" y="228"/>
                  </a:lnTo>
                  <a:lnTo>
                    <a:pt x="308" y="103"/>
                  </a:lnTo>
                  <a:lnTo>
                    <a:pt x="196" y="0"/>
                  </a:lnTo>
                  <a:lnTo>
                    <a:pt x="187" y="65"/>
                  </a:lnTo>
                  <a:lnTo>
                    <a:pt x="99" y="57"/>
                  </a:lnTo>
                  <a:lnTo>
                    <a:pt x="76" y="40"/>
                  </a:lnTo>
                  <a:lnTo>
                    <a:pt x="67" y="76"/>
                  </a:lnTo>
                  <a:lnTo>
                    <a:pt x="0" y="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53"/>
            <p:cNvSpPr>
              <a:spLocks/>
            </p:cNvSpPr>
            <p:nvPr/>
          </p:nvSpPr>
          <p:spPr bwMode="auto">
            <a:xfrm>
              <a:off x="1884" y="1849"/>
              <a:ext cx="136" cy="186"/>
            </a:xfrm>
            <a:custGeom>
              <a:avLst/>
              <a:gdLst>
                <a:gd name="T0" fmla="*/ 13 w 272"/>
                <a:gd name="T1" fmla="*/ 154 h 373"/>
                <a:gd name="T2" fmla="*/ 2 w 272"/>
                <a:gd name="T3" fmla="*/ 215 h 373"/>
                <a:gd name="T4" fmla="*/ 32 w 272"/>
                <a:gd name="T5" fmla="*/ 257 h 373"/>
                <a:gd name="T6" fmla="*/ 26 w 272"/>
                <a:gd name="T7" fmla="*/ 301 h 373"/>
                <a:gd name="T8" fmla="*/ 34 w 272"/>
                <a:gd name="T9" fmla="*/ 325 h 373"/>
                <a:gd name="T10" fmla="*/ 0 w 272"/>
                <a:gd name="T11" fmla="*/ 335 h 373"/>
                <a:gd name="T12" fmla="*/ 13 w 272"/>
                <a:gd name="T13" fmla="*/ 348 h 373"/>
                <a:gd name="T14" fmla="*/ 40 w 272"/>
                <a:gd name="T15" fmla="*/ 358 h 373"/>
                <a:gd name="T16" fmla="*/ 57 w 272"/>
                <a:gd name="T17" fmla="*/ 373 h 373"/>
                <a:gd name="T18" fmla="*/ 112 w 272"/>
                <a:gd name="T19" fmla="*/ 373 h 373"/>
                <a:gd name="T20" fmla="*/ 141 w 272"/>
                <a:gd name="T21" fmla="*/ 363 h 373"/>
                <a:gd name="T22" fmla="*/ 112 w 272"/>
                <a:gd name="T23" fmla="*/ 314 h 373"/>
                <a:gd name="T24" fmla="*/ 63 w 272"/>
                <a:gd name="T25" fmla="*/ 303 h 373"/>
                <a:gd name="T26" fmla="*/ 49 w 272"/>
                <a:gd name="T27" fmla="*/ 265 h 373"/>
                <a:gd name="T28" fmla="*/ 118 w 272"/>
                <a:gd name="T29" fmla="*/ 291 h 373"/>
                <a:gd name="T30" fmla="*/ 156 w 272"/>
                <a:gd name="T31" fmla="*/ 329 h 373"/>
                <a:gd name="T32" fmla="*/ 144 w 272"/>
                <a:gd name="T33" fmla="*/ 280 h 373"/>
                <a:gd name="T34" fmla="*/ 112 w 272"/>
                <a:gd name="T35" fmla="*/ 236 h 373"/>
                <a:gd name="T36" fmla="*/ 44 w 272"/>
                <a:gd name="T37" fmla="*/ 187 h 373"/>
                <a:gd name="T38" fmla="*/ 87 w 272"/>
                <a:gd name="T39" fmla="*/ 177 h 373"/>
                <a:gd name="T40" fmla="*/ 196 w 272"/>
                <a:gd name="T41" fmla="*/ 67 h 373"/>
                <a:gd name="T42" fmla="*/ 205 w 272"/>
                <a:gd name="T43" fmla="*/ 109 h 373"/>
                <a:gd name="T44" fmla="*/ 272 w 272"/>
                <a:gd name="T45" fmla="*/ 215 h 373"/>
                <a:gd name="T46" fmla="*/ 268 w 272"/>
                <a:gd name="T47" fmla="*/ 0 h 373"/>
                <a:gd name="T48" fmla="*/ 213 w 272"/>
                <a:gd name="T49" fmla="*/ 8 h 373"/>
                <a:gd name="T50" fmla="*/ 61 w 272"/>
                <a:gd name="T51" fmla="*/ 141 h 373"/>
                <a:gd name="T52" fmla="*/ 13 w 272"/>
                <a:gd name="T53" fmla="*/ 154 h 373"/>
                <a:gd name="T54" fmla="*/ 13 w 272"/>
                <a:gd name="T55" fmla="*/ 154 h 373"/>
                <a:gd name="T56" fmla="*/ 13 w 272"/>
                <a:gd name="T57" fmla="*/ 154 h 3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2"/>
                <a:gd name="T88" fmla="*/ 0 h 373"/>
                <a:gd name="T89" fmla="*/ 272 w 272"/>
                <a:gd name="T90" fmla="*/ 373 h 3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2" h="373">
                  <a:moveTo>
                    <a:pt x="13" y="154"/>
                  </a:moveTo>
                  <a:lnTo>
                    <a:pt x="2" y="215"/>
                  </a:lnTo>
                  <a:lnTo>
                    <a:pt x="32" y="257"/>
                  </a:lnTo>
                  <a:lnTo>
                    <a:pt x="26" y="301"/>
                  </a:lnTo>
                  <a:lnTo>
                    <a:pt x="34" y="325"/>
                  </a:lnTo>
                  <a:lnTo>
                    <a:pt x="0" y="335"/>
                  </a:lnTo>
                  <a:lnTo>
                    <a:pt x="13" y="348"/>
                  </a:lnTo>
                  <a:lnTo>
                    <a:pt x="40" y="358"/>
                  </a:lnTo>
                  <a:lnTo>
                    <a:pt x="57" y="373"/>
                  </a:lnTo>
                  <a:lnTo>
                    <a:pt x="112" y="373"/>
                  </a:lnTo>
                  <a:lnTo>
                    <a:pt x="141" y="363"/>
                  </a:lnTo>
                  <a:lnTo>
                    <a:pt x="112" y="314"/>
                  </a:lnTo>
                  <a:lnTo>
                    <a:pt x="63" y="303"/>
                  </a:lnTo>
                  <a:lnTo>
                    <a:pt x="49" y="265"/>
                  </a:lnTo>
                  <a:lnTo>
                    <a:pt x="118" y="291"/>
                  </a:lnTo>
                  <a:lnTo>
                    <a:pt x="156" y="329"/>
                  </a:lnTo>
                  <a:lnTo>
                    <a:pt x="144" y="280"/>
                  </a:lnTo>
                  <a:lnTo>
                    <a:pt x="112" y="236"/>
                  </a:lnTo>
                  <a:lnTo>
                    <a:pt x="44" y="187"/>
                  </a:lnTo>
                  <a:lnTo>
                    <a:pt x="87" y="177"/>
                  </a:lnTo>
                  <a:lnTo>
                    <a:pt x="196" y="67"/>
                  </a:lnTo>
                  <a:lnTo>
                    <a:pt x="205" y="109"/>
                  </a:lnTo>
                  <a:lnTo>
                    <a:pt x="272" y="215"/>
                  </a:lnTo>
                  <a:lnTo>
                    <a:pt x="268" y="0"/>
                  </a:lnTo>
                  <a:lnTo>
                    <a:pt x="213" y="8"/>
                  </a:lnTo>
                  <a:lnTo>
                    <a:pt x="61" y="141"/>
                  </a:lnTo>
                  <a:lnTo>
                    <a:pt x="13" y="154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54"/>
            <p:cNvSpPr>
              <a:spLocks/>
            </p:cNvSpPr>
            <p:nvPr/>
          </p:nvSpPr>
          <p:spPr bwMode="auto">
            <a:xfrm>
              <a:off x="1892" y="1836"/>
              <a:ext cx="130" cy="175"/>
            </a:xfrm>
            <a:custGeom>
              <a:avLst/>
              <a:gdLst>
                <a:gd name="T0" fmla="*/ 228 w 260"/>
                <a:gd name="T1" fmla="*/ 43 h 349"/>
                <a:gd name="T2" fmla="*/ 173 w 260"/>
                <a:gd name="T3" fmla="*/ 72 h 349"/>
                <a:gd name="T4" fmla="*/ 72 w 260"/>
                <a:gd name="T5" fmla="*/ 180 h 349"/>
                <a:gd name="T6" fmla="*/ 11 w 260"/>
                <a:gd name="T7" fmla="*/ 194 h 349"/>
                <a:gd name="T8" fmla="*/ 34 w 260"/>
                <a:gd name="T9" fmla="*/ 232 h 349"/>
                <a:gd name="T10" fmla="*/ 93 w 260"/>
                <a:gd name="T11" fmla="*/ 287 h 349"/>
                <a:gd name="T12" fmla="*/ 21 w 260"/>
                <a:gd name="T13" fmla="*/ 264 h 349"/>
                <a:gd name="T14" fmla="*/ 34 w 260"/>
                <a:gd name="T15" fmla="*/ 304 h 349"/>
                <a:gd name="T16" fmla="*/ 40 w 260"/>
                <a:gd name="T17" fmla="*/ 348 h 349"/>
                <a:gd name="T18" fmla="*/ 4 w 260"/>
                <a:gd name="T19" fmla="*/ 349 h 349"/>
                <a:gd name="T20" fmla="*/ 15 w 260"/>
                <a:gd name="T21" fmla="*/ 321 h 349"/>
                <a:gd name="T22" fmla="*/ 4 w 260"/>
                <a:gd name="T23" fmla="*/ 237 h 349"/>
                <a:gd name="T24" fmla="*/ 0 w 260"/>
                <a:gd name="T25" fmla="*/ 175 h 349"/>
                <a:gd name="T26" fmla="*/ 61 w 260"/>
                <a:gd name="T27" fmla="*/ 152 h 349"/>
                <a:gd name="T28" fmla="*/ 194 w 260"/>
                <a:gd name="T29" fmla="*/ 30 h 349"/>
                <a:gd name="T30" fmla="*/ 257 w 260"/>
                <a:gd name="T31" fmla="*/ 0 h 349"/>
                <a:gd name="T32" fmla="*/ 260 w 260"/>
                <a:gd name="T33" fmla="*/ 142 h 349"/>
                <a:gd name="T34" fmla="*/ 255 w 260"/>
                <a:gd name="T35" fmla="*/ 224 h 349"/>
                <a:gd name="T36" fmla="*/ 211 w 260"/>
                <a:gd name="T37" fmla="*/ 152 h 349"/>
                <a:gd name="T38" fmla="*/ 196 w 260"/>
                <a:gd name="T39" fmla="*/ 91 h 349"/>
                <a:gd name="T40" fmla="*/ 228 w 260"/>
                <a:gd name="T41" fmla="*/ 43 h 349"/>
                <a:gd name="T42" fmla="*/ 228 w 260"/>
                <a:gd name="T43" fmla="*/ 43 h 349"/>
                <a:gd name="T44" fmla="*/ 228 w 260"/>
                <a:gd name="T45" fmla="*/ 43 h 3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349"/>
                <a:gd name="T71" fmla="*/ 260 w 260"/>
                <a:gd name="T72" fmla="*/ 349 h 3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349">
                  <a:moveTo>
                    <a:pt x="228" y="43"/>
                  </a:moveTo>
                  <a:lnTo>
                    <a:pt x="173" y="72"/>
                  </a:lnTo>
                  <a:lnTo>
                    <a:pt x="72" y="180"/>
                  </a:lnTo>
                  <a:lnTo>
                    <a:pt x="11" y="194"/>
                  </a:lnTo>
                  <a:lnTo>
                    <a:pt x="34" y="232"/>
                  </a:lnTo>
                  <a:lnTo>
                    <a:pt x="93" y="287"/>
                  </a:lnTo>
                  <a:lnTo>
                    <a:pt x="21" y="264"/>
                  </a:lnTo>
                  <a:lnTo>
                    <a:pt x="34" y="304"/>
                  </a:lnTo>
                  <a:lnTo>
                    <a:pt x="40" y="348"/>
                  </a:lnTo>
                  <a:lnTo>
                    <a:pt x="4" y="349"/>
                  </a:lnTo>
                  <a:lnTo>
                    <a:pt x="15" y="321"/>
                  </a:lnTo>
                  <a:lnTo>
                    <a:pt x="4" y="237"/>
                  </a:lnTo>
                  <a:lnTo>
                    <a:pt x="0" y="175"/>
                  </a:lnTo>
                  <a:lnTo>
                    <a:pt x="61" y="152"/>
                  </a:lnTo>
                  <a:lnTo>
                    <a:pt x="194" y="30"/>
                  </a:lnTo>
                  <a:lnTo>
                    <a:pt x="257" y="0"/>
                  </a:lnTo>
                  <a:lnTo>
                    <a:pt x="260" y="142"/>
                  </a:lnTo>
                  <a:lnTo>
                    <a:pt x="255" y="224"/>
                  </a:lnTo>
                  <a:lnTo>
                    <a:pt x="211" y="152"/>
                  </a:lnTo>
                  <a:lnTo>
                    <a:pt x="196" y="91"/>
                  </a:lnTo>
                  <a:lnTo>
                    <a:pt x="228" y="4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55"/>
            <p:cNvSpPr>
              <a:spLocks/>
            </p:cNvSpPr>
            <p:nvPr/>
          </p:nvSpPr>
          <p:spPr bwMode="auto">
            <a:xfrm>
              <a:off x="1579" y="2321"/>
              <a:ext cx="399" cy="459"/>
            </a:xfrm>
            <a:custGeom>
              <a:avLst/>
              <a:gdLst>
                <a:gd name="T0" fmla="*/ 0 w 798"/>
                <a:gd name="T1" fmla="*/ 671 h 918"/>
                <a:gd name="T2" fmla="*/ 62 w 798"/>
                <a:gd name="T3" fmla="*/ 418 h 918"/>
                <a:gd name="T4" fmla="*/ 87 w 798"/>
                <a:gd name="T5" fmla="*/ 299 h 918"/>
                <a:gd name="T6" fmla="*/ 186 w 798"/>
                <a:gd name="T7" fmla="*/ 205 h 918"/>
                <a:gd name="T8" fmla="*/ 306 w 798"/>
                <a:gd name="T9" fmla="*/ 165 h 918"/>
                <a:gd name="T10" fmla="*/ 475 w 798"/>
                <a:gd name="T11" fmla="*/ 129 h 918"/>
                <a:gd name="T12" fmla="*/ 654 w 798"/>
                <a:gd name="T13" fmla="*/ 70 h 918"/>
                <a:gd name="T14" fmla="*/ 697 w 798"/>
                <a:gd name="T15" fmla="*/ 50 h 918"/>
                <a:gd name="T16" fmla="*/ 798 w 798"/>
                <a:gd name="T17" fmla="*/ 0 h 918"/>
                <a:gd name="T18" fmla="*/ 764 w 798"/>
                <a:gd name="T19" fmla="*/ 78 h 918"/>
                <a:gd name="T20" fmla="*/ 705 w 798"/>
                <a:gd name="T21" fmla="*/ 146 h 918"/>
                <a:gd name="T22" fmla="*/ 659 w 798"/>
                <a:gd name="T23" fmla="*/ 299 h 918"/>
                <a:gd name="T24" fmla="*/ 638 w 798"/>
                <a:gd name="T25" fmla="*/ 548 h 918"/>
                <a:gd name="T26" fmla="*/ 648 w 798"/>
                <a:gd name="T27" fmla="*/ 732 h 918"/>
                <a:gd name="T28" fmla="*/ 604 w 798"/>
                <a:gd name="T29" fmla="*/ 538 h 918"/>
                <a:gd name="T30" fmla="*/ 598 w 798"/>
                <a:gd name="T31" fmla="*/ 319 h 918"/>
                <a:gd name="T32" fmla="*/ 595 w 798"/>
                <a:gd name="T33" fmla="*/ 219 h 918"/>
                <a:gd name="T34" fmla="*/ 484 w 798"/>
                <a:gd name="T35" fmla="*/ 219 h 918"/>
                <a:gd name="T36" fmla="*/ 351 w 798"/>
                <a:gd name="T37" fmla="*/ 219 h 918"/>
                <a:gd name="T38" fmla="*/ 251 w 798"/>
                <a:gd name="T39" fmla="*/ 245 h 918"/>
                <a:gd name="T40" fmla="*/ 146 w 798"/>
                <a:gd name="T41" fmla="*/ 344 h 918"/>
                <a:gd name="T42" fmla="*/ 121 w 798"/>
                <a:gd name="T43" fmla="*/ 597 h 918"/>
                <a:gd name="T44" fmla="*/ 161 w 798"/>
                <a:gd name="T45" fmla="*/ 768 h 918"/>
                <a:gd name="T46" fmla="*/ 256 w 798"/>
                <a:gd name="T47" fmla="*/ 814 h 918"/>
                <a:gd name="T48" fmla="*/ 121 w 798"/>
                <a:gd name="T49" fmla="*/ 918 h 918"/>
                <a:gd name="T50" fmla="*/ 0 w 798"/>
                <a:gd name="T51" fmla="*/ 671 h 918"/>
                <a:gd name="T52" fmla="*/ 0 w 798"/>
                <a:gd name="T53" fmla="*/ 671 h 918"/>
                <a:gd name="T54" fmla="*/ 0 w 798"/>
                <a:gd name="T55" fmla="*/ 671 h 9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98"/>
                <a:gd name="T85" fmla="*/ 0 h 918"/>
                <a:gd name="T86" fmla="*/ 798 w 798"/>
                <a:gd name="T87" fmla="*/ 918 h 91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98" h="918">
                  <a:moveTo>
                    <a:pt x="0" y="671"/>
                  </a:moveTo>
                  <a:lnTo>
                    <a:pt x="62" y="418"/>
                  </a:lnTo>
                  <a:lnTo>
                    <a:pt x="87" y="299"/>
                  </a:lnTo>
                  <a:lnTo>
                    <a:pt x="186" y="205"/>
                  </a:lnTo>
                  <a:lnTo>
                    <a:pt x="306" y="165"/>
                  </a:lnTo>
                  <a:lnTo>
                    <a:pt x="475" y="129"/>
                  </a:lnTo>
                  <a:lnTo>
                    <a:pt x="654" y="70"/>
                  </a:lnTo>
                  <a:lnTo>
                    <a:pt x="697" y="50"/>
                  </a:lnTo>
                  <a:lnTo>
                    <a:pt x="798" y="0"/>
                  </a:lnTo>
                  <a:lnTo>
                    <a:pt x="764" y="78"/>
                  </a:lnTo>
                  <a:lnTo>
                    <a:pt x="705" y="146"/>
                  </a:lnTo>
                  <a:lnTo>
                    <a:pt x="659" y="299"/>
                  </a:lnTo>
                  <a:lnTo>
                    <a:pt x="638" y="548"/>
                  </a:lnTo>
                  <a:lnTo>
                    <a:pt x="648" y="732"/>
                  </a:lnTo>
                  <a:lnTo>
                    <a:pt x="604" y="538"/>
                  </a:lnTo>
                  <a:lnTo>
                    <a:pt x="598" y="319"/>
                  </a:lnTo>
                  <a:lnTo>
                    <a:pt x="595" y="219"/>
                  </a:lnTo>
                  <a:lnTo>
                    <a:pt x="484" y="219"/>
                  </a:lnTo>
                  <a:lnTo>
                    <a:pt x="351" y="219"/>
                  </a:lnTo>
                  <a:lnTo>
                    <a:pt x="251" y="245"/>
                  </a:lnTo>
                  <a:lnTo>
                    <a:pt x="146" y="344"/>
                  </a:lnTo>
                  <a:lnTo>
                    <a:pt x="121" y="597"/>
                  </a:lnTo>
                  <a:lnTo>
                    <a:pt x="161" y="768"/>
                  </a:lnTo>
                  <a:lnTo>
                    <a:pt x="256" y="814"/>
                  </a:lnTo>
                  <a:lnTo>
                    <a:pt x="121" y="918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56"/>
            <p:cNvSpPr>
              <a:spLocks/>
            </p:cNvSpPr>
            <p:nvPr/>
          </p:nvSpPr>
          <p:spPr bwMode="auto">
            <a:xfrm>
              <a:off x="1992" y="2286"/>
              <a:ext cx="695" cy="1144"/>
            </a:xfrm>
            <a:custGeom>
              <a:avLst/>
              <a:gdLst>
                <a:gd name="T0" fmla="*/ 541 w 1389"/>
                <a:gd name="T1" fmla="*/ 62 h 2288"/>
                <a:gd name="T2" fmla="*/ 625 w 1389"/>
                <a:gd name="T3" fmla="*/ 129 h 2288"/>
                <a:gd name="T4" fmla="*/ 671 w 1389"/>
                <a:gd name="T5" fmla="*/ 156 h 2288"/>
                <a:gd name="T6" fmla="*/ 604 w 1389"/>
                <a:gd name="T7" fmla="*/ 264 h 2288"/>
                <a:gd name="T8" fmla="*/ 403 w 1389"/>
                <a:gd name="T9" fmla="*/ 618 h 2288"/>
                <a:gd name="T10" fmla="*/ 273 w 1389"/>
                <a:gd name="T11" fmla="*/ 802 h 2288"/>
                <a:gd name="T12" fmla="*/ 0 w 1389"/>
                <a:gd name="T13" fmla="*/ 1045 h 2288"/>
                <a:gd name="T14" fmla="*/ 298 w 1389"/>
                <a:gd name="T15" fmla="*/ 836 h 2288"/>
                <a:gd name="T16" fmla="*/ 515 w 1389"/>
                <a:gd name="T17" fmla="*/ 578 h 2288"/>
                <a:gd name="T18" fmla="*/ 659 w 1389"/>
                <a:gd name="T19" fmla="*/ 334 h 2288"/>
                <a:gd name="T20" fmla="*/ 710 w 1389"/>
                <a:gd name="T21" fmla="*/ 222 h 2288"/>
                <a:gd name="T22" fmla="*/ 809 w 1389"/>
                <a:gd name="T23" fmla="*/ 254 h 2288"/>
                <a:gd name="T24" fmla="*/ 937 w 1389"/>
                <a:gd name="T25" fmla="*/ 310 h 2288"/>
                <a:gd name="T26" fmla="*/ 1062 w 1389"/>
                <a:gd name="T27" fmla="*/ 365 h 2288"/>
                <a:gd name="T28" fmla="*/ 1171 w 1389"/>
                <a:gd name="T29" fmla="*/ 445 h 2288"/>
                <a:gd name="T30" fmla="*/ 1260 w 1389"/>
                <a:gd name="T31" fmla="*/ 473 h 2288"/>
                <a:gd name="T32" fmla="*/ 1340 w 1389"/>
                <a:gd name="T33" fmla="*/ 559 h 2288"/>
                <a:gd name="T34" fmla="*/ 1361 w 1389"/>
                <a:gd name="T35" fmla="*/ 707 h 2288"/>
                <a:gd name="T36" fmla="*/ 1285 w 1389"/>
                <a:gd name="T37" fmla="*/ 1116 h 2288"/>
                <a:gd name="T38" fmla="*/ 1102 w 1389"/>
                <a:gd name="T39" fmla="*/ 1598 h 2288"/>
                <a:gd name="T40" fmla="*/ 933 w 1389"/>
                <a:gd name="T41" fmla="*/ 1916 h 2288"/>
                <a:gd name="T42" fmla="*/ 872 w 1389"/>
                <a:gd name="T43" fmla="*/ 1876 h 2288"/>
                <a:gd name="T44" fmla="*/ 883 w 1389"/>
                <a:gd name="T45" fmla="*/ 1931 h 2288"/>
                <a:gd name="T46" fmla="*/ 714 w 1389"/>
                <a:gd name="T47" fmla="*/ 2170 h 2288"/>
                <a:gd name="T48" fmla="*/ 937 w 1389"/>
                <a:gd name="T49" fmla="*/ 1961 h 2288"/>
                <a:gd name="T50" fmla="*/ 1091 w 1389"/>
                <a:gd name="T51" fmla="*/ 1703 h 2288"/>
                <a:gd name="T52" fmla="*/ 998 w 1389"/>
                <a:gd name="T53" fmla="*/ 2066 h 2288"/>
                <a:gd name="T54" fmla="*/ 927 w 1389"/>
                <a:gd name="T55" fmla="*/ 2146 h 2288"/>
                <a:gd name="T56" fmla="*/ 828 w 1389"/>
                <a:gd name="T57" fmla="*/ 2174 h 2288"/>
                <a:gd name="T58" fmla="*/ 690 w 1389"/>
                <a:gd name="T59" fmla="*/ 2288 h 2288"/>
                <a:gd name="T60" fmla="*/ 838 w 1389"/>
                <a:gd name="T61" fmla="*/ 2214 h 2288"/>
                <a:gd name="T62" fmla="*/ 937 w 1389"/>
                <a:gd name="T63" fmla="*/ 2214 h 2288"/>
                <a:gd name="T64" fmla="*/ 1037 w 1389"/>
                <a:gd name="T65" fmla="*/ 2125 h 2288"/>
                <a:gd name="T66" fmla="*/ 1171 w 1389"/>
                <a:gd name="T67" fmla="*/ 1627 h 2288"/>
                <a:gd name="T68" fmla="*/ 1195 w 1389"/>
                <a:gd name="T69" fmla="*/ 1473 h 2288"/>
                <a:gd name="T70" fmla="*/ 1340 w 1389"/>
                <a:gd name="T71" fmla="*/ 1011 h 2288"/>
                <a:gd name="T72" fmla="*/ 1389 w 1389"/>
                <a:gd name="T73" fmla="*/ 771 h 2288"/>
                <a:gd name="T74" fmla="*/ 1389 w 1389"/>
                <a:gd name="T75" fmla="*/ 608 h 2288"/>
                <a:gd name="T76" fmla="*/ 1330 w 1389"/>
                <a:gd name="T77" fmla="*/ 483 h 2288"/>
                <a:gd name="T78" fmla="*/ 1125 w 1389"/>
                <a:gd name="T79" fmla="*/ 336 h 2288"/>
                <a:gd name="T80" fmla="*/ 855 w 1389"/>
                <a:gd name="T81" fmla="*/ 211 h 2288"/>
                <a:gd name="T82" fmla="*/ 737 w 1389"/>
                <a:gd name="T83" fmla="*/ 148 h 2288"/>
                <a:gd name="T84" fmla="*/ 693 w 1389"/>
                <a:gd name="T85" fmla="*/ 112 h 2288"/>
                <a:gd name="T86" fmla="*/ 644 w 1389"/>
                <a:gd name="T87" fmla="*/ 106 h 2288"/>
                <a:gd name="T88" fmla="*/ 581 w 1389"/>
                <a:gd name="T89" fmla="*/ 59 h 2288"/>
                <a:gd name="T90" fmla="*/ 501 w 1389"/>
                <a:gd name="T91" fmla="*/ 0 h 2288"/>
                <a:gd name="T92" fmla="*/ 473 w 1389"/>
                <a:gd name="T93" fmla="*/ 142 h 2288"/>
                <a:gd name="T94" fmla="*/ 541 w 1389"/>
                <a:gd name="T95" fmla="*/ 62 h 2288"/>
                <a:gd name="T96" fmla="*/ 541 w 1389"/>
                <a:gd name="T97" fmla="*/ 62 h 2288"/>
                <a:gd name="T98" fmla="*/ 541 w 1389"/>
                <a:gd name="T99" fmla="*/ 62 h 2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89"/>
                <a:gd name="T151" fmla="*/ 0 h 2288"/>
                <a:gd name="T152" fmla="*/ 1389 w 1389"/>
                <a:gd name="T153" fmla="*/ 2288 h 22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89" h="2288">
                  <a:moveTo>
                    <a:pt x="541" y="62"/>
                  </a:moveTo>
                  <a:lnTo>
                    <a:pt x="625" y="129"/>
                  </a:lnTo>
                  <a:lnTo>
                    <a:pt x="671" y="156"/>
                  </a:lnTo>
                  <a:lnTo>
                    <a:pt x="604" y="264"/>
                  </a:lnTo>
                  <a:lnTo>
                    <a:pt x="403" y="618"/>
                  </a:lnTo>
                  <a:lnTo>
                    <a:pt x="273" y="802"/>
                  </a:lnTo>
                  <a:lnTo>
                    <a:pt x="0" y="1045"/>
                  </a:lnTo>
                  <a:lnTo>
                    <a:pt x="298" y="836"/>
                  </a:lnTo>
                  <a:lnTo>
                    <a:pt x="515" y="578"/>
                  </a:lnTo>
                  <a:lnTo>
                    <a:pt x="659" y="334"/>
                  </a:lnTo>
                  <a:lnTo>
                    <a:pt x="710" y="222"/>
                  </a:lnTo>
                  <a:lnTo>
                    <a:pt x="809" y="254"/>
                  </a:lnTo>
                  <a:lnTo>
                    <a:pt x="937" y="310"/>
                  </a:lnTo>
                  <a:lnTo>
                    <a:pt x="1062" y="365"/>
                  </a:lnTo>
                  <a:lnTo>
                    <a:pt x="1171" y="445"/>
                  </a:lnTo>
                  <a:lnTo>
                    <a:pt x="1260" y="473"/>
                  </a:lnTo>
                  <a:lnTo>
                    <a:pt x="1340" y="559"/>
                  </a:lnTo>
                  <a:lnTo>
                    <a:pt x="1361" y="707"/>
                  </a:lnTo>
                  <a:lnTo>
                    <a:pt x="1285" y="1116"/>
                  </a:lnTo>
                  <a:lnTo>
                    <a:pt x="1102" y="1598"/>
                  </a:lnTo>
                  <a:lnTo>
                    <a:pt x="933" y="1916"/>
                  </a:lnTo>
                  <a:lnTo>
                    <a:pt x="872" y="1876"/>
                  </a:lnTo>
                  <a:lnTo>
                    <a:pt x="883" y="1931"/>
                  </a:lnTo>
                  <a:lnTo>
                    <a:pt x="714" y="2170"/>
                  </a:lnTo>
                  <a:lnTo>
                    <a:pt x="937" y="1961"/>
                  </a:lnTo>
                  <a:lnTo>
                    <a:pt x="1091" y="1703"/>
                  </a:lnTo>
                  <a:lnTo>
                    <a:pt x="998" y="2066"/>
                  </a:lnTo>
                  <a:lnTo>
                    <a:pt x="927" y="2146"/>
                  </a:lnTo>
                  <a:lnTo>
                    <a:pt x="828" y="2174"/>
                  </a:lnTo>
                  <a:lnTo>
                    <a:pt x="690" y="2288"/>
                  </a:lnTo>
                  <a:lnTo>
                    <a:pt x="838" y="2214"/>
                  </a:lnTo>
                  <a:lnTo>
                    <a:pt x="937" y="2214"/>
                  </a:lnTo>
                  <a:lnTo>
                    <a:pt x="1037" y="2125"/>
                  </a:lnTo>
                  <a:lnTo>
                    <a:pt x="1171" y="1627"/>
                  </a:lnTo>
                  <a:lnTo>
                    <a:pt x="1195" y="1473"/>
                  </a:lnTo>
                  <a:lnTo>
                    <a:pt x="1340" y="1011"/>
                  </a:lnTo>
                  <a:lnTo>
                    <a:pt x="1389" y="771"/>
                  </a:lnTo>
                  <a:lnTo>
                    <a:pt x="1389" y="608"/>
                  </a:lnTo>
                  <a:lnTo>
                    <a:pt x="1330" y="483"/>
                  </a:lnTo>
                  <a:lnTo>
                    <a:pt x="1125" y="336"/>
                  </a:lnTo>
                  <a:lnTo>
                    <a:pt x="855" y="211"/>
                  </a:lnTo>
                  <a:lnTo>
                    <a:pt x="737" y="148"/>
                  </a:lnTo>
                  <a:lnTo>
                    <a:pt x="693" y="112"/>
                  </a:lnTo>
                  <a:lnTo>
                    <a:pt x="644" y="106"/>
                  </a:lnTo>
                  <a:lnTo>
                    <a:pt x="581" y="59"/>
                  </a:lnTo>
                  <a:lnTo>
                    <a:pt x="501" y="0"/>
                  </a:lnTo>
                  <a:lnTo>
                    <a:pt x="473" y="142"/>
                  </a:lnTo>
                  <a:lnTo>
                    <a:pt x="54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57"/>
            <p:cNvSpPr>
              <a:spLocks/>
            </p:cNvSpPr>
            <p:nvPr/>
          </p:nvSpPr>
          <p:spPr bwMode="auto">
            <a:xfrm>
              <a:off x="1885" y="2510"/>
              <a:ext cx="246" cy="322"/>
            </a:xfrm>
            <a:custGeom>
              <a:avLst/>
              <a:gdLst>
                <a:gd name="T0" fmla="*/ 0 w 492"/>
                <a:gd name="T1" fmla="*/ 149 h 645"/>
                <a:gd name="T2" fmla="*/ 17 w 492"/>
                <a:gd name="T3" fmla="*/ 362 h 645"/>
                <a:gd name="T4" fmla="*/ 156 w 492"/>
                <a:gd name="T5" fmla="*/ 576 h 645"/>
                <a:gd name="T6" fmla="*/ 188 w 492"/>
                <a:gd name="T7" fmla="*/ 645 h 645"/>
                <a:gd name="T8" fmla="*/ 492 w 492"/>
                <a:gd name="T9" fmla="*/ 398 h 645"/>
                <a:gd name="T10" fmla="*/ 222 w 492"/>
                <a:gd name="T11" fmla="*/ 582 h 645"/>
                <a:gd name="T12" fmla="*/ 76 w 492"/>
                <a:gd name="T13" fmla="*/ 384 h 645"/>
                <a:gd name="T14" fmla="*/ 26 w 492"/>
                <a:gd name="T15" fmla="*/ 242 h 645"/>
                <a:gd name="T16" fmla="*/ 13 w 492"/>
                <a:gd name="T17" fmla="*/ 0 h 645"/>
                <a:gd name="T18" fmla="*/ 0 w 492"/>
                <a:gd name="T19" fmla="*/ 149 h 645"/>
                <a:gd name="T20" fmla="*/ 0 w 492"/>
                <a:gd name="T21" fmla="*/ 149 h 645"/>
                <a:gd name="T22" fmla="*/ 0 w 492"/>
                <a:gd name="T23" fmla="*/ 149 h 6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2"/>
                <a:gd name="T37" fmla="*/ 0 h 645"/>
                <a:gd name="T38" fmla="*/ 492 w 492"/>
                <a:gd name="T39" fmla="*/ 645 h 6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2" h="645">
                  <a:moveTo>
                    <a:pt x="0" y="149"/>
                  </a:moveTo>
                  <a:lnTo>
                    <a:pt x="17" y="362"/>
                  </a:lnTo>
                  <a:lnTo>
                    <a:pt x="156" y="576"/>
                  </a:lnTo>
                  <a:lnTo>
                    <a:pt x="188" y="645"/>
                  </a:lnTo>
                  <a:lnTo>
                    <a:pt x="492" y="398"/>
                  </a:lnTo>
                  <a:lnTo>
                    <a:pt x="222" y="582"/>
                  </a:lnTo>
                  <a:lnTo>
                    <a:pt x="76" y="384"/>
                  </a:lnTo>
                  <a:lnTo>
                    <a:pt x="26" y="242"/>
                  </a:lnTo>
                  <a:lnTo>
                    <a:pt x="13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58"/>
            <p:cNvSpPr>
              <a:spLocks/>
            </p:cNvSpPr>
            <p:nvPr/>
          </p:nvSpPr>
          <p:spPr bwMode="auto">
            <a:xfrm>
              <a:off x="1991" y="2690"/>
              <a:ext cx="458" cy="543"/>
            </a:xfrm>
            <a:custGeom>
              <a:avLst/>
              <a:gdLst>
                <a:gd name="T0" fmla="*/ 566 w 916"/>
                <a:gd name="T1" fmla="*/ 792 h 1087"/>
                <a:gd name="T2" fmla="*/ 526 w 916"/>
                <a:gd name="T3" fmla="*/ 747 h 1087"/>
                <a:gd name="T4" fmla="*/ 640 w 916"/>
                <a:gd name="T5" fmla="*/ 566 h 1087"/>
                <a:gd name="T6" fmla="*/ 701 w 916"/>
                <a:gd name="T7" fmla="*/ 370 h 1087"/>
                <a:gd name="T8" fmla="*/ 747 w 916"/>
                <a:gd name="T9" fmla="*/ 226 h 1087"/>
                <a:gd name="T10" fmla="*/ 916 w 916"/>
                <a:gd name="T11" fmla="*/ 0 h 1087"/>
                <a:gd name="T12" fmla="*/ 674 w 916"/>
                <a:gd name="T13" fmla="*/ 186 h 1087"/>
                <a:gd name="T14" fmla="*/ 585 w 916"/>
                <a:gd name="T15" fmla="*/ 462 h 1087"/>
                <a:gd name="T16" fmla="*/ 536 w 916"/>
                <a:gd name="T17" fmla="*/ 606 h 1087"/>
                <a:gd name="T18" fmla="*/ 475 w 916"/>
                <a:gd name="T19" fmla="*/ 682 h 1087"/>
                <a:gd name="T20" fmla="*/ 332 w 916"/>
                <a:gd name="T21" fmla="*/ 684 h 1087"/>
                <a:gd name="T22" fmla="*/ 102 w 916"/>
                <a:gd name="T23" fmla="*/ 467 h 1087"/>
                <a:gd name="T24" fmla="*/ 0 w 916"/>
                <a:gd name="T25" fmla="*/ 380 h 1087"/>
                <a:gd name="T26" fmla="*/ 21 w 916"/>
                <a:gd name="T27" fmla="*/ 412 h 1087"/>
                <a:gd name="T28" fmla="*/ 129 w 916"/>
                <a:gd name="T29" fmla="*/ 522 h 1087"/>
                <a:gd name="T30" fmla="*/ 230 w 916"/>
                <a:gd name="T31" fmla="*/ 615 h 1087"/>
                <a:gd name="T32" fmla="*/ 422 w 916"/>
                <a:gd name="T33" fmla="*/ 807 h 1087"/>
                <a:gd name="T34" fmla="*/ 574 w 916"/>
                <a:gd name="T35" fmla="*/ 948 h 1087"/>
                <a:gd name="T36" fmla="*/ 496 w 916"/>
                <a:gd name="T37" fmla="*/ 815 h 1087"/>
                <a:gd name="T38" fmla="*/ 693 w 916"/>
                <a:gd name="T39" fmla="*/ 918 h 1087"/>
                <a:gd name="T40" fmla="*/ 904 w 916"/>
                <a:gd name="T41" fmla="*/ 1087 h 1087"/>
                <a:gd name="T42" fmla="*/ 648 w 916"/>
                <a:gd name="T43" fmla="*/ 842 h 1087"/>
                <a:gd name="T44" fmla="*/ 566 w 916"/>
                <a:gd name="T45" fmla="*/ 792 h 1087"/>
                <a:gd name="T46" fmla="*/ 566 w 916"/>
                <a:gd name="T47" fmla="*/ 792 h 1087"/>
                <a:gd name="T48" fmla="*/ 566 w 916"/>
                <a:gd name="T49" fmla="*/ 792 h 10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6"/>
                <a:gd name="T76" fmla="*/ 0 h 1087"/>
                <a:gd name="T77" fmla="*/ 916 w 916"/>
                <a:gd name="T78" fmla="*/ 1087 h 10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6" h="1087">
                  <a:moveTo>
                    <a:pt x="566" y="792"/>
                  </a:moveTo>
                  <a:lnTo>
                    <a:pt x="526" y="747"/>
                  </a:lnTo>
                  <a:lnTo>
                    <a:pt x="640" y="566"/>
                  </a:lnTo>
                  <a:lnTo>
                    <a:pt x="701" y="370"/>
                  </a:lnTo>
                  <a:lnTo>
                    <a:pt x="747" y="226"/>
                  </a:lnTo>
                  <a:lnTo>
                    <a:pt x="916" y="0"/>
                  </a:lnTo>
                  <a:lnTo>
                    <a:pt x="674" y="186"/>
                  </a:lnTo>
                  <a:lnTo>
                    <a:pt x="585" y="462"/>
                  </a:lnTo>
                  <a:lnTo>
                    <a:pt x="536" y="606"/>
                  </a:lnTo>
                  <a:lnTo>
                    <a:pt x="475" y="682"/>
                  </a:lnTo>
                  <a:lnTo>
                    <a:pt x="332" y="684"/>
                  </a:lnTo>
                  <a:lnTo>
                    <a:pt x="102" y="467"/>
                  </a:lnTo>
                  <a:lnTo>
                    <a:pt x="0" y="380"/>
                  </a:lnTo>
                  <a:lnTo>
                    <a:pt x="21" y="412"/>
                  </a:lnTo>
                  <a:lnTo>
                    <a:pt x="129" y="522"/>
                  </a:lnTo>
                  <a:lnTo>
                    <a:pt x="230" y="615"/>
                  </a:lnTo>
                  <a:lnTo>
                    <a:pt x="422" y="807"/>
                  </a:lnTo>
                  <a:lnTo>
                    <a:pt x="574" y="948"/>
                  </a:lnTo>
                  <a:lnTo>
                    <a:pt x="496" y="815"/>
                  </a:lnTo>
                  <a:lnTo>
                    <a:pt x="693" y="918"/>
                  </a:lnTo>
                  <a:lnTo>
                    <a:pt x="904" y="1087"/>
                  </a:lnTo>
                  <a:lnTo>
                    <a:pt x="648" y="842"/>
                  </a:lnTo>
                  <a:lnTo>
                    <a:pt x="566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59"/>
            <p:cNvSpPr>
              <a:spLocks/>
            </p:cNvSpPr>
            <p:nvPr/>
          </p:nvSpPr>
          <p:spPr bwMode="auto">
            <a:xfrm>
              <a:off x="1485" y="2753"/>
              <a:ext cx="921" cy="698"/>
            </a:xfrm>
            <a:custGeom>
              <a:avLst/>
              <a:gdLst>
                <a:gd name="T0" fmla="*/ 879 w 1842"/>
                <a:gd name="T1" fmla="*/ 526 h 1395"/>
                <a:gd name="T2" fmla="*/ 913 w 1842"/>
                <a:gd name="T3" fmla="*/ 591 h 1395"/>
                <a:gd name="T4" fmla="*/ 1152 w 1842"/>
                <a:gd name="T5" fmla="*/ 952 h 1395"/>
                <a:gd name="T6" fmla="*/ 1259 w 1842"/>
                <a:gd name="T7" fmla="*/ 1083 h 1395"/>
                <a:gd name="T8" fmla="*/ 1422 w 1842"/>
                <a:gd name="T9" fmla="*/ 1220 h 1395"/>
                <a:gd name="T10" fmla="*/ 1472 w 1842"/>
                <a:gd name="T11" fmla="*/ 1293 h 1395"/>
                <a:gd name="T12" fmla="*/ 1523 w 1842"/>
                <a:gd name="T13" fmla="*/ 1331 h 1395"/>
                <a:gd name="T14" fmla="*/ 1599 w 1842"/>
                <a:gd name="T15" fmla="*/ 1313 h 1395"/>
                <a:gd name="T16" fmla="*/ 1658 w 1842"/>
                <a:gd name="T17" fmla="*/ 1287 h 1395"/>
                <a:gd name="T18" fmla="*/ 1726 w 1842"/>
                <a:gd name="T19" fmla="*/ 1232 h 1395"/>
                <a:gd name="T20" fmla="*/ 1842 w 1842"/>
                <a:gd name="T21" fmla="*/ 1104 h 1395"/>
                <a:gd name="T22" fmla="*/ 1711 w 1842"/>
                <a:gd name="T23" fmla="*/ 1313 h 1395"/>
                <a:gd name="T24" fmla="*/ 1654 w 1842"/>
                <a:gd name="T25" fmla="*/ 1359 h 1395"/>
                <a:gd name="T26" fmla="*/ 1559 w 1842"/>
                <a:gd name="T27" fmla="*/ 1395 h 1395"/>
                <a:gd name="T28" fmla="*/ 1398 w 1842"/>
                <a:gd name="T29" fmla="*/ 1395 h 1395"/>
                <a:gd name="T30" fmla="*/ 1225 w 1842"/>
                <a:gd name="T31" fmla="*/ 1393 h 1395"/>
                <a:gd name="T32" fmla="*/ 1029 w 1842"/>
                <a:gd name="T33" fmla="*/ 1353 h 1395"/>
                <a:gd name="T34" fmla="*/ 1306 w 1842"/>
                <a:gd name="T35" fmla="*/ 1353 h 1395"/>
                <a:gd name="T36" fmla="*/ 1388 w 1842"/>
                <a:gd name="T37" fmla="*/ 1327 h 1395"/>
                <a:gd name="T38" fmla="*/ 1185 w 1842"/>
                <a:gd name="T39" fmla="*/ 1140 h 1395"/>
                <a:gd name="T40" fmla="*/ 905 w 1842"/>
                <a:gd name="T41" fmla="*/ 861 h 1395"/>
                <a:gd name="T42" fmla="*/ 981 w 1842"/>
                <a:gd name="T43" fmla="*/ 1042 h 1395"/>
                <a:gd name="T44" fmla="*/ 732 w 1842"/>
                <a:gd name="T45" fmla="*/ 732 h 1395"/>
                <a:gd name="T46" fmla="*/ 732 w 1842"/>
                <a:gd name="T47" fmla="*/ 872 h 1395"/>
                <a:gd name="T48" fmla="*/ 818 w 1842"/>
                <a:gd name="T49" fmla="*/ 1028 h 1395"/>
                <a:gd name="T50" fmla="*/ 831 w 1842"/>
                <a:gd name="T51" fmla="*/ 1139 h 1395"/>
                <a:gd name="T52" fmla="*/ 966 w 1842"/>
                <a:gd name="T53" fmla="*/ 1323 h 1395"/>
                <a:gd name="T54" fmla="*/ 850 w 1842"/>
                <a:gd name="T55" fmla="*/ 1247 h 1395"/>
                <a:gd name="T56" fmla="*/ 732 w 1842"/>
                <a:gd name="T57" fmla="*/ 1167 h 1395"/>
                <a:gd name="T58" fmla="*/ 679 w 1842"/>
                <a:gd name="T59" fmla="*/ 1076 h 1395"/>
                <a:gd name="T60" fmla="*/ 671 w 1842"/>
                <a:gd name="T61" fmla="*/ 960 h 1395"/>
                <a:gd name="T62" fmla="*/ 563 w 1842"/>
                <a:gd name="T63" fmla="*/ 821 h 1395"/>
                <a:gd name="T64" fmla="*/ 487 w 1842"/>
                <a:gd name="T65" fmla="*/ 720 h 1395"/>
                <a:gd name="T66" fmla="*/ 0 w 1842"/>
                <a:gd name="T67" fmla="*/ 1036 h 1395"/>
                <a:gd name="T68" fmla="*/ 436 w 1842"/>
                <a:gd name="T69" fmla="*/ 713 h 1395"/>
                <a:gd name="T70" fmla="*/ 436 w 1842"/>
                <a:gd name="T71" fmla="*/ 603 h 1395"/>
                <a:gd name="T72" fmla="*/ 63 w 1842"/>
                <a:gd name="T73" fmla="*/ 0 h 1395"/>
                <a:gd name="T74" fmla="*/ 443 w 1842"/>
                <a:gd name="T75" fmla="*/ 576 h 1395"/>
                <a:gd name="T76" fmla="*/ 459 w 1842"/>
                <a:gd name="T77" fmla="*/ 682 h 1395"/>
                <a:gd name="T78" fmla="*/ 500 w 1842"/>
                <a:gd name="T79" fmla="*/ 665 h 1395"/>
                <a:gd name="T80" fmla="*/ 563 w 1842"/>
                <a:gd name="T81" fmla="*/ 629 h 1395"/>
                <a:gd name="T82" fmla="*/ 312 w 1842"/>
                <a:gd name="T83" fmla="*/ 160 h 1395"/>
                <a:gd name="T84" fmla="*/ 576 w 1842"/>
                <a:gd name="T85" fmla="*/ 604 h 1395"/>
                <a:gd name="T86" fmla="*/ 630 w 1842"/>
                <a:gd name="T87" fmla="*/ 572 h 1395"/>
                <a:gd name="T88" fmla="*/ 430 w 1842"/>
                <a:gd name="T89" fmla="*/ 285 h 1395"/>
                <a:gd name="T90" fmla="*/ 645 w 1842"/>
                <a:gd name="T91" fmla="*/ 559 h 1395"/>
                <a:gd name="T92" fmla="*/ 481 w 1842"/>
                <a:gd name="T93" fmla="*/ 365 h 1395"/>
                <a:gd name="T94" fmla="*/ 668 w 1842"/>
                <a:gd name="T95" fmla="*/ 371 h 1395"/>
                <a:gd name="T96" fmla="*/ 774 w 1842"/>
                <a:gd name="T97" fmla="*/ 357 h 1395"/>
                <a:gd name="T98" fmla="*/ 721 w 1842"/>
                <a:gd name="T99" fmla="*/ 390 h 1395"/>
                <a:gd name="T100" fmla="*/ 770 w 1842"/>
                <a:gd name="T101" fmla="*/ 437 h 1395"/>
                <a:gd name="T102" fmla="*/ 818 w 1842"/>
                <a:gd name="T103" fmla="*/ 464 h 1395"/>
                <a:gd name="T104" fmla="*/ 898 w 1842"/>
                <a:gd name="T105" fmla="*/ 447 h 1395"/>
                <a:gd name="T106" fmla="*/ 850 w 1842"/>
                <a:gd name="T107" fmla="*/ 477 h 1395"/>
                <a:gd name="T108" fmla="*/ 879 w 1842"/>
                <a:gd name="T109" fmla="*/ 526 h 1395"/>
                <a:gd name="T110" fmla="*/ 879 w 1842"/>
                <a:gd name="T111" fmla="*/ 526 h 1395"/>
                <a:gd name="T112" fmla="*/ 879 w 1842"/>
                <a:gd name="T113" fmla="*/ 526 h 1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2"/>
                <a:gd name="T172" fmla="*/ 0 h 1395"/>
                <a:gd name="T173" fmla="*/ 1842 w 1842"/>
                <a:gd name="T174" fmla="*/ 1395 h 13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2" h="1395">
                  <a:moveTo>
                    <a:pt x="879" y="526"/>
                  </a:moveTo>
                  <a:lnTo>
                    <a:pt x="913" y="591"/>
                  </a:lnTo>
                  <a:lnTo>
                    <a:pt x="1152" y="952"/>
                  </a:lnTo>
                  <a:lnTo>
                    <a:pt x="1259" y="1083"/>
                  </a:lnTo>
                  <a:lnTo>
                    <a:pt x="1422" y="1220"/>
                  </a:lnTo>
                  <a:lnTo>
                    <a:pt x="1472" y="1293"/>
                  </a:lnTo>
                  <a:lnTo>
                    <a:pt x="1523" y="1331"/>
                  </a:lnTo>
                  <a:lnTo>
                    <a:pt x="1599" y="1313"/>
                  </a:lnTo>
                  <a:lnTo>
                    <a:pt x="1658" y="1287"/>
                  </a:lnTo>
                  <a:lnTo>
                    <a:pt x="1726" y="1232"/>
                  </a:lnTo>
                  <a:lnTo>
                    <a:pt x="1842" y="1104"/>
                  </a:lnTo>
                  <a:lnTo>
                    <a:pt x="1711" y="1313"/>
                  </a:lnTo>
                  <a:lnTo>
                    <a:pt x="1654" y="1359"/>
                  </a:lnTo>
                  <a:lnTo>
                    <a:pt x="1559" y="1395"/>
                  </a:lnTo>
                  <a:lnTo>
                    <a:pt x="1398" y="1395"/>
                  </a:lnTo>
                  <a:lnTo>
                    <a:pt x="1225" y="1393"/>
                  </a:lnTo>
                  <a:lnTo>
                    <a:pt x="1029" y="1353"/>
                  </a:lnTo>
                  <a:lnTo>
                    <a:pt x="1306" y="1353"/>
                  </a:lnTo>
                  <a:lnTo>
                    <a:pt x="1388" y="1327"/>
                  </a:lnTo>
                  <a:lnTo>
                    <a:pt x="1185" y="1140"/>
                  </a:lnTo>
                  <a:lnTo>
                    <a:pt x="905" y="861"/>
                  </a:lnTo>
                  <a:lnTo>
                    <a:pt x="981" y="1042"/>
                  </a:lnTo>
                  <a:lnTo>
                    <a:pt x="732" y="732"/>
                  </a:lnTo>
                  <a:lnTo>
                    <a:pt x="732" y="872"/>
                  </a:lnTo>
                  <a:lnTo>
                    <a:pt x="818" y="1028"/>
                  </a:lnTo>
                  <a:lnTo>
                    <a:pt x="831" y="1139"/>
                  </a:lnTo>
                  <a:lnTo>
                    <a:pt x="966" y="1323"/>
                  </a:lnTo>
                  <a:lnTo>
                    <a:pt x="850" y="1247"/>
                  </a:lnTo>
                  <a:lnTo>
                    <a:pt x="732" y="1167"/>
                  </a:lnTo>
                  <a:lnTo>
                    <a:pt x="679" y="1076"/>
                  </a:lnTo>
                  <a:lnTo>
                    <a:pt x="671" y="960"/>
                  </a:lnTo>
                  <a:lnTo>
                    <a:pt x="563" y="821"/>
                  </a:lnTo>
                  <a:lnTo>
                    <a:pt x="487" y="720"/>
                  </a:lnTo>
                  <a:lnTo>
                    <a:pt x="0" y="1036"/>
                  </a:lnTo>
                  <a:lnTo>
                    <a:pt x="436" y="713"/>
                  </a:lnTo>
                  <a:lnTo>
                    <a:pt x="436" y="603"/>
                  </a:lnTo>
                  <a:lnTo>
                    <a:pt x="63" y="0"/>
                  </a:lnTo>
                  <a:lnTo>
                    <a:pt x="443" y="576"/>
                  </a:lnTo>
                  <a:lnTo>
                    <a:pt x="459" y="682"/>
                  </a:lnTo>
                  <a:lnTo>
                    <a:pt x="500" y="665"/>
                  </a:lnTo>
                  <a:lnTo>
                    <a:pt x="563" y="629"/>
                  </a:lnTo>
                  <a:lnTo>
                    <a:pt x="312" y="160"/>
                  </a:lnTo>
                  <a:lnTo>
                    <a:pt x="576" y="604"/>
                  </a:lnTo>
                  <a:lnTo>
                    <a:pt x="630" y="572"/>
                  </a:lnTo>
                  <a:lnTo>
                    <a:pt x="430" y="285"/>
                  </a:lnTo>
                  <a:lnTo>
                    <a:pt x="645" y="559"/>
                  </a:lnTo>
                  <a:lnTo>
                    <a:pt x="481" y="365"/>
                  </a:lnTo>
                  <a:lnTo>
                    <a:pt x="668" y="371"/>
                  </a:lnTo>
                  <a:lnTo>
                    <a:pt x="774" y="357"/>
                  </a:lnTo>
                  <a:lnTo>
                    <a:pt x="721" y="390"/>
                  </a:lnTo>
                  <a:lnTo>
                    <a:pt x="770" y="437"/>
                  </a:lnTo>
                  <a:lnTo>
                    <a:pt x="818" y="464"/>
                  </a:lnTo>
                  <a:lnTo>
                    <a:pt x="898" y="447"/>
                  </a:lnTo>
                  <a:lnTo>
                    <a:pt x="850" y="477"/>
                  </a:lnTo>
                  <a:lnTo>
                    <a:pt x="879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0"/>
            <p:cNvSpPr>
              <a:spLocks/>
            </p:cNvSpPr>
            <p:nvPr/>
          </p:nvSpPr>
          <p:spPr bwMode="auto">
            <a:xfrm>
              <a:off x="1118" y="2840"/>
              <a:ext cx="179" cy="247"/>
            </a:xfrm>
            <a:custGeom>
              <a:avLst/>
              <a:gdLst>
                <a:gd name="T0" fmla="*/ 175 w 359"/>
                <a:gd name="T1" fmla="*/ 11 h 494"/>
                <a:gd name="T2" fmla="*/ 95 w 359"/>
                <a:gd name="T3" fmla="*/ 55 h 494"/>
                <a:gd name="T4" fmla="*/ 42 w 359"/>
                <a:gd name="T5" fmla="*/ 82 h 494"/>
                <a:gd name="T6" fmla="*/ 0 w 359"/>
                <a:gd name="T7" fmla="*/ 125 h 494"/>
                <a:gd name="T8" fmla="*/ 0 w 359"/>
                <a:gd name="T9" fmla="*/ 171 h 494"/>
                <a:gd name="T10" fmla="*/ 9 w 359"/>
                <a:gd name="T11" fmla="*/ 213 h 494"/>
                <a:gd name="T12" fmla="*/ 32 w 359"/>
                <a:gd name="T13" fmla="*/ 234 h 494"/>
                <a:gd name="T14" fmla="*/ 28 w 359"/>
                <a:gd name="T15" fmla="*/ 264 h 494"/>
                <a:gd name="T16" fmla="*/ 49 w 359"/>
                <a:gd name="T17" fmla="*/ 304 h 494"/>
                <a:gd name="T18" fmla="*/ 91 w 359"/>
                <a:gd name="T19" fmla="*/ 327 h 494"/>
                <a:gd name="T20" fmla="*/ 102 w 359"/>
                <a:gd name="T21" fmla="*/ 369 h 494"/>
                <a:gd name="T22" fmla="*/ 131 w 359"/>
                <a:gd name="T23" fmla="*/ 395 h 494"/>
                <a:gd name="T24" fmla="*/ 156 w 359"/>
                <a:gd name="T25" fmla="*/ 418 h 494"/>
                <a:gd name="T26" fmla="*/ 205 w 359"/>
                <a:gd name="T27" fmla="*/ 430 h 494"/>
                <a:gd name="T28" fmla="*/ 211 w 359"/>
                <a:gd name="T29" fmla="*/ 479 h 494"/>
                <a:gd name="T30" fmla="*/ 241 w 359"/>
                <a:gd name="T31" fmla="*/ 494 h 494"/>
                <a:gd name="T32" fmla="*/ 228 w 359"/>
                <a:gd name="T33" fmla="*/ 449 h 494"/>
                <a:gd name="T34" fmla="*/ 254 w 359"/>
                <a:gd name="T35" fmla="*/ 382 h 494"/>
                <a:gd name="T36" fmla="*/ 273 w 359"/>
                <a:gd name="T37" fmla="*/ 333 h 494"/>
                <a:gd name="T38" fmla="*/ 304 w 359"/>
                <a:gd name="T39" fmla="*/ 266 h 494"/>
                <a:gd name="T40" fmla="*/ 247 w 359"/>
                <a:gd name="T41" fmla="*/ 336 h 494"/>
                <a:gd name="T42" fmla="*/ 224 w 359"/>
                <a:gd name="T43" fmla="*/ 376 h 494"/>
                <a:gd name="T44" fmla="*/ 180 w 359"/>
                <a:gd name="T45" fmla="*/ 390 h 494"/>
                <a:gd name="T46" fmla="*/ 144 w 359"/>
                <a:gd name="T47" fmla="*/ 350 h 494"/>
                <a:gd name="T48" fmla="*/ 148 w 359"/>
                <a:gd name="T49" fmla="*/ 296 h 494"/>
                <a:gd name="T50" fmla="*/ 205 w 359"/>
                <a:gd name="T51" fmla="*/ 247 h 494"/>
                <a:gd name="T52" fmla="*/ 313 w 359"/>
                <a:gd name="T53" fmla="*/ 141 h 494"/>
                <a:gd name="T54" fmla="*/ 359 w 359"/>
                <a:gd name="T55" fmla="*/ 95 h 494"/>
                <a:gd name="T56" fmla="*/ 306 w 359"/>
                <a:gd name="T57" fmla="*/ 122 h 494"/>
                <a:gd name="T58" fmla="*/ 243 w 359"/>
                <a:gd name="T59" fmla="*/ 177 h 494"/>
                <a:gd name="T60" fmla="*/ 175 w 359"/>
                <a:gd name="T61" fmla="*/ 238 h 494"/>
                <a:gd name="T62" fmla="*/ 156 w 359"/>
                <a:gd name="T63" fmla="*/ 260 h 494"/>
                <a:gd name="T64" fmla="*/ 112 w 359"/>
                <a:gd name="T65" fmla="*/ 274 h 494"/>
                <a:gd name="T66" fmla="*/ 76 w 359"/>
                <a:gd name="T67" fmla="*/ 247 h 494"/>
                <a:gd name="T68" fmla="*/ 64 w 359"/>
                <a:gd name="T69" fmla="*/ 217 h 494"/>
                <a:gd name="T70" fmla="*/ 125 w 359"/>
                <a:gd name="T71" fmla="*/ 144 h 494"/>
                <a:gd name="T72" fmla="*/ 184 w 359"/>
                <a:gd name="T73" fmla="*/ 95 h 494"/>
                <a:gd name="T74" fmla="*/ 131 w 359"/>
                <a:gd name="T75" fmla="*/ 125 h 494"/>
                <a:gd name="T76" fmla="*/ 89 w 359"/>
                <a:gd name="T77" fmla="*/ 158 h 494"/>
                <a:gd name="T78" fmla="*/ 49 w 359"/>
                <a:gd name="T79" fmla="*/ 198 h 494"/>
                <a:gd name="T80" fmla="*/ 26 w 359"/>
                <a:gd name="T81" fmla="*/ 194 h 494"/>
                <a:gd name="T82" fmla="*/ 23 w 359"/>
                <a:gd name="T83" fmla="*/ 158 h 494"/>
                <a:gd name="T84" fmla="*/ 36 w 359"/>
                <a:gd name="T85" fmla="*/ 118 h 494"/>
                <a:gd name="T86" fmla="*/ 72 w 359"/>
                <a:gd name="T87" fmla="*/ 85 h 494"/>
                <a:gd name="T88" fmla="*/ 175 w 359"/>
                <a:gd name="T89" fmla="*/ 28 h 494"/>
                <a:gd name="T90" fmla="*/ 224 w 359"/>
                <a:gd name="T91" fmla="*/ 19 h 494"/>
                <a:gd name="T92" fmla="*/ 270 w 359"/>
                <a:gd name="T93" fmla="*/ 19 h 494"/>
                <a:gd name="T94" fmla="*/ 224 w 359"/>
                <a:gd name="T95" fmla="*/ 0 h 494"/>
                <a:gd name="T96" fmla="*/ 175 w 359"/>
                <a:gd name="T97" fmla="*/ 11 h 494"/>
                <a:gd name="T98" fmla="*/ 175 w 359"/>
                <a:gd name="T99" fmla="*/ 11 h 494"/>
                <a:gd name="T100" fmla="*/ 175 w 359"/>
                <a:gd name="T101" fmla="*/ 11 h 4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9"/>
                <a:gd name="T154" fmla="*/ 0 h 494"/>
                <a:gd name="T155" fmla="*/ 359 w 359"/>
                <a:gd name="T156" fmla="*/ 494 h 4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9" h="494">
                  <a:moveTo>
                    <a:pt x="175" y="11"/>
                  </a:moveTo>
                  <a:lnTo>
                    <a:pt x="95" y="55"/>
                  </a:lnTo>
                  <a:lnTo>
                    <a:pt x="42" y="82"/>
                  </a:lnTo>
                  <a:lnTo>
                    <a:pt x="0" y="125"/>
                  </a:lnTo>
                  <a:lnTo>
                    <a:pt x="0" y="171"/>
                  </a:lnTo>
                  <a:lnTo>
                    <a:pt x="9" y="213"/>
                  </a:lnTo>
                  <a:lnTo>
                    <a:pt x="32" y="234"/>
                  </a:lnTo>
                  <a:lnTo>
                    <a:pt x="28" y="264"/>
                  </a:lnTo>
                  <a:lnTo>
                    <a:pt x="49" y="304"/>
                  </a:lnTo>
                  <a:lnTo>
                    <a:pt x="91" y="327"/>
                  </a:lnTo>
                  <a:lnTo>
                    <a:pt x="102" y="369"/>
                  </a:lnTo>
                  <a:lnTo>
                    <a:pt x="131" y="395"/>
                  </a:lnTo>
                  <a:lnTo>
                    <a:pt x="156" y="418"/>
                  </a:lnTo>
                  <a:lnTo>
                    <a:pt x="205" y="430"/>
                  </a:lnTo>
                  <a:lnTo>
                    <a:pt x="211" y="479"/>
                  </a:lnTo>
                  <a:lnTo>
                    <a:pt x="241" y="494"/>
                  </a:lnTo>
                  <a:lnTo>
                    <a:pt x="228" y="449"/>
                  </a:lnTo>
                  <a:lnTo>
                    <a:pt x="254" y="382"/>
                  </a:lnTo>
                  <a:lnTo>
                    <a:pt x="273" y="333"/>
                  </a:lnTo>
                  <a:lnTo>
                    <a:pt x="304" y="266"/>
                  </a:lnTo>
                  <a:lnTo>
                    <a:pt x="247" y="336"/>
                  </a:lnTo>
                  <a:lnTo>
                    <a:pt x="224" y="376"/>
                  </a:lnTo>
                  <a:lnTo>
                    <a:pt x="180" y="390"/>
                  </a:lnTo>
                  <a:lnTo>
                    <a:pt x="144" y="350"/>
                  </a:lnTo>
                  <a:lnTo>
                    <a:pt x="148" y="296"/>
                  </a:lnTo>
                  <a:lnTo>
                    <a:pt x="205" y="247"/>
                  </a:lnTo>
                  <a:lnTo>
                    <a:pt x="313" y="141"/>
                  </a:lnTo>
                  <a:lnTo>
                    <a:pt x="359" y="95"/>
                  </a:lnTo>
                  <a:lnTo>
                    <a:pt x="306" y="122"/>
                  </a:lnTo>
                  <a:lnTo>
                    <a:pt x="243" y="177"/>
                  </a:lnTo>
                  <a:lnTo>
                    <a:pt x="175" y="238"/>
                  </a:lnTo>
                  <a:lnTo>
                    <a:pt x="156" y="260"/>
                  </a:lnTo>
                  <a:lnTo>
                    <a:pt x="112" y="274"/>
                  </a:lnTo>
                  <a:lnTo>
                    <a:pt x="76" y="247"/>
                  </a:lnTo>
                  <a:lnTo>
                    <a:pt x="64" y="217"/>
                  </a:lnTo>
                  <a:lnTo>
                    <a:pt x="125" y="144"/>
                  </a:lnTo>
                  <a:lnTo>
                    <a:pt x="184" y="95"/>
                  </a:lnTo>
                  <a:lnTo>
                    <a:pt x="131" y="125"/>
                  </a:lnTo>
                  <a:lnTo>
                    <a:pt x="89" y="158"/>
                  </a:lnTo>
                  <a:lnTo>
                    <a:pt x="49" y="198"/>
                  </a:lnTo>
                  <a:lnTo>
                    <a:pt x="26" y="194"/>
                  </a:lnTo>
                  <a:lnTo>
                    <a:pt x="23" y="158"/>
                  </a:lnTo>
                  <a:lnTo>
                    <a:pt x="36" y="118"/>
                  </a:lnTo>
                  <a:lnTo>
                    <a:pt x="72" y="85"/>
                  </a:lnTo>
                  <a:lnTo>
                    <a:pt x="175" y="28"/>
                  </a:lnTo>
                  <a:lnTo>
                    <a:pt x="224" y="19"/>
                  </a:lnTo>
                  <a:lnTo>
                    <a:pt x="270" y="19"/>
                  </a:lnTo>
                  <a:lnTo>
                    <a:pt x="224" y="0"/>
                  </a:lnTo>
                  <a:lnTo>
                    <a:pt x="17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61"/>
            <p:cNvSpPr>
              <a:spLocks/>
            </p:cNvSpPr>
            <p:nvPr/>
          </p:nvSpPr>
          <p:spPr bwMode="auto">
            <a:xfrm>
              <a:off x="1249" y="2881"/>
              <a:ext cx="295" cy="397"/>
            </a:xfrm>
            <a:custGeom>
              <a:avLst/>
              <a:gdLst>
                <a:gd name="T0" fmla="*/ 131 w 589"/>
                <a:gd name="T1" fmla="*/ 45 h 794"/>
                <a:gd name="T2" fmla="*/ 106 w 589"/>
                <a:gd name="T3" fmla="*/ 95 h 794"/>
                <a:gd name="T4" fmla="*/ 74 w 589"/>
                <a:gd name="T5" fmla="*/ 142 h 794"/>
                <a:gd name="T6" fmla="*/ 0 w 589"/>
                <a:gd name="T7" fmla="*/ 243 h 794"/>
                <a:gd name="T8" fmla="*/ 84 w 589"/>
                <a:gd name="T9" fmla="*/ 173 h 794"/>
                <a:gd name="T10" fmla="*/ 105 w 589"/>
                <a:gd name="T11" fmla="*/ 175 h 794"/>
                <a:gd name="T12" fmla="*/ 103 w 589"/>
                <a:gd name="T13" fmla="*/ 249 h 794"/>
                <a:gd name="T14" fmla="*/ 70 w 589"/>
                <a:gd name="T15" fmla="*/ 330 h 794"/>
                <a:gd name="T16" fmla="*/ 53 w 589"/>
                <a:gd name="T17" fmla="*/ 376 h 794"/>
                <a:gd name="T18" fmla="*/ 105 w 589"/>
                <a:gd name="T19" fmla="*/ 365 h 794"/>
                <a:gd name="T20" fmla="*/ 447 w 589"/>
                <a:gd name="T21" fmla="*/ 794 h 794"/>
                <a:gd name="T22" fmla="*/ 589 w 589"/>
                <a:gd name="T23" fmla="*/ 705 h 794"/>
                <a:gd name="T24" fmla="*/ 464 w 589"/>
                <a:gd name="T25" fmla="*/ 770 h 794"/>
                <a:gd name="T26" fmla="*/ 97 w 589"/>
                <a:gd name="T27" fmla="*/ 321 h 794"/>
                <a:gd name="T28" fmla="*/ 120 w 589"/>
                <a:gd name="T29" fmla="*/ 264 h 794"/>
                <a:gd name="T30" fmla="*/ 124 w 589"/>
                <a:gd name="T31" fmla="*/ 195 h 794"/>
                <a:gd name="T32" fmla="*/ 120 w 589"/>
                <a:gd name="T33" fmla="*/ 165 h 794"/>
                <a:gd name="T34" fmla="*/ 97 w 589"/>
                <a:gd name="T35" fmla="*/ 142 h 794"/>
                <a:gd name="T36" fmla="*/ 141 w 589"/>
                <a:gd name="T37" fmla="*/ 80 h 794"/>
                <a:gd name="T38" fmla="*/ 141 w 589"/>
                <a:gd name="T39" fmla="*/ 30 h 794"/>
                <a:gd name="T40" fmla="*/ 124 w 589"/>
                <a:gd name="T41" fmla="*/ 0 h 794"/>
                <a:gd name="T42" fmla="*/ 80 w 589"/>
                <a:gd name="T43" fmla="*/ 22 h 794"/>
                <a:gd name="T44" fmla="*/ 118 w 589"/>
                <a:gd name="T45" fmla="*/ 17 h 794"/>
                <a:gd name="T46" fmla="*/ 131 w 589"/>
                <a:gd name="T47" fmla="*/ 45 h 794"/>
                <a:gd name="T48" fmla="*/ 131 w 589"/>
                <a:gd name="T49" fmla="*/ 45 h 794"/>
                <a:gd name="T50" fmla="*/ 131 w 589"/>
                <a:gd name="T51" fmla="*/ 45 h 7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9"/>
                <a:gd name="T79" fmla="*/ 0 h 794"/>
                <a:gd name="T80" fmla="*/ 589 w 589"/>
                <a:gd name="T81" fmla="*/ 794 h 7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9" h="794">
                  <a:moveTo>
                    <a:pt x="131" y="45"/>
                  </a:moveTo>
                  <a:lnTo>
                    <a:pt x="106" y="95"/>
                  </a:lnTo>
                  <a:lnTo>
                    <a:pt x="74" y="142"/>
                  </a:lnTo>
                  <a:lnTo>
                    <a:pt x="0" y="243"/>
                  </a:lnTo>
                  <a:lnTo>
                    <a:pt x="84" y="173"/>
                  </a:lnTo>
                  <a:lnTo>
                    <a:pt x="105" y="175"/>
                  </a:lnTo>
                  <a:lnTo>
                    <a:pt x="103" y="249"/>
                  </a:lnTo>
                  <a:lnTo>
                    <a:pt x="70" y="330"/>
                  </a:lnTo>
                  <a:lnTo>
                    <a:pt x="53" y="376"/>
                  </a:lnTo>
                  <a:lnTo>
                    <a:pt x="105" y="365"/>
                  </a:lnTo>
                  <a:lnTo>
                    <a:pt x="447" y="794"/>
                  </a:lnTo>
                  <a:lnTo>
                    <a:pt x="589" y="705"/>
                  </a:lnTo>
                  <a:lnTo>
                    <a:pt x="464" y="770"/>
                  </a:lnTo>
                  <a:lnTo>
                    <a:pt x="97" y="321"/>
                  </a:lnTo>
                  <a:lnTo>
                    <a:pt x="120" y="264"/>
                  </a:lnTo>
                  <a:lnTo>
                    <a:pt x="124" y="195"/>
                  </a:lnTo>
                  <a:lnTo>
                    <a:pt x="120" y="165"/>
                  </a:lnTo>
                  <a:lnTo>
                    <a:pt x="97" y="142"/>
                  </a:lnTo>
                  <a:lnTo>
                    <a:pt x="141" y="80"/>
                  </a:lnTo>
                  <a:lnTo>
                    <a:pt x="141" y="30"/>
                  </a:lnTo>
                  <a:lnTo>
                    <a:pt x="124" y="0"/>
                  </a:lnTo>
                  <a:lnTo>
                    <a:pt x="80" y="22"/>
                  </a:lnTo>
                  <a:lnTo>
                    <a:pt x="118" y="17"/>
                  </a:lnTo>
                  <a:lnTo>
                    <a:pt x="13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2"/>
            <p:cNvSpPr>
              <a:spLocks/>
            </p:cNvSpPr>
            <p:nvPr/>
          </p:nvSpPr>
          <p:spPr bwMode="auto">
            <a:xfrm>
              <a:off x="1225" y="3066"/>
              <a:ext cx="108" cy="34"/>
            </a:xfrm>
            <a:custGeom>
              <a:avLst/>
              <a:gdLst>
                <a:gd name="T0" fmla="*/ 0 w 214"/>
                <a:gd name="T1" fmla="*/ 17 h 69"/>
                <a:gd name="T2" fmla="*/ 43 w 214"/>
                <a:gd name="T3" fmla="*/ 48 h 69"/>
                <a:gd name="T4" fmla="*/ 100 w 214"/>
                <a:gd name="T5" fmla="*/ 31 h 69"/>
                <a:gd name="T6" fmla="*/ 140 w 214"/>
                <a:gd name="T7" fmla="*/ 36 h 69"/>
                <a:gd name="T8" fmla="*/ 171 w 214"/>
                <a:gd name="T9" fmla="*/ 0 h 69"/>
                <a:gd name="T10" fmla="*/ 214 w 214"/>
                <a:gd name="T11" fmla="*/ 57 h 69"/>
                <a:gd name="T12" fmla="*/ 148 w 214"/>
                <a:gd name="T13" fmla="*/ 63 h 69"/>
                <a:gd name="T14" fmla="*/ 41 w 214"/>
                <a:gd name="T15" fmla="*/ 69 h 69"/>
                <a:gd name="T16" fmla="*/ 9 w 214"/>
                <a:gd name="T17" fmla="*/ 42 h 69"/>
                <a:gd name="T18" fmla="*/ 0 w 214"/>
                <a:gd name="T19" fmla="*/ 17 h 69"/>
                <a:gd name="T20" fmla="*/ 0 w 214"/>
                <a:gd name="T21" fmla="*/ 17 h 69"/>
                <a:gd name="T22" fmla="*/ 0 w 214"/>
                <a:gd name="T23" fmla="*/ 17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69"/>
                <a:gd name="T38" fmla="*/ 214 w 214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69">
                  <a:moveTo>
                    <a:pt x="0" y="17"/>
                  </a:moveTo>
                  <a:lnTo>
                    <a:pt x="43" y="48"/>
                  </a:lnTo>
                  <a:lnTo>
                    <a:pt x="100" y="31"/>
                  </a:lnTo>
                  <a:lnTo>
                    <a:pt x="140" y="36"/>
                  </a:lnTo>
                  <a:lnTo>
                    <a:pt x="171" y="0"/>
                  </a:lnTo>
                  <a:lnTo>
                    <a:pt x="214" y="57"/>
                  </a:lnTo>
                  <a:lnTo>
                    <a:pt x="148" y="63"/>
                  </a:lnTo>
                  <a:lnTo>
                    <a:pt x="41" y="69"/>
                  </a:lnTo>
                  <a:lnTo>
                    <a:pt x="9" y="4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63"/>
            <p:cNvSpPr>
              <a:spLocks/>
            </p:cNvSpPr>
            <p:nvPr/>
          </p:nvSpPr>
          <p:spPr bwMode="auto">
            <a:xfrm>
              <a:off x="1161" y="2859"/>
              <a:ext cx="143" cy="65"/>
            </a:xfrm>
            <a:custGeom>
              <a:avLst/>
              <a:gdLst>
                <a:gd name="T0" fmla="*/ 0 w 287"/>
                <a:gd name="T1" fmla="*/ 129 h 129"/>
                <a:gd name="T2" fmla="*/ 139 w 287"/>
                <a:gd name="T3" fmla="*/ 17 h 129"/>
                <a:gd name="T4" fmla="*/ 179 w 287"/>
                <a:gd name="T5" fmla="*/ 4 h 129"/>
                <a:gd name="T6" fmla="*/ 255 w 287"/>
                <a:gd name="T7" fmla="*/ 0 h 129"/>
                <a:gd name="T8" fmla="*/ 274 w 287"/>
                <a:gd name="T9" fmla="*/ 13 h 129"/>
                <a:gd name="T10" fmla="*/ 287 w 287"/>
                <a:gd name="T11" fmla="*/ 44 h 129"/>
                <a:gd name="T12" fmla="*/ 245 w 287"/>
                <a:gd name="T13" fmla="*/ 80 h 129"/>
                <a:gd name="T14" fmla="*/ 261 w 287"/>
                <a:gd name="T15" fmla="*/ 44 h 129"/>
                <a:gd name="T16" fmla="*/ 247 w 287"/>
                <a:gd name="T17" fmla="*/ 13 h 129"/>
                <a:gd name="T18" fmla="*/ 166 w 287"/>
                <a:gd name="T19" fmla="*/ 21 h 129"/>
                <a:gd name="T20" fmla="*/ 122 w 287"/>
                <a:gd name="T21" fmla="*/ 47 h 129"/>
                <a:gd name="T22" fmla="*/ 0 w 287"/>
                <a:gd name="T23" fmla="*/ 129 h 129"/>
                <a:gd name="T24" fmla="*/ 0 w 287"/>
                <a:gd name="T25" fmla="*/ 129 h 129"/>
                <a:gd name="T26" fmla="*/ 0 w 287"/>
                <a:gd name="T27" fmla="*/ 129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129"/>
                <a:gd name="T44" fmla="*/ 287 w 287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129">
                  <a:moveTo>
                    <a:pt x="0" y="129"/>
                  </a:moveTo>
                  <a:lnTo>
                    <a:pt x="139" y="17"/>
                  </a:lnTo>
                  <a:lnTo>
                    <a:pt x="179" y="4"/>
                  </a:lnTo>
                  <a:lnTo>
                    <a:pt x="255" y="0"/>
                  </a:lnTo>
                  <a:lnTo>
                    <a:pt x="274" y="13"/>
                  </a:lnTo>
                  <a:lnTo>
                    <a:pt x="287" y="44"/>
                  </a:lnTo>
                  <a:lnTo>
                    <a:pt x="245" y="80"/>
                  </a:lnTo>
                  <a:lnTo>
                    <a:pt x="261" y="44"/>
                  </a:lnTo>
                  <a:lnTo>
                    <a:pt x="247" y="13"/>
                  </a:lnTo>
                  <a:lnTo>
                    <a:pt x="166" y="21"/>
                  </a:lnTo>
                  <a:lnTo>
                    <a:pt x="122" y="4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4"/>
            <p:cNvSpPr>
              <a:spLocks/>
            </p:cNvSpPr>
            <p:nvPr/>
          </p:nvSpPr>
          <p:spPr bwMode="auto">
            <a:xfrm>
              <a:off x="1226" y="2843"/>
              <a:ext cx="33" cy="22"/>
            </a:xfrm>
            <a:custGeom>
              <a:avLst/>
              <a:gdLst>
                <a:gd name="T0" fmla="*/ 0 w 65"/>
                <a:gd name="T1" fmla="*/ 0 h 43"/>
                <a:gd name="T2" fmla="*/ 35 w 65"/>
                <a:gd name="T3" fmla="*/ 13 h 43"/>
                <a:gd name="T4" fmla="*/ 27 w 65"/>
                <a:gd name="T5" fmla="*/ 43 h 43"/>
                <a:gd name="T6" fmla="*/ 65 w 65"/>
                <a:gd name="T7" fmla="*/ 32 h 43"/>
                <a:gd name="T8" fmla="*/ 54 w 65"/>
                <a:gd name="T9" fmla="*/ 13 h 43"/>
                <a:gd name="T10" fmla="*/ 27 w 65"/>
                <a:gd name="T11" fmla="*/ 0 h 43"/>
                <a:gd name="T12" fmla="*/ 0 w 65"/>
                <a:gd name="T13" fmla="*/ 0 h 43"/>
                <a:gd name="T14" fmla="*/ 0 w 65"/>
                <a:gd name="T15" fmla="*/ 0 h 43"/>
                <a:gd name="T16" fmla="*/ 0 w 65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43"/>
                <a:gd name="T29" fmla="*/ 65 w 65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43">
                  <a:moveTo>
                    <a:pt x="0" y="0"/>
                  </a:moveTo>
                  <a:lnTo>
                    <a:pt x="35" y="13"/>
                  </a:lnTo>
                  <a:lnTo>
                    <a:pt x="27" y="43"/>
                  </a:lnTo>
                  <a:lnTo>
                    <a:pt x="65" y="32"/>
                  </a:lnTo>
                  <a:lnTo>
                    <a:pt x="54" y="13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65"/>
            <p:cNvSpPr>
              <a:spLocks/>
            </p:cNvSpPr>
            <p:nvPr/>
          </p:nvSpPr>
          <p:spPr bwMode="auto">
            <a:xfrm>
              <a:off x="1603" y="2752"/>
              <a:ext cx="242" cy="145"/>
            </a:xfrm>
            <a:custGeom>
              <a:avLst/>
              <a:gdLst>
                <a:gd name="T0" fmla="*/ 0 w 485"/>
                <a:gd name="T1" fmla="*/ 137 h 291"/>
                <a:gd name="T2" fmla="*/ 34 w 485"/>
                <a:gd name="T3" fmla="*/ 164 h 291"/>
                <a:gd name="T4" fmla="*/ 80 w 485"/>
                <a:gd name="T5" fmla="*/ 152 h 291"/>
                <a:gd name="T6" fmla="*/ 166 w 485"/>
                <a:gd name="T7" fmla="*/ 97 h 291"/>
                <a:gd name="T8" fmla="*/ 238 w 485"/>
                <a:gd name="T9" fmla="*/ 34 h 291"/>
                <a:gd name="T10" fmla="*/ 283 w 485"/>
                <a:gd name="T11" fmla="*/ 10 h 291"/>
                <a:gd name="T12" fmla="*/ 350 w 485"/>
                <a:gd name="T13" fmla="*/ 0 h 291"/>
                <a:gd name="T14" fmla="*/ 485 w 485"/>
                <a:gd name="T15" fmla="*/ 8 h 291"/>
                <a:gd name="T16" fmla="*/ 301 w 485"/>
                <a:gd name="T17" fmla="*/ 23 h 291"/>
                <a:gd name="T18" fmla="*/ 257 w 485"/>
                <a:gd name="T19" fmla="*/ 44 h 291"/>
                <a:gd name="T20" fmla="*/ 185 w 485"/>
                <a:gd name="T21" fmla="*/ 99 h 291"/>
                <a:gd name="T22" fmla="*/ 131 w 485"/>
                <a:gd name="T23" fmla="*/ 150 h 291"/>
                <a:gd name="T24" fmla="*/ 129 w 485"/>
                <a:gd name="T25" fmla="*/ 215 h 291"/>
                <a:gd name="T26" fmla="*/ 143 w 485"/>
                <a:gd name="T27" fmla="*/ 259 h 291"/>
                <a:gd name="T28" fmla="*/ 156 w 485"/>
                <a:gd name="T29" fmla="*/ 291 h 291"/>
                <a:gd name="T30" fmla="*/ 118 w 485"/>
                <a:gd name="T31" fmla="*/ 255 h 291"/>
                <a:gd name="T32" fmla="*/ 109 w 485"/>
                <a:gd name="T33" fmla="*/ 219 h 291"/>
                <a:gd name="T34" fmla="*/ 116 w 485"/>
                <a:gd name="T35" fmla="*/ 160 h 291"/>
                <a:gd name="T36" fmla="*/ 46 w 485"/>
                <a:gd name="T37" fmla="*/ 183 h 291"/>
                <a:gd name="T38" fmla="*/ 12 w 485"/>
                <a:gd name="T39" fmla="*/ 169 h 291"/>
                <a:gd name="T40" fmla="*/ 0 w 485"/>
                <a:gd name="T41" fmla="*/ 137 h 291"/>
                <a:gd name="T42" fmla="*/ 0 w 485"/>
                <a:gd name="T43" fmla="*/ 137 h 291"/>
                <a:gd name="T44" fmla="*/ 0 w 485"/>
                <a:gd name="T45" fmla="*/ 137 h 2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5"/>
                <a:gd name="T70" fmla="*/ 0 h 291"/>
                <a:gd name="T71" fmla="*/ 485 w 485"/>
                <a:gd name="T72" fmla="*/ 291 h 29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5" h="291">
                  <a:moveTo>
                    <a:pt x="0" y="137"/>
                  </a:moveTo>
                  <a:lnTo>
                    <a:pt x="34" y="164"/>
                  </a:lnTo>
                  <a:lnTo>
                    <a:pt x="80" y="152"/>
                  </a:lnTo>
                  <a:lnTo>
                    <a:pt x="166" y="97"/>
                  </a:lnTo>
                  <a:lnTo>
                    <a:pt x="238" y="34"/>
                  </a:lnTo>
                  <a:lnTo>
                    <a:pt x="283" y="10"/>
                  </a:lnTo>
                  <a:lnTo>
                    <a:pt x="350" y="0"/>
                  </a:lnTo>
                  <a:lnTo>
                    <a:pt x="485" y="8"/>
                  </a:lnTo>
                  <a:lnTo>
                    <a:pt x="301" y="23"/>
                  </a:lnTo>
                  <a:lnTo>
                    <a:pt x="257" y="44"/>
                  </a:lnTo>
                  <a:lnTo>
                    <a:pt x="185" y="99"/>
                  </a:lnTo>
                  <a:lnTo>
                    <a:pt x="131" y="150"/>
                  </a:lnTo>
                  <a:lnTo>
                    <a:pt x="129" y="215"/>
                  </a:lnTo>
                  <a:lnTo>
                    <a:pt x="143" y="259"/>
                  </a:lnTo>
                  <a:lnTo>
                    <a:pt x="156" y="291"/>
                  </a:lnTo>
                  <a:lnTo>
                    <a:pt x="118" y="255"/>
                  </a:lnTo>
                  <a:lnTo>
                    <a:pt x="109" y="219"/>
                  </a:lnTo>
                  <a:lnTo>
                    <a:pt x="116" y="160"/>
                  </a:lnTo>
                  <a:lnTo>
                    <a:pt x="46" y="183"/>
                  </a:lnTo>
                  <a:lnTo>
                    <a:pt x="12" y="16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6"/>
            <p:cNvSpPr>
              <a:spLocks/>
            </p:cNvSpPr>
            <p:nvPr/>
          </p:nvSpPr>
          <p:spPr bwMode="auto">
            <a:xfrm>
              <a:off x="1640" y="2805"/>
              <a:ext cx="220" cy="258"/>
            </a:xfrm>
            <a:custGeom>
              <a:avLst/>
              <a:gdLst>
                <a:gd name="T0" fmla="*/ 257 w 441"/>
                <a:gd name="T1" fmla="*/ 275 h 517"/>
                <a:gd name="T2" fmla="*/ 238 w 441"/>
                <a:gd name="T3" fmla="*/ 226 h 517"/>
                <a:gd name="T4" fmla="*/ 240 w 441"/>
                <a:gd name="T5" fmla="*/ 192 h 517"/>
                <a:gd name="T6" fmla="*/ 308 w 441"/>
                <a:gd name="T7" fmla="*/ 157 h 517"/>
                <a:gd name="T8" fmla="*/ 356 w 441"/>
                <a:gd name="T9" fmla="*/ 148 h 517"/>
                <a:gd name="T10" fmla="*/ 441 w 441"/>
                <a:gd name="T11" fmla="*/ 142 h 517"/>
                <a:gd name="T12" fmla="*/ 365 w 441"/>
                <a:gd name="T13" fmla="*/ 129 h 517"/>
                <a:gd name="T14" fmla="*/ 293 w 441"/>
                <a:gd name="T15" fmla="*/ 135 h 517"/>
                <a:gd name="T16" fmla="*/ 246 w 441"/>
                <a:gd name="T17" fmla="*/ 155 h 517"/>
                <a:gd name="T18" fmla="*/ 209 w 441"/>
                <a:gd name="T19" fmla="*/ 182 h 517"/>
                <a:gd name="T20" fmla="*/ 200 w 441"/>
                <a:gd name="T21" fmla="*/ 237 h 517"/>
                <a:gd name="T22" fmla="*/ 147 w 441"/>
                <a:gd name="T23" fmla="*/ 197 h 517"/>
                <a:gd name="T24" fmla="*/ 141 w 441"/>
                <a:gd name="T25" fmla="*/ 148 h 517"/>
                <a:gd name="T26" fmla="*/ 147 w 441"/>
                <a:gd name="T27" fmla="*/ 95 h 517"/>
                <a:gd name="T28" fmla="*/ 187 w 441"/>
                <a:gd name="T29" fmla="*/ 70 h 517"/>
                <a:gd name="T30" fmla="*/ 236 w 441"/>
                <a:gd name="T31" fmla="*/ 28 h 517"/>
                <a:gd name="T32" fmla="*/ 369 w 441"/>
                <a:gd name="T33" fmla="*/ 17 h 517"/>
                <a:gd name="T34" fmla="*/ 432 w 441"/>
                <a:gd name="T35" fmla="*/ 22 h 517"/>
                <a:gd name="T36" fmla="*/ 392 w 441"/>
                <a:gd name="T37" fmla="*/ 3 h 517"/>
                <a:gd name="T38" fmla="*/ 346 w 441"/>
                <a:gd name="T39" fmla="*/ 0 h 517"/>
                <a:gd name="T40" fmla="*/ 217 w 441"/>
                <a:gd name="T41" fmla="*/ 17 h 517"/>
                <a:gd name="T42" fmla="*/ 133 w 441"/>
                <a:gd name="T43" fmla="*/ 85 h 517"/>
                <a:gd name="T44" fmla="*/ 97 w 441"/>
                <a:gd name="T45" fmla="*/ 131 h 517"/>
                <a:gd name="T46" fmla="*/ 76 w 441"/>
                <a:gd name="T47" fmla="*/ 157 h 517"/>
                <a:gd name="T48" fmla="*/ 14 w 441"/>
                <a:gd name="T49" fmla="*/ 51 h 517"/>
                <a:gd name="T50" fmla="*/ 0 w 441"/>
                <a:gd name="T51" fmla="*/ 57 h 517"/>
                <a:gd name="T52" fmla="*/ 101 w 441"/>
                <a:gd name="T53" fmla="*/ 252 h 517"/>
                <a:gd name="T54" fmla="*/ 92 w 441"/>
                <a:gd name="T55" fmla="*/ 193 h 517"/>
                <a:gd name="T56" fmla="*/ 118 w 441"/>
                <a:gd name="T57" fmla="*/ 157 h 517"/>
                <a:gd name="T58" fmla="*/ 137 w 441"/>
                <a:gd name="T59" fmla="*/ 214 h 517"/>
                <a:gd name="T60" fmla="*/ 360 w 441"/>
                <a:gd name="T61" fmla="*/ 517 h 517"/>
                <a:gd name="T62" fmla="*/ 257 w 441"/>
                <a:gd name="T63" fmla="*/ 275 h 517"/>
                <a:gd name="T64" fmla="*/ 257 w 441"/>
                <a:gd name="T65" fmla="*/ 275 h 517"/>
                <a:gd name="T66" fmla="*/ 257 w 441"/>
                <a:gd name="T67" fmla="*/ 275 h 5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1"/>
                <a:gd name="T103" fmla="*/ 0 h 517"/>
                <a:gd name="T104" fmla="*/ 441 w 441"/>
                <a:gd name="T105" fmla="*/ 517 h 5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1" h="517">
                  <a:moveTo>
                    <a:pt x="257" y="275"/>
                  </a:moveTo>
                  <a:lnTo>
                    <a:pt x="238" y="226"/>
                  </a:lnTo>
                  <a:lnTo>
                    <a:pt x="240" y="192"/>
                  </a:lnTo>
                  <a:lnTo>
                    <a:pt x="308" y="157"/>
                  </a:lnTo>
                  <a:lnTo>
                    <a:pt x="356" y="148"/>
                  </a:lnTo>
                  <a:lnTo>
                    <a:pt x="441" y="142"/>
                  </a:lnTo>
                  <a:lnTo>
                    <a:pt x="365" y="129"/>
                  </a:lnTo>
                  <a:lnTo>
                    <a:pt x="293" y="135"/>
                  </a:lnTo>
                  <a:lnTo>
                    <a:pt x="246" y="155"/>
                  </a:lnTo>
                  <a:lnTo>
                    <a:pt x="209" y="182"/>
                  </a:lnTo>
                  <a:lnTo>
                    <a:pt x="200" y="237"/>
                  </a:lnTo>
                  <a:lnTo>
                    <a:pt x="147" y="197"/>
                  </a:lnTo>
                  <a:lnTo>
                    <a:pt x="141" y="148"/>
                  </a:lnTo>
                  <a:lnTo>
                    <a:pt x="147" y="95"/>
                  </a:lnTo>
                  <a:lnTo>
                    <a:pt x="187" y="70"/>
                  </a:lnTo>
                  <a:lnTo>
                    <a:pt x="236" y="28"/>
                  </a:lnTo>
                  <a:lnTo>
                    <a:pt x="369" y="17"/>
                  </a:lnTo>
                  <a:lnTo>
                    <a:pt x="432" y="22"/>
                  </a:lnTo>
                  <a:lnTo>
                    <a:pt x="392" y="3"/>
                  </a:lnTo>
                  <a:lnTo>
                    <a:pt x="346" y="0"/>
                  </a:lnTo>
                  <a:lnTo>
                    <a:pt x="217" y="17"/>
                  </a:lnTo>
                  <a:lnTo>
                    <a:pt x="133" y="85"/>
                  </a:lnTo>
                  <a:lnTo>
                    <a:pt x="97" y="131"/>
                  </a:lnTo>
                  <a:lnTo>
                    <a:pt x="76" y="157"/>
                  </a:lnTo>
                  <a:lnTo>
                    <a:pt x="14" y="51"/>
                  </a:lnTo>
                  <a:lnTo>
                    <a:pt x="0" y="57"/>
                  </a:lnTo>
                  <a:lnTo>
                    <a:pt x="101" y="252"/>
                  </a:lnTo>
                  <a:lnTo>
                    <a:pt x="92" y="193"/>
                  </a:lnTo>
                  <a:lnTo>
                    <a:pt x="118" y="157"/>
                  </a:lnTo>
                  <a:lnTo>
                    <a:pt x="137" y="214"/>
                  </a:lnTo>
                  <a:lnTo>
                    <a:pt x="360" y="517"/>
                  </a:lnTo>
                  <a:lnTo>
                    <a:pt x="257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67"/>
            <p:cNvSpPr>
              <a:spLocks/>
            </p:cNvSpPr>
            <p:nvPr/>
          </p:nvSpPr>
          <p:spPr bwMode="auto">
            <a:xfrm>
              <a:off x="2161" y="2450"/>
              <a:ext cx="133" cy="55"/>
            </a:xfrm>
            <a:custGeom>
              <a:avLst/>
              <a:gdLst>
                <a:gd name="T0" fmla="*/ 173 w 266"/>
                <a:gd name="T1" fmla="*/ 60 h 110"/>
                <a:gd name="T2" fmla="*/ 101 w 266"/>
                <a:gd name="T3" fmla="*/ 62 h 110"/>
                <a:gd name="T4" fmla="*/ 0 w 266"/>
                <a:gd name="T5" fmla="*/ 34 h 110"/>
                <a:gd name="T6" fmla="*/ 177 w 266"/>
                <a:gd name="T7" fmla="*/ 26 h 110"/>
                <a:gd name="T8" fmla="*/ 266 w 266"/>
                <a:gd name="T9" fmla="*/ 0 h 110"/>
                <a:gd name="T10" fmla="*/ 203 w 266"/>
                <a:gd name="T11" fmla="*/ 110 h 110"/>
                <a:gd name="T12" fmla="*/ 173 w 266"/>
                <a:gd name="T13" fmla="*/ 60 h 110"/>
                <a:gd name="T14" fmla="*/ 173 w 266"/>
                <a:gd name="T15" fmla="*/ 60 h 110"/>
                <a:gd name="T16" fmla="*/ 173 w 266"/>
                <a:gd name="T17" fmla="*/ 6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110"/>
                <a:gd name="T29" fmla="*/ 266 w 266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110">
                  <a:moveTo>
                    <a:pt x="173" y="60"/>
                  </a:moveTo>
                  <a:lnTo>
                    <a:pt x="101" y="62"/>
                  </a:lnTo>
                  <a:lnTo>
                    <a:pt x="0" y="34"/>
                  </a:lnTo>
                  <a:lnTo>
                    <a:pt x="177" y="26"/>
                  </a:lnTo>
                  <a:lnTo>
                    <a:pt x="266" y="0"/>
                  </a:lnTo>
                  <a:lnTo>
                    <a:pt x="203" y="110"/>
                  </a:lnTo>
                  <a:lnTo>
                    <a:pt x="173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68"/>
            <p:cNvSpPr>
              <a:spLocks/>
            </p:cNvSpPr>
            <p:nvPr/>
          </p:nvSpPr>
          <p:spPr bwMode="auto">
            <a:xfrm>
              <a:off x="1898" y="2363"/>
              <a:ext cx="101" cy="104"/>
            </a:xfrm>
            <a:custGeom>
              <a:avLst/>
              <a:gdLst>
                <a:gd name="T0" fmla="*/ 10 w 202"/>
                <a:gd name="T1" fmla="*/ 159 h 209"/>
                <a:gd name="T2" fmla="*/ 0 w 202"/>
                <a:gd name="T3" fmla="*/ 209 h 209"/>
                <a:gd name="T4" fmla="*/ 40 w 202"/>
                <a:gd name="T5" fmla="*/ 196 h 209"/>
                <a:gd name="T6" fmla="*/ 86 w 202"/>
                <a:gd name="T7" fmla="*/ 192 h 209"/>
                <a:gd name="T8" fmla="*/ 202 w 202"/>
                <a:gd name="T9" fmla="*/ 196 h 209"/>
                <a:gd name="T10" fmla="*/ 73 w 202"/>
                <a:gd name="T11" fmla="*/ 159 h 209"/>
                <a:gd name="T12" fmla="*/ 59 w 202"/>
                <a:gd name="T13" fmla="*/ 110 h 209"/>
                <a:gd name="T14" fmla="*/ 73 w 202"/>
                <a:gd name="T15" fmla="*/ 0 h 209"/>
                <a:gd name="T16" fmla="*/ 17 w 202"/>
                <a:gd name="T17" fmla="*/ 70 h 209"/>
                <a:gd name="T18" fmla="*/ 10 w 202"/>
                <a:gd name="T19" fmla="*/ 159 h 209"/>
                <a:gd name="T20" fmla="*/ 10 w 202"/>
                <a:gd name="T21" fmla="*/ 159 h 209"/>
                <a:gd name="T22" fmla="*/ 10 w 202"/>
                <a:gd name="T23" fmla="*/ 159 h 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2"/>
                <a:gd name="T37" fmla="*/ 0 h 209"/>
                <a:gd name="T38" fmla="*/ 202 w 202"/>
                <a:gd name="T39" fmla="*/ 209 h 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2" h="209">
                  <a:moveTo>
                    <a:pt x="10" y="159"/>
                  </a:moveTo>
                  <a:lnTo>
                    <a:pt x="0" y="209"/>
                  </a:lnTo>
                  <a:lnTo>
                    <a:pt x="40" y="196"/>
                  </a:lnTo>
                  <a:lnTo>
                    <a:pt x="86" y="192"/>
                  </a:lnTo>
                  <a:lnTo>
                    <a:pt x="202" y="196"/>
                  </a:lnTo>
                  <a:lnTo>
                    <a:pt x="73" y="159"/>
                  </a:lnTo>
                  <a:lnTo>
                    <a:pt x="59" y="110"/>
                  </a:lnTo>
                  <a:lnTo>
                    <a:pt x="73" y="0"/>
                  </a:lnTo>
                  <a:lnTo>
                    <a:pt x="17" y="70"/>
                  </a:lnTo>
                  <a:lnTo>
                    <a:pt x="10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69"/>
            <p:cNvSpPr>
              <a:spLocks/>
            </p:cNvSpPr>
            <p:nvPr/>
          </p:nvSpPr>
          <p:spPr bwMode="auto">
            <a:xfrm>
              <a:off x="1925" y="2224"/>
              <a:ext cx="296" cy="176"/>
            </a:xfrm>
            <a:custGeom>
              <a:avLst/>
              <a:gdLst>
                <a:gd name="T0" fmla="*/ 0 w 593"/>
                <a:gd name="T1" fmla="*/ 133 h 352"/>
                <a:gd name="T2" fmla="*/ 32 w 593"/>
                <a:gd name="T3" fmla="*/ 148 h 352"/>
                <a:gd name="T4" fmla="*/ 79 w 593"/>
                <a:gd name="T5" fmla="*/ 183 h 352"/>
                <a:gd name="T6" fmla="*/ 70 w 593"/>
                <a:gd name="T7" fmla="*/ 282 h 352"/>
                <a:gd name="T8" fmla="*/ 108 w 593"/>
                <a:gd name="T9" fmla="*/ 352 h 352"/>
                <a:gd name="T10" fmla="*/ 95 w 593"/>
                <a:gd name="T11" fmla="*/ 257 h 352"/>
                <a:gd name="T12" fmla="*/ 102 w 593"/>
                <a:gd name="T13" fmla="*/ 175 h 352"/>
                <a:gd name="T14" fmla="*/ 207 w 593"/>
                <a:gd name="T15" fmla="*/ 188 h 352"/>
                <a:gd name="T16" fmla="*/ 313 w 593"/>
                <a:gd name="T17" fmla="*/ 188 h 352"/>
                <a:gd name="T18" fmla="*/ 448 w 593"/>
                <a:gd name="T19" fmla="*/ 162 h 352"/>
                <a:gd name="T20" fmla="*/ 507 w 593"/>
                <a:gd name="T21" fmla="*/ 109 h 352"/>
                <a:gd name="T22" fmla="*/ 593 w 593"/>
                <a:gd name="T23" fmla="*/ 0 h 352"/>
                <a:gd name="T24" fmla="*/ 492 w 593"/>
                <a:gd name="T25" fmla="*/ 107 h 352"/>
                <a:gd name="T26" fmla="*/ 406 w 593"/>
                <a:gd name="T27" fmla="*/ 143 h 352"/>
                <a:gd name="T28" fmla="*/ 281 w 593"/>
                <a:gd name="T29" fmla="*/ 156 h 352"/>
                <a:gd name="T30" fmla="*/ 214 w 593"/>
                <a:gd name="T31" fmla="*/ 169 h 352"/>
                <a:gd name="T32" fmla="*/ 129 w 593"/>
                <a:gd name="T33" fmla="*/ 169 h 352"/>
                <a:gd name="T34" fmla="*/ 62 w 593"/>
                <a:gd name="T35" fmla="*/ 148 h 352"/>
                <a:gd name="T36" fmla="*/ 0 w 593"/>
                <a:gd name="T37" fmla="*/ 133 h 352"/>
                <a:gd name="T38" fmla="*/ 0 w 593"/>
                <a:gd name="T39" fmla="*/ 133 h 352"/>
                <a:gd name="T40" fmla="*/ 0 w 593"/>
                <a:gd name="T41" fmla="*/ 133 h 3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3"/>
                <a:gd name="T64" fmla="*/ 0 h 352"/>
                <a:gd name="T65" fmla="*/ 593 w 593"/>
                <a:gd name="T66" fmla="*/ 352 h 3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3" h="352">
                  <a:moveTo>
                    <a:pt x="0" y="133"/>
                  </a:moveTo>
                  <a:lnTo>
                    <a:pt x="32" y="148"/>
                  </a:lnTo>
                  <a:lnTo>
                    <a:pt x="79" y="183"/>
                  </a:lnTo>
                  <a:lnTo>
                    <a:pt x="70" y="282"/>
                  </a:lnTo>
                  <a:lnTo>
                    <a:pt x="108" y="352"/>
                  </a:lnTo>
                  <a:lnTo>
                    <a:pt x="95" y="257"/>
                  </a:lnTo>
                  <a:lnTo>
                    <a:pt x="102" y="175"/>
                  </a:lnTo>
                  <a:lnTo>
                    <a:pt x="207" y="188"/>
                  </a:lnTo>
                  <a:lnTo>
                    <a:pt x="313" y="188"/>
                  </a:lnTo>
                  <a:lnTo>
                    <a:pt x="448" y="162"/>
                  </a:lnTo>
                  <a:lnTo>
                    <a:pt x="507" y="109"/>
                  </a:lnTo>
                  <a:lnTo>
                    <a:pt x="593" y="0"/>
                  </a:lnTo>
                  <a:lnTo>
                    <a:pt x="492" y="107"/>
                  </a:lnTo>
                  <a:lnTo>
                    <a:pt x="406" y="143"/>
                  </a:lnTo>
                  <a:lnTo>
                    <a:pt x="281" y="156"/>
                  </a:lnTo>
                  <a:lnTo>
                    <a:pt x="214" y="169"/>
                  </a:lnTo>
                  <a:lnTo>
                    <a:pt x="129" y="169"/>
                  </a:lnTo>
                  <a:lnTo>
                    <a:pt x="62" y="148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70"/>
            <p:cNvSpPr>
              <a:spLocks/>
            </p:cNvSpPr>
            <p:nvPr/>
          </p:nvSpPr>
          <p:spPr bwMode="auto">
            <a:xfrm>
              <a:off x="2161" y="2135"/>
              <a:ext cx="102" cy="180"/>
            </a:xfrm>
            <a:custGeom>
              <a:avLst/>
              <a:gdLst>
                <a:gd name="T0" fmla="*/ 190 w 205"/>
                <a:gd name="T1" fmla="*/ 72 h 361"/>
                <a:gd name="T2" fmla="*/ 186 w 205"/>
                <a:gd name="T3" fmla="*/ 176 h 361"/>
                <a:gd name="T4" fmla="*/ 205 w 205"/>
                <a:gd name="T5" fmla="*/ 197 h 361"/>
                <a:gd name="T6" fmla="*/ 203 w 205"/>
                <a:gd name="T7" fmla="*/ 361 h 361"/>
                <a:gd name="T8" fmla="*/ 160 w 205"/>
                <a:gd name="T9" fmla="*/ 332 h 361"/>
                <a:gd name="T10" fmla="*/ 162 w 205"/>
                <a:gd name="T11" fmla="*/ 134 h 361"/>
                <a:gd name="T12" fmla="*/ 137 w 205"/>
                <a:gd name="T13" fmla="*/ 184 h 361"/>
                <a:gd name="T14" fmla="*/ 74 w 205"/>
                <a:gd name="T15" fmla="*/ 258 h 361"/>
                <a:gd name="T16" fmla="*/ 0 w 205"/>
                <a:gd name="T17" fmla="*/ 313 h 361"/>
                <a:gd name="T18" fmla="*/ 106 w 205"/>
                <a:gd name="T19" fmla="*/ 178 h 361"/>
                <a:gd name="T20" fmla="*/ 171 w 205"/>
                <a:gd name="T21" fmla="*/ 72 h 361"/>
                <a:gd name="T22" fmla="*/ 188 w 205"/>
                <a:gd name="T23" fmla="*/ 0 h 361"/>
                <a:gd name="T24" fmla="*/ 190 w 205"/>
                <a:gd name="T25" fmla="*/ 72 h 361"/>
                <a:gd name="T26" fmla="*/ 190 w 205"/>
                <a:gd name="T27" fmla="*/ 72 h 361"/>
                <a:gd name="T28" fmla="*/ 190 w 205"/>
                <a:gd name="T29" fmla="*/ 72 h 3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5"/>
                <a:gd name="T46" fmla="*/ 0 h 361"/>
                <a:gd name="T47" fmla="*/ 205 w 205"/>
                <a:gd name="T48" fmla="*/ 361 h 3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5" h="361">
                  <a:moveTo>
                    <a:pt x="190" y="72"/>
                  </a:moveTo>
                  <a:lnTo>
                    <a:pt x="186" y="176"/>
                  </a:lnTo>
                  <a:lnTo>
                    <a:pt x="205" y="197"/>
                  </a:lnTo>
                  <a:lnTo>
                    <a:pt x="203" y="361"/>
                  </a:lnTo>
                  <a:lnTo>
                    <a:pt x="160" y="332"/>
                  </a:lnTo>
                  <a:lnTo>
                    <a:pt x="162" y="134"/>
                  </a:lnTo>
                  <a:lnTo>
                    <a:pt x="137" y="184"/>
                  </a:lnTo>
                  <a:lnTo>
                    <a:pt x="74" y="258"/>
                  </a:lnTo>
                  <a:lnTo>
                    <a:pt x="0" y="313"/>
                  </a:lnTo>
                  <a:lnTo>
                    <a:pt x="106" y="178"/>
                  </a:lnTo>
                  <a:lnTo>
                    <a:pt x="171" y="72"/>
                  </a:lnTo>
                  <a:lnTo>
                    <a:pt x="188" y="0"/>
                  </a:lnTo>
                  <a:lnTo>
                    <a:pt x="19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1"/>
            <p:cNvSpPr>
              <a:spLocks/>
            </p:cNvSpPr>
            <p:nvPr/>
          </p:nvSpPr>
          <p:spPr bwMode="auto">
            <a:xfrm>
              <a:off x="1870" y="2019"/>
              <a:ext cx="80" cy="279"/>
            </a:xfrm>
            <a:custGeom>
              <a:avLst/>
              <a:gdLst>
                <a:gd name="T0" fmla="*/ 160 w 160"/>
                <a:gd name="T1" fmla="*/ 558 h 558"/>
                <a:gd name="T2" fmla="*/ 112 w 160"/>
                <a:gd name="T3" fmla="*/ 526 h 558"/>
                <a:gd name="T4" fmla="*/ 101 w 160"/>
                <a:gd name="T5" fmla="*/ 482 h 558"/>
                <a:gd name="T6" fmla="*/ 88 w 160"/>
                <a:gd name="T7" fmla="*/ 427 h 558"/>
                <a:gd name="T8" fmla="*/ 42 w 160"/>
                <a:gd name="T9" fmla="*/ 346 h 558"/>
                <a:gd name="T10" fmla="*/ 33 w 160"/>
                <a:gd name="T11" fmla="*/ 273 h 558"/>
                <a:gd name="T12" fmla="*/ 17 w 160"/>
                <a:gd name="T13" fmla="*/ 129 h 558"/>
                <a:gd name="T14" fmla="*/ 21 w 160"/>
                <a:gd name="T15" fmla="*/ 62 h 558"/>
                <a:gd name="T16" fmla="*/ 36 w 160"/>
                <a:gd name="T17" fmla="*/ 0 h 558"/>
                <a:gd name="T18" fmla="*/ 4 w 160"/>
                <a:gd name="T19" fmla="*/ 74 h 558"/>
                <a:gd name="T20" fmla="*/ 0 w 160"/>
                <a:gd name="T21" fmla="*/ 159 h 558"/>
                <a:gd name="T22" fmla="*/ 23 w 160"/>
                <a:gd name="T23" fmla="*/ 277 h 558"/>
                <a:gd name="T24" fmla="*/ 36 w 160"/>
                <a:gd name="T25" fmla="*/ 347 h 558"/>
                <a:gd name="T26" fmla="*/ 76 w 160"/>
                <a:gd name="T27" fmla="*/ 437 h 558"/>
                <a:gd name="T28" fmla="*/ 90 w 160"/>
                <a:gd name="T29" fmla="*/ 505 h 558"/>
                <a:gd name="T30" fmla="*/ 111 w 160"/>
                <a:gd name="T31" fmla="*/ 543 h 558"/>
                <a:gd name="T32" fmla="*/ 160 w 160"/>
                <a:gd name="T33" fmla="*/ 558 h 558"/>
                <a:gd name="T34" fmla="*/ 160 w 160"/>
                <a:gd name="T35" fmla="*/ 558 h 558"/>
                <a:gd name="T36" fmla="*/ 160 w 160"/>
                <a:gd name="T37" fmla="*/ 558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0"/>
                <a:gd name="T58" fmla="*/ 0 h 558"/>
                <a:gd name="T59" fmla="*/ 160 w 160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0" h="558">
                  <a:moveTo>
                    <a:pt x="160" y="558"/>
                  </a:moveTo>
                  <a:lnTo>
                    <a:pt x="112" y="526"/>
                  </a:lnTo>
                  <a:lnTo>
                    <a:pt x="101" y="482"/>
                  </a:lnTo>
                  <a:lnTo>
                    <a:pt x="88" y="427"/>
                  </a:lnTo>
                  <a:lnTo>
                    <a:pt x="42" y="346"/>
                  </a:lnTo>
                  <a:lnTo>
                    <a:pt x="33" y="273"/>
                  </a:lnTo>
                  <a:lnTo>
                    <a:pt x="17" y="129"/>
                  </a:lnTo>
                  <a:lnTo>
                    <a:pt x="21" y="62"/>
                  </a:lnTo>
                  <a:lnTo>
                    <a:pt x="36" y="0"/>
                  </a:lnTo>
                  <a:lnTo>
                    <a:pt x="4" y="74"/>
                  </a:lnTo>
                  <a:lnTo>
                    <a:pt x="0" y="159"/>
                  </a:lnTo>
                  <a:lnTo>
                    <a:pt x="23" y="277"/>
                  </a:lnTo>
                  <a:lnTo>
                    <a:pt x="36" y="347"/>
                  </a:lnTo>
                  <a:lnTo>
                    <a:pt x="76" y="437"/>
                  </a:lnTo>
                  <a:lnTo>
                    <a:pt x="90" y="505"/>
                  </a:lnTo>
                  <a:lnTo>
                    <a:pt x="111" y="543"/>
                  </a:lnTo>
                  <a:lnTo>
                    <a:pt x="160" y="5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72"/>
            <p:cNvSpPr>
              <a:spLocks/>
            </p:cNvSpPr>
            <p:nvPr/>
          </p:nvSpPr>
          <p:spPr bwMode="auto">
            <a:xfrm>
              <a:off x="1896" y="2151"/>
              <a:ext cx="148" cy="74"/>
            </a:xfrm>
            <a:custGeom>
              <a:avLst/>
              <a:gdLst>
                <a:gd name="T0" fmla="*/ 49 w 294"/>
                <a:gd name="T1" fmla="*/ 101 h 148"/>
                <a:gd name="T2" fmla="*/ 74 w 294"/>
                <a:gd name="T3" fmla="*/ 127 h 148"/>
                <a:gd name="T4" fmla="*/ 121 w 294"/>
                <a:gd name="T5" fmla="*/ 144 h 148"/>
                <a:gd name="T6" fmla="*/ 167 w 294"/>
                <a:gd name="T7" fmla="*/ 148 h 148"/>
                <a:gd name="T8" fmla="*/ 207 w 294"/>
                <a:gd name="T9" fmla="*/ 131 h 148"/>
                <a:gd name="T10" fmla="*/ 264 w 294"/>
                <a:gd name="T11" fmla="*/ 131 h 148"/>
                <a:gd name="T12" fmla="*/ 294 w 294"/>
                <a:gd name="T13" fmla="*/ 118 h 148"/>
                <a:gd name="T14" fmla="*/ 226 w 294"/>
                <a:gd name="T15" fmla="*/ 118 h 148"/>
                <a:gd name="T16" fmla="*/ 184 w 294"/>
                <a:gd name="T17" fmla="*/ 91 h 148"/>
                <a:gd name="T18" fmla="*/ 138 w 294"/>
                <a:gd name="T19" fmla="*/ 74 h 148"/>
                <a:gd name="T20" fmla="*/ 97 w 294"/>
                <a:gd name="T21" fmla="*/ 74 h 148"/>
                <a:gd name="T22" fmla="*/ 135 w 294"/>
                <a:gd name="T23" fmla="*/ 93 h 148"/>
                <a:gd name="T24" fmla="*/ 192 w 294"/>
                <a:gd name="T25" fmla="*/ 112 h 148"/>
                <a:gd name="T26" fmla="*/ 171 w 294"/>
                <a:gd name="T27" fmla="*/ 125 h 148"/>
                <a:gd name="T28" fmla="*/ 150 w 294"/>
                <a:gd name="T29" fmla="*/ 135 h 148"/>
                <a:gd name="T30" fmla="*/ 108 w 294"/>
                <a:gd name="T31" fmla="*/ 135 h 148"/>
                <a:gd name="T32" fmla="*/ 110 w 294"/>
                <a:gd name="T33" fmla="*/ 118 h 148"/>
                <a:gd name="T34" fmla="*/ 87 w 294"/>
                <a:gd name="T35" fmla="*/ 114 h 148"/>
                <a:gd name="T36" fmla="*/ 62 w 294"/>
                <a:gd name="T37" fmla="*/ 95 h 148"/>
                <a:gd name="T38" fmla="*/ 62 w 294"/>
                <a:gd name="T39" fmla="*/ 85 h 148"/>
                <a:gd name="T40" fmla="*/ 91 w 294"/>
                <a:gd name="T41" fmla="*/ 85 h 148"/>
                <a:gd name="T42" fmla="*/ 79 w 294"/>
                <a:gd name="T43" fmla="*/ 53 h 148"/>
                <a:gd name="T44" fmla="*/ 49 w 294"/>
                <a:gd name="T45" fmla="*/ 36 h 148"/>
                <a:gd name="T46" fmla="*/ 26 w 294"/>
                <a:gd name="T47" fmla="*/ 28 h 148"/>
                <a:gd name="T48" fmla="*/ 9 w 294"/>
                <a:gd name="T49" fmla="*/ 0 h 148"/>
                <a:gd name="T50" fmla="*/ 0 w 294"/>
                <a:gd name="T51" fmla="*/ 40 h 148"/>
                <a:gd name="T52" fmla="*/ 39 w 294"/>
                <a:gd name="T53" fmla="*/ 40 h 148"/>
                <a:gd name="T54" fmla="*/ 47 w 294"/>
                <a:gd name="T55" fmla="*/ 61 h 148"/>
                <a:gd name="T56" fmla="*/ 39 w 294"/>
                <a:gd name="T57" fmla="*/ 85 h 148"/>
                <a:gd name="T58" fmla="*/ 49 w 294"/>
                <a:gd name="T59" fmla="*/ 101 h 148"/>
                <a:gd name="T60" fmla="*/ 49 w 294"/>
                <a:gd name="T61" fmla="*/ 101 h 148"/>
                <a:gd name="T62" fmla="*/ 49 w 294"/>
                <a:gd name="T63" fmla="*/ 10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4"/>
                <a:gd name="T97" fmla="*/ 0 h 148"/>
                <a:gd name="T98" fmla="*/ 294 w 294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4" h="148">
                  <a:moveTo>
                    <a:pt x="49" y="101"/>
                  </a:moveTo>
                  <a:lnTo>
                    <a:pt x="74" y="127"/>
                  </a:lnTo>
                  <a:lnTo>
                    <a:pt x="121" y="144"/>
                  </a:lnTo>
                  <a:lnTo>
                    <a:pt x="167" y="148"/>
                  </a:lnTo>
                  <a:lnTo>
                    <a:pt x="207" y="131"/>
                  </a:lnTo>
                  <a:lnTo>
                    <a:pt x="264" y="131"/>
                  </a:lnTo>
                  <a:lnTo>
                    <a:pt x="294" y="118"/>
                  </a:lnTo>
                  <a:lnTo>
                    <a:pt x="226" y="118"/>
                  </a:lnTo>
                  <a:lnTo>
                    <a:pt x="184" y="91"/>
                  </a:lnTo>
                  <a:lnTo>
                    <a:pt x="138" y="74"/>
                  </a:lnTo>
                  <a:lnTo>
                    <a:pt x="97" y="74"/>
                  </a:lnTo>
                  <a:lnTo>
                    <a:pt x="135" y="93"/>
                  </a:lnTo>
                  <a:lnTo>
                    <a:pt x="192" y="112"/>
                  </a:lnTo>
                  <a:lnTo>
                    <a:pt x="171" y="125"/>
                  </a:lnTo>
                  <a:lnTo>
                    <a:pt x="150" y="135"/>
                  </a:lnTo>
                  <a:lnTo>
                    <a:pt x="108" y="135"/>
                  </a:lnTo>
                  <a:lnTo>
                    <a:pt x="110" y="118"/>
                  </a:lnTo>
                  <a:lnTo>
                    <a:pt x="87" y="114"/>
                  </a:lnTo>
                  <a:lnTo>
                    <a:pt x="62" y="95"/>
                  </a:lnTo>
                  <a:lnTo>
                    <a:pt x="62" y="85"/>
                  </a:lnTo>
                  <a:lnTo>
                    <a:pt x="91" y="85"/>
                  </a:lnTo>
                  <a:lnTo>
                    <a:pt x="79" y="53"/>
                  </a:lnTo>
                  <a:lnTo>
                    <a:pt x="49" y="36"/>
                  </a:lnTo>
                  <a:lnTo>
                    <a:pt x="26" y="28"/>
                  </a:lnTo>
                  <a:lnTo>
                    <a:pt x="9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47" y="61"/>
                  </a:lnTo>
                  <a:lnTo>
                    <a:pt x="39" y="85"/>
                  </a:lnTo>
                  <a:lnTo>
                    <a:pt x="4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3"/>
            <p:cNvSpPr>
              <a:spLocks/>
            </p:cNvSpPr>
            <p:nvPr/>
          </p:nvSpPr>
          <p:spPr bwMode="auto">
            <a:xfrm>
              <a:off x="1919" y="2121"/>
              <a:ext cx="67" cy="35"/>
            </a:xfrm>
            <a:custGeom>
              <a:avLst/>
              <a:gdLst>
                <a:gd name="T0" fmla="*/ 133 w 133"/>
                <a:gd name="T1" fmla="*/ 65 h 70"/>
                <a:gd name="T2" fmla="*/ 88 w 133"/>
                <a:gd name="T3" fmla="*/ 65 h 70"/>
                <a:gd name="T4" fmla="*/ 50 w 133"/>
                <a:gd name="T5" fmla="*/ 70 h 70"/>
                <a:gd name="T6" fmla="*/ 17 w 133"/>
                <a:gd name="T7" fmla="*/ 55 h 70"/>
                <a:gd name="T8" fmla="*/ 2 w 133"/>
                <a:gd name="T9" fmla="*/ 32 h 70"/>
                <a:gd name="T10" fmla="*/ 0 w 133"/>
                <a:gd name="T11" fmla="*/ 0 h 70"/>
                <a:gd name="T12" fmla="*/ 15 w 133"/>
                <a:gd name="T13" fmla="*/ 36 h 70"/>
                <a:gd name="T14" fmla="*/ 42 w 133"/>
                <a:gd name="T15" fmla="*/ 57 h 70"/>
                <a:gd name="T16" fmla="*/ 76 w 133"/>
                <a:gd name="T17" fmla="*/ 49 h 70"/>
                <a:gd name="T18" fmla="*/ 105 w 133"/>
                <a:gd name="T19" fmla="*/ 51 h 70"/>
                <a:gd name="T20" fmla="*/ 133 w 133"/>
                <a:gd name="T21" fmla="*/ 65 h 70"/>
                <a:gd name="T22" fmla="*/ 133 w 133"/>
                <a:gd name="T23" fmla="*/ 65 h 70"/>
                <a:gd name="T24" fmla="*/ 133 w 133"/>
                <a:gd name="T25" fmla="*/ 65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70"/>
                <a:gd name="T41" fmla="*/ 133 w 133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70">
                  <a:moveTo>
                    <a:pt x="133" y="65"/>
                  </a:moveTo>
                  <a:lnTo>
                    <a:pt x="88" y="65"/>
                  </a:lnTo>
                  <a:lnTo>
                    <a:pt x="50" y="70"/>
                  </a:lnTo>
                  <a:lnTo>
                    <a:pt x="17" y="55"/>
                  </a:lnTo>
                  <a:lnTo>
                    <a:pt x="2" y="32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42" y="57"/>
                  </a:lnTo>
                  <a:lnTo>
                    <a:pt x="76" y="49"/>
                  </a:lnTo>
                  <a:lnTo>
                    <a:pt x="105" y="51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74"/>
            <p:cNvSpPr>
              <a:spLocks/>
            </p:cNvSpPr>
            <p:nvPr/>
          </p:nvSpPr>
          <p:spPr bwMode="auto">
            <a:xfrm>
              <a:off x="1967" y="2091"/>
              <a:ext cx="43" cy="65"/>
            </a:xfrm>
            <a:custGeom>
              <a:avLst/>
              <a:gdLst>
                <a:gd name="T0" fmla="*/ 25 w 88"/>
                <a:gd name="T1" fmla="*/ 124 h 129"/>
                <a:gd name="T2" fmla="*/ 50 w 88"/>
                <a:gd name="T3" fmla="*/ 129 h 129"/>
                <a:gd name="T4" fmla="*/ 74 w 88"/>
                <a:gd name="T5" fmla="*/ 124 h 129"/>
                <a:gd name="T6" fmla="*/ 86 w 88"/>
                <a:gd name="T7" fmla="*/ 105 h 129"/>
                <a:gd name="T8" fmla="*/ 88 w 88"/>
                <a:gd name="T9" fmla="*/ 76 h 129"/>
                <a:gd name="T10" fmla="*/ 65 w 88"/>
                <a:gd name="T11" fmla="*/ 55 h 129"/>
                <a:gd name="T12" fmla="*/ 46 w 88"/>
                <a:gd name="T13" fmla="*/ 38 h 129"/>
                <a:gd name="T14" fmla="*/ 46 w 88"/>
                <a:gd name="T15" fmla="*/ 0 h 129"/>
                <a:gd name="T16" fmla="*/ 33 w 88"/>
                <a:gd name="T17" fmla="*/ 29 h 129"/>
                <a:gd name="T18" fmla="*/ 15 w 88"/>
                <a:gd name="T19" fmla="*/ 57 h 129"/>
                <a:gd name="T20" fmla="*/ 42 w 88"/>
                <a:gd name="T21" fmla="*/ 69 h 129"/>
                <a:gd name="T22" fmla="*/ 61 w 88"/>
                <a:gd name="T23" fmla="*/ 76 h 129"/>
                <a:gd name="T24" fmla="*/ 65 w 88"/>
                <a:gd name="T25" fmla="*/ 95 h 129"/>
                <a:gd name="T26" fmla="*/ 48 w 88"/>
                <a:gd name="T27" fmla="*/ 116 h 129"/>
                <a:gd name="T28" fmla="*/ 0 w 88"/>
                <a:gd name="T29" fmla="*/ 116 h 129"/>
                <a:gd name="T30" fmla="*/ 25 w 88"/>
                <a:gd name="T31" fmla="*/ 124 h 129"/>
                <a:gd name="T32" fmla="*/ 25 w 88"/>
                <a:gd name="T33" fmla="*/ 124 h 129"/>
                <a:gd name="T34" fmla="*/ 25 w 88"/>
                <a:gd name="T35" fmla="*/ 124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29"/>
                <a:gd name="T56" fmla="*/ 88 w 88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29">
                  <a:moveTo>
                    <a:pt x="25" y="124"/>
                  </a:moveTo>
                  <a:lnTo>
                    <a:pt x="50" y="129"/>
                  </a:lnTo>
                  <a:lnTo>
                    <a:pt x="74" y="124"/>
                  </a:lnTo>
                  <a:lnTo>
                    <a:pt x="86" y="105"/>
                  </a:lnTo>
                  <a:lnTo>
                    <a:pt x="88" y="76"/>
                  </a:lnTo>
                  <a:lnTo>
                    <a:pt x="65" y="55"/>
                  </a:lnTo>
                  <a:lnTo>
                    <a:pt x="46" y="38"/>
                  </a:lnTo>
                  <a:lnTo>
                    <a:pt x="46" y="0"/>
                  </a:lnTo>
                  <a:lnTo>
                    <a:pt x="33" y="29"/>
                  </a:lnTo>
                  <a:lnTo>
                    <a:pt x="15" y="57"/>
                  </a:lnTo>
                  <a:lnTo>
                    <a:pt x="42" y="69"/>
                  </a:lnTo>
                  <a:lnTo>
                    <a:pt x="61" y="76"/>
                  </a:lnTo>
                  <a:lnTo>
                    <a:pt x="65" y="95"/>
                  </a:lnTo>
                  <a:lnTo>
                    <a:pt x="48" y="116"/>
                  </a:lnTo>
                  <a:lnTo>
                    <a:pt x="0" y="116"/>
                  </a:lnTo>
                  <a:lnTo>
                    <a:pt x="2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5"/>
            <p:cNvSpPr>
              <a:spLocks/>
            </p:cNvSpPr>
            <p:nvPr/>
          </p:nvSpPr>
          <p:spPr bwMode="auto">
            <a:xfrm>
              <a:off x="1926" y="1986"/>
              <a:ext cx="42" cy="124"/>
            </a:xfrm>
            <a:custGeom>
              <a:avLst/>
              <a:gdLst>
                <a:gd name="T0" fmla="*/ 84 w 84"/>
                <a:gd name="T1" fmla="*/ 53 h 247"/>
                <a:gd name="T2" fmla="*/ 77 w 84"/>
                <a:gd name="T3" fmla="*/ 99 h 247"/>
                <a:gd name="T4" fmla="*/ 39 w 84"/>
                <a:gd name="T5" fmla="*/ 175 h 247"/>
                <a:gd name="T6" fmla="*/ 0 w 84"/>
                <a:gd name="T7" fmla="*/ 247 h 247"/>
                <a:gd name="T8" fmla="*/ 31 w 84"/>
                <a:gd name="T9" fmla="*/ 163 h 247"/>
                <a:gd name="T10" fmla="*/ 65 w 84"/>
                <a:gd name="T11" fmla="*/ 87 h 247"/>
                <a:gd name="T12" fmla="*/ 63 w 84"/>
                <a:gd name="T13" fmla="*/ 32 h 247"/>
                <a:gd name="T14" fmla="*/ 54 w 84"/>
                <a:gd name="T15" fmla="*/ 0 h 247"/>
                <a:gd name="T16" fmla="*/ 77 w 84"/>
                <a:gd name="T17" fmla="*/ 23 h 247"/>
                <a:gd name="T18" fmla="*/ 84 w 84"/>
                <a:gd name="T19" fmla="*/ 53 h 247"/>
                <a:gd name="T20" fmla="*/ 84 w 84"/>
                <a:gd name="T21" fmla="*/ 53 h 247"/>
                <a:gd name="T22" fmla="*/ 84 w 84"/>
                <a:gd name="T23" fmla="*/ 53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247"/>
                <a:gd name="T38" fmla="*/ 84 w 84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247">
                  <a:moveTo>
                    <a:pt x="84" y="53"/>
                  </a:moveTo>
                  <a:lnTo>
                    <a:pt x="77" y="99"/>
                  </a:lnTo>
                  <a:lnTo>
                    <a:pt x="39" y="175"/>
                  </a:lnTo>
                  <a:lnTo>
                    <a:pt x="0" y="247"/>
                  </a:lnTo>
                  <a:lnTo>
                    <a:pt x="31" y="163"/>
                  </a:lnTo>
                  <a:lnTo>
                    <a:pt x="65" y="87"/>
                  </a:lnTo>
                  <a:lnTo>
                    <a:pt x="63" y="32"/>
                  </a:lnTo>
                  <a:lnTo>
                    <a:pt x="54" y="0"/>
                  </a:lnTo>
                  <a:lnTo>
                    <a:pt x="77" y="23"/>
                  </a:lnTo>
                  <a:lnTo>
                    <a:pt x="8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76"/>
            <p:cNvSpPr>
              <a:spLocks/>
            </p:cNvSpPr>
            <p:nvPr/>
          </p:nvSpPr>
          <p:spPr bwMode="auto">
            <a:xfrm>
              <a:off x="2008" y="2002"/>
              <a:ext cx="150" cy="40"/>
            </a:xfrm>
            <a:custGeom>
              <a:avLst/>
              <a:gdLst>
                <a:gd name="T0" fmla="*/ 36 w 298"/>
                <a:gd name="T1" fmla="*/ 0 h 80"/>
                <a:gd name="T2" fmla="*/ 122 w 298"/>
                <a:gd name="T3" fmla="*/ 0 h 80"/>
                <a:gd name="T4" fmla="*/ 190 w 298"/>
                <a:gd name="T5" fmla="*/ 2 h 80"/>
                <a:gd name="T6" fmla="*/ 239 w 298"/>
                <a:gd name="T7" fmla="*/ 27 h 80"/>
                <a:gd name="T8" fmla="*/ 298 w 298"/>
                <a:gd name="T9" fmla="*/ 80 h 80"/>
                <a:gd name="T10" fmla="*/ 245 w 298"/>
                <a:gd name="T11" fmla="*/ 57 h 80"/>
                <a:gd name="T12" fmla="*/ 179 w 298"/>
                <a:gd name="T13" fmla="*/ 21 h 80"/>
                <a:gd name="T14" fmla="*/ 199 w 298"/>
                <a:gd name="T15" fmla="*/ 46 h 80"/>
                <a:gd name="T16" fmla="*/ 163 w 298"/>
                <a:gd name="T17" fmla="*/ 35 h 80"/>
                <a:gd name="T18" fmla="*/ 104 w 298"/>
                <a:gd name="T19" fmla="*/ 37 h 80"/>
                <a:gd name="T20" fmla="*/ 45 w 298"/>
                <a:gd name="T21" fmla="*/ 27 h 80"/>
                <a:gd name="T22" fmla="*/ 0 w 298"/>
                <a:gd name="T23" fmla="*/ 27 h 80"/>
                <a:gd name="T24" fmla="*/ 36 w 298"/>
                <a:gd name="T25" fmla="*/ 0 h 80"/>
                <a:gd name="T26" fmla="*/ 36 w 298"/>
                <a:gd name="T27" fmla="*/ 0 h 80"/>
                <a:gd name="T28" fmla="*/ 36 w 298"/>
                <a:gd name="T29" fmla="*/ 0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8"/>
                <a:gd name="T46" fmla="*/ 0 h 80"/>
                <a:gd name="T47" fmla="*/ 298 w 29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8" h="80">
                  <a:moveTo>
                    <a:pt x="36" y="0"/>
                  </a:moveTo>
                  <a:lnTo>
                    <a:pt x="122" y="0"/>
                  </a:lnTo>
                  <a:lnTo>
                    <a:pt x="190" y="2"/>
                  </a:lnTo>
                  <a:lnTo>
                    <a:pt x="239" y="27"/>
                  </a:lnTo>
                  <a:lnTo>
                    <a:pt x="298" y="80"/>
                  </a:lnTo>
                  <a:lnTo>
                    <a:pt x="245" y="57"/>
                  </a:lnTo>
                  <a:lnTo>
                    <a:pt x="179" y="21"/>
                  </a:lnTo>
                  <a:lnTo>
                    <a:pt x="199" y="46"/>
                  </a:lnTo>
                  <a:lnTo>
                    <a:pt x="163" y="35"/>
                  </a:lnTo>
                  <a:lnTo>
                    <a:pt x="104" y="37"/>
                  </a:lnTo>
                  <a:lnTo>
                    <a:pt x="45" y="27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7"/>
            <p:cNvSpPr>
              <a:spLocks/>
            </p:cNvSpPr>
            <p:nvPr/>
          </p:nvSpPr>
          <p:spPr bwMode="auto">
            <a:xfrm>
              <a:off x="1889" y="1940"/>
              <a:ext cx="58" cy="51"/>
            </a:xfrm>
            <a:custGeom>
              <a:avLst/>
              <a:gdLst>
                <a:gd name="T0" fmla="*/ 0 w 116"/>
                <a:gd name="T1" fmla="*/ 45 h 102"/>
                <a:gd name="T2" fmla="*/ 31 w 116"/>
                <a:gd name="T3" fmla="*/ 70 h 102"/>
                <a:gd name="T4" fmla="*/ 76 w 116"/>
                <a:gd name="T5" fmla="*/ 82 h 102"/>
                <a:gd name="T6" fmla="*/ 116 w 116"/>
                <a:gd name="T7" fmla="*/ 102 h 102"/>
                <a:gd name="T8" fmla="*/ 78 w 116"/>
                <a:gd name="T9" fmla="*/ 61 h 102"/>
                <a:gd name="T10" fmla="*/ 25 w 116"/>
                <a:gd name="T11" fmla="*/ 21 h 102"/>
                <a:gd name="T12" fmla="*/ 4 w 116"/>
                <a:gd name="T13" fmla="*/ 0 h 102"/>
                <a:gd name="T14" fmla="*/ 0 w 116"/>
                <a:gd name="T15" fmla="*/ 45 h 102"/>
                <a:gd name="T16" fmla="*/ 0 w 116"/>
                <a:gd name="T17" fmla="*/ 45 h 102"/>
                <a:gd name="T18" fmla="*/ 0 w 116"/>
                <a:gd name="T19" fmla="*/ 45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102"/>
                <a:gd name="T32" fmla="*/ 116 w 116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102">
                  <a:moveTo>
                    <a:pt x="0" y="45"/>
                  </a:moveTo>
                  <a:lnTo>
                    <a:pt x="31" y="70"/>
                  </a:lnTo>
                  <a:lnTo>
                    <a:pt x="76" y="82"/>
                  </a:lnTo>
                  <a:lnTo>
                    <a:pt x="116" y="102"/>
                  </a:lnTo>
                  <a:lnTo>
                    <a:pt x="78" y="61"/>
                  </a:lnTo>
                  <a:lnTo>
                    <a:pt x="25" y="21"/>
                  </a:lnTo>
                  <a:lnTo>
                    <a:pt x="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78"/>
            <p:cNvSpPr>
              <a:spLocks/>
            </p:cNvSpPr>
            <p:nvPr/>
          </p:nvSpPr>
          <p:spPr bwMode="auto">
            <a:xfrm>
              <a:off x="1880" y="1986"/>
              <a:ext cx="71" cy="42"/>
            </a:xfrm>
            <a:custGeom>
              <a:avLst/>
              <a:gdLst>
                <a:gd name="T0" fmla="*/ 44 w 143"/>
                <a:gd name="T1" fmla="*/ 0 h 86"/>
                <a:gd name="T2" fmla="*/ 33 w 143"/>
                <a:gd name="T3" fmla="*/ 38 h 86"/>
                <a:gd name="T4" fmla="*/ 15 w 143"/>
                <a:gd name="T5" fmla="*/ 42 h 86"/>
                <a:gd name="T6" fmla="*/ 0 w 143"/>
                <a:gd name="T7" fmla="*/ 48 h 86"/>
                <a:gd name="T8" fmla="*/ 25 w 143"/>
                <a:gd name="T9" fmla="*/ 67 h 86"/>
                <a:gd name="T10" fmla="*/ 53 w 143"/>
                <a:gd name="T11" fmla="*/ 67 h 86"/>
                <a:gd name="T12" fmla="*/ 72 w 143"/>
                <a:gd name="T13" fmla="*/ 86 h 86"/>
                <a:gd name="T14" fmla="*/ 97 w 143"/>
                <a:gd name="T15" fmla="*/ 86 h 86"/>
                <a:gd name="T16" fmla="*/ 120 w 143"/>
                <a:gd name="T17" fmla="*/ 86 h 86"/>
                <a:gd name="T18" fmla="*/ 143 w 143"/>
                <a:gd name="T19" fmla="*/ 82 h 86"/>
                <a:gd name="T20" fmla="*/ 112 w 143"/>
                <a:gd name="T21" fmla="*/ 50 h 86"/>
                <a:gd name="T22" fmla="*/ 76 w 143"/>
                <a:gd name="T23" fmla="*/ 38 h 86"/>
                <a:gd name="T24" fmla="*/ 48 w 143"/>
                <a:gd name="T25" fmla="*/ 42 h 86"/>
                <a:gd name="T26" fmla="*/ 53 w 143"/>
                <a:gd name="T27" fmla="*/ 19 h 86"/>
                <a:gd name="T28" fmla="*/ 44 w 143"/>
                <a:gd name="T29" fmla="*/ 0 h 86"/>
                <a:gd name="T30" fmla="*/ 44 w 143"/>
                <a:gd name="T31" fmla="*/ 0 h 86"/>
                <a:gd name="T32" fmla="*/ 44 w 143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86"/>
                <a:gd name="T53" fmla="*/ 143 w 143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86">
                  <a:moveTo>
                    <a:pt x="44" y="0"/>
                  </a:moveTo>
                  <a:lnTo>
                    <a:pt x="33" y="38"/>
                  </a:lnTo>
                  <a:lnTo>
                    <a:pt x="15" y="42"/>
                  </a:lnTo>
                  <a:lnTo>
                    <a:pt x="0" y="48"/>
                  </a:lnTo>
                  <a:lnTo>
                    <a:pt x="25" y="67"/>
                  </a:lnTo>
                  <a:lnTo>
                    <a:pt x="53" y="67"/>
                  </a:lnTo>
                  <a:lnTo>
                    <a:pt x="72" y="86"/>
                  </a:lnTo>
                  <a:lnTo>
                    <a:pt x="97" y="86"/>
                  </a:lnTo>
                  <a:lnTo>
                    <a:pt x="120" y="86"/>
                  </a:lnTo>
                  <a:lnTo>
                    <a:pt x="143" y="82"/>
                  </a:lnTo>
                  <a:lnTo>
                    <a:pt x="112" y="50"/>
                  </a:lnTo>
                  <a:lnTo>
                    <a:pt x="76" y="38"/>
                  </a:lnTo>
                  <a:lnTo>
                    <a:pt x="48" y="42"/>
                  </a:lnTo>
                  <a:lnTo>
                    <a:pt x="53" y="1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79"/>
            <p:cNvSpPr>
              <a:spLocks/>
            </p:cNvSpPr>
            <p:nvPr/>
          </p:nvSpPr>
          <p:spPr bwMode="auto">
            <a:xfrm>
              <a:off x="2037" y="2014"/>
              <a:ext cx="100" cy="60"/>
            </a:xfrm>
            <a:custGeom>
              <a:avLst/>
              <a:gdLst>
                <a:gd name="T0" fmla="*/ 46 w 199"/>
                <a:gd name="T1" fmla="*/ 67 h 120"/>
                <a:gd name="T2" fmla="*/ 65 w 199"/>
                <a:gd name="T3" fmla="*/ 63 h 120"/>
                <a:gd name="T4" fmla="*/ 78 w 199"/>
                <a:gd name="T5" fmla="*/ 69 h 120"/>
                <a:gd name="T6" fmla="*/ 108 w 199"/>
                <a:gd name="T7" fmla="*/ 70 h 120"/>
                <a:gd name="T8" fmla="*/ 141 w 199"/>
                <a:gd name="T9" fmla="*/ 86 h 120"/>
                <a:gd name="T10" fmla="*/ 118 w 199"/>
                <a:gd name="T11" fmla="*/ 57 h 120"/>
                <a:gd name="T12" fmla="*/ 173 w 199"/>
                <a:gd name="T13" fmla="*/ 97 h 120"/>
                <a:gd name="T14" fmla="*/ 199 w 199"/>
                <a:gd name="T15" fmla="*/ 99 h 120"/>
                <a:gd name="T16" fmla="*/ 148 w 199"/>
                <a:gd name="T17" fmla="*/ 120 h 120"/>
                <a:gd name="T18" fmla="*/ 108 w 199"/>
                <a:gd name="T19" fmla="*/ 120 h 120"/>
                <a:gd name="T20" fmla="*/ 85 w 199"/>
                <a:gd name="T21" fmla="*/ 110 h 120"/>
                <a:gd name="T22" fmla="*/ 42 w 199"/>
                <a:gd name="T23" fmla="*/ 99 h 120"/>
                <a:gd name="T24" fmla="*/ 59 w 199"/>
                <a:gd name="T25" fmla="*/ 82 h 120"/>
                <a:gd name="T26" fmla="*/ 19 w 199"/>
                <a:gd name="T27" fmla="*/ 70 h 120"/>
                <a:gd name="T28" fmla="*/ 40 w 199"/>
                <a:gd name="T29" fmla="*/ 53 h 120"/>
                <a:gd name="T30" fmla="*/ 0 w 199"/>
                <a:gd name="T31" fmla="*/ 0 h 120"/>
                <a:gd name="T32" fmla="*/ 38 w 199"/>
                <a:gd name="T33" fmla="*/ 2 h 120"/>
                <a:gd name="T34" fmla="*/ 47 w 199"/>
                <a:gd name="T35" fmla="*/ 42 h 120"/>
                <a:gd name="T36" fmla="*/ 72 w 199"/>
                <a:gd name="T37" fmla="*/ 51 h 120"/>
                <a:gd name="T38" fmla="*/ 46 w 199"/>
                <a:gd name="T39" fmla="*/ 67 h 120"/>
                <a:gd name="T40" fmla="*/ 46 w 199"/>
                <a:gd name="T41" fmla="*/ 67 h 120"/>
                <a:gd name="T42" fmla="*/ 46 w 199"/>
                <a:gd name="T43" fmla="*/ 6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9"/>
                <a:gd name="T67" fmla="*/ 0 h 120"/>
                <a:gd name="T68" fmla="*/ 199 w 199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9" h="120">
                  <a:moveTo>
                    <a:pt x="46" y="67"/>
                  </a:moveTo>
                  <a:lnTo>
                    <a:pt x="65" y="63"/>
                  </a:lnTo>
                  <a:lnTo>
                    <a:pt x="78" y="69"/>
                  </a:lnTo>
                  <a:lnTo>
                    <a:pt x="108" y="70"/>
                  </a:lnTo>
                  <a:lnTo>
                    <a:pt x="141" y="86"/>
                  </a:lnTo>
                  <a:lnTo>
                    <a:pt x="118" y="57"/>
                  </a:lnTo>
                  <a:lnTo>
                    <a:pt x="173" y="97"/>
                  </a:lnTo>
                  <a:lnTo>
                    <a:pt x="199" y="99"/>
                  </a:lnTo>
                  <a:lnTo>
                    <a:pt x="148" y="120"/>
                  </a:lnTo>
                  <a:lnTo>
                    <a:pt x="108" y="120"/>
                  </a:lnTo>
                  <a:lnTo>
                    <a:pt x="85" y="110"/>
                  </a:lnTo>
                  <a:lnTo>
                    <a:pt x="42" y="99"/>
                  </a:lnTo>
                  <a:lnTo>
                    <a:pt x="59" y="82"/>
                  </a:lnTo>
                  <a:lnTo>
                    <a:pt x="19" y="70"/>
                  </a:lnTo>
                  <a:lnTo>
                    <a:pt x="40" y="53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7" y="42"/>
                  </a:lnTo>
                  <a:lnTo>
                    <a:pt x="72" y="51"/>
                  </a:lnTo>
                  <a:lnTo>
                    <a:pt x="46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80"/>
            <p:cNvSpPr>
              <a:spLocks/>
            </p:cNvSpPr>
            <p:nvPr/>
          </p:nvSpPr>
          <p:spPr bwMode="auto">
            <a:xfrm>
              <a:off x="1932" y="2178"/>
              <a:ext cx="48" cy="24"/>
            </a:xfrm>
            <a:custGeom>
              <a:avLst/>
              <a:gdLst>
                <a:gd name="T0" fmla="*/ 95 w 95"/>
                <a:gd name="T1" fmla="*/ 49 h 49"/>
                <a:gd name="T2" fmla="*/ 21 w 95"/>
                <a:gd name="T3" fmla="*/ 36 h 49"/>
                <a:gd name="T4" fmla="*/ 0 w 95"/>
                <a:gd name="T5" fmla="*/ 0 h 49"/>
                <a:gd name="T6" fmla="*/ 30 w 95"/>
                <a:gd name="T7" fmla="*/ 21 h 49"/>
                <a:gd name="T8" fmla="*/ 68 w 95"/>
                <a:gd name="T9" fmla="*/ 21 h 49"/>
                <a:gd name="T10" fmla="*/ 95 w 95"/>
                <a:gd name="T11" fmla="*/ 49 h 49"/>
                <a:gd name="T12" fmla="*/ 95 w 95"/>
                <a:gd name="T13" fmla="*/ 49 h 49"/>
                <a:gd name="T14" fmla="*/ 95 w 95"/>
                <a:gd name="T15" fmla="*/ 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49"/>
                <a:gd name="T26" fmla="*/ 95 w 95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49">
                  <a:moveTo>
                    <a:pt x="95" y="49"/>
                  </a:moveTo>
                  <a:lnTo>
                    <a:pt x="21" y="36"/>
                  </a:lnTo>
                  <a:lnTo>
                    <a:pt x="0" y="0"/>
                  </a:lnTo>
                  <a:lnTo>
                    <a:pt x="30" y="21"/>
                  </a:lnTo>
                  <a:lnTo>
                    <a:pt x="68" y="21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1"/>
            <p:cNvSpPr>
              <a:spLocks/>
            </p:cNvSpPr>
            <p:nvPr/>
          </p:nvSpPr>
          <p:spPr bwMode="auto">
            <a:xfrm>
              <a:off x="1859" y="1552"/>
              <a:ext cx="528" cy="380"/>
            </a:xfrm>
            <a:custGeom>
              <a:avLst/>
              <a:gdLst>
                <a:gd name="T0" fmla="*/ 54 w 1055"/>
                <a:gd name="T1" fmla="*/ 753 h 761"/>
                <a:gd name="T2" fmla="*/ 21 w 1055"/>
                <a:gd name="T3" fmla="*/ 692 h 761"/>
                <a:gd name="T4" fmla="*/ 59 w 1055"/>
                <a:gd name="T5" fmla="*/ 590 h 761"/>
                <a:gd name="T6" fmla="*/ 0 w 1055"/>
                <a:gd name="T7" fmla="*/ 525 h 761"/>
                <a:gd name="T8" fmla="*/ 25 w 1055"/>
                <a:gd name="T9" fmla="*/ 384 h 761"/>
                <a:gd name="T10" fmla="*/ 94 w 1055"/>
                <a:gd name="T11" fmla="*/ 337 h 761"/>
                <a:gd name="T12" fmla="*/ 126 w 1055"/>
                <a:gd name="T13" fmla="*/ 173 h 761"/>
                <a:gd name="T14" fmla="*/ 324 w 1055"/>
                <a:gd name="T15" fmla="*/ 4 h 761"/>
                <a:gd name="T16" fmla="*/ 557 w 1055"/>
                <a:gd name="T17" fmla="*/ 31 h 761"/>
                <a:gd name="T18" fmla="*/ 677 w 1055"/>
                <a:gd name="T19" fmla="*/ 0 h 761"/>
                <a:gd name="T20" fmla="*/ 732 w 1055"/>
                <a:gd name="T21" fmla="*/ 17 h 761"/>
                <a:gd name="T22" fmla="*/ 888 w 1055"/>
                <a:gd name="T23" fmla="*/ 84 h 761"/>
                <a:gd name="T24" fmla="*/ 960 w 1055"/>
                <a:gd name="T25" fmla="*/ 128 h 761"/>
                <a:gd name="T26" fmla="*/ 972 w 1055"/>
                <a:gd name="T27" fmla="*/ 169 h 761"/>
                <a:gd name="T28" fmla="*/ 1050 w 1055"/>
                <a:gd name="T29" fmla="*/ 251 h 761"/>
                <a:gd name="T30" fmla="*/ 913 w 1055"/>
                <a:gd name="T31" fmla="*/ 261 h 761"/>
                <a:gd name="T32" fmla="*/ 890 w 1055"/>
                <a:gd name="T33" fmla="*/ 211 h 761"/>
                <a:gd name="T34" fmla="*/ 747 w 1055"/>
                <a:gd name="T35" fmla="*/ 48 h 761"/>
                <a:gd name="T36" fmla="*/ 685 w 1055"/>
                <a:gd name="T37" fmla="*/ 76 h 761"/>
                <a:gd name="T38" fmla="*/ 694 w 1055"/>
                <a:gd name="T39" fmla="*/ 130 h 761"/>
                <a:gd name="T40" fmla="*/ 521 w 1055"/>
                <a:gd name="T41" fmla="*/ 141 h 761"/>
                <a:gd name="T42" fmla="*/ 525 w 1055"/>
                <a:gd name="T43" fmla="*/ 183 h 761"/>
                <a:gd name="T44" fmla="*/ 215 w 1055"/>
                <a:gd name="T45" fmla="*/ 168 h 761"/>
                <a:gd name="T46" fmla="*/ 139 w 1055"/>
                <a:gd name="T47" fmla="*/ 278 h 761"/>
                <a:gd name="T48" fmla="*/ 185 w 1055"/>
                <a:gd name="T49" fmla="*/ 401 h 761"/>
                <a:gd name="T50" fmla="*/ 124 w 1055"/>
                <a:gd name="T51" fmla="*/ 457 h 761"/>
                <a:gd name="T52" fmla="*/ 111 w 1055"/>
                <a:gd name="T53" fmla="*/ 508 h 761"/>
                <a:gd name="T54" fmla="*/ 122 w 1055"/>
                <a:gd name="T55" fmla="*/ 553 h 761"/>
                <a:gd name="T56" fmla="*/ 61 w 1055"/>
                <a:gd name="T57" fmla="*/ 656 h 761"/>
                <a:gd name="T58" fmla="*/ 95 w 1055"/>
                <a:gd name="T59" fmla="*/ 660 h 761"/>
                <a:gd name="T60" fmla="*/ 118 w 1055"/>
                <a:gd name="T61" fmla="*/ 690 h 761"/>
                <a:gd name="T62" fmla="*/ 118 w 1055"/>
                <a:gd name="T63" fmla="*/ 717 h 761"/>
                <a:gd name="T64" fmla="*/ 141 w 1055"/>
                <a:gd name="T65" fmla="*/ 732 h 761"/>
                <a:gd name="T66" fmla="*/ 114 w 1055"/>
                <a:gd name="T67" fmla="*/ 761 h 7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55"/>
                <a:gd name="T103" fmla="*/ 0 h 761"/>
                <a:gd name="T104" fmla="*/ 1055 w 1055"/>
                <a:gd name="T105" fmla="*/ 761 h 7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55" h="761">
                  <a:moveTo>
                    <a:pt x="114" y="761"/>
                  </a:moveTo>
                  <a:lnTo>
                    <a:pt x="54" y="753"/>
                  </a:lnTo>
                  <a:lnTo>
                    <a:pt x="69" y="719"/>
                  </a:lnTo>
                  <a:lnTo>
                    <a:pt x="21" y="692"/>
                  </a:lnTo>
                  <a:lnTo>
                    <a:pt x="25" y="631"/>
                  </a:lnTo>
                  <a:lnTo>
                    <a:pt x="59" y="590"/>
                  </a:lnTo>
                  <a:lnTo>
                    <a:pt x="12" y="616"/>
                  </a:lnTo>
                  <a:lnTo>
                    <a:pt x="0" y="525"/>
                  </a:lnTo>
                  <a:lnTo>
                    <a:pt x="12" y="443"/>
                  </a:lnTo>
                  <a:lnTo>
                    <a:pt x="25" y="384"/>
                  </a:lnTo>
                  <a:lnTo>
                    <a:pt x="54" y="356"/>
                  </a:lnTo>
                  <a:lnTo>
                    <a:pt x="94" y="337"/>
                  </a:lnTo>
                  <a:lnTo>
                    <a:pt x="94" y="244"/>
                  </a:lnTo>
                  <a:lnTo>
                    <a:pt x="126" y="173"/>
                  </a:lnTo>
                  <a:lnTo>
                    <a:pt x="213" y="101"/>
                  </a:lnTo>
                  <a:lnTo>
                    <a:pt x="324" y="4"/>
                  </a:lnTo>
                  <a:lnTo>
                    <a:pt x="460" y="4"/>
                  </a:lnTo>
                  <a:lnTo>
                    <a:pt x="557" y="31"/>
                  </a:lnTo>
                  <a:lnTo>
                    <a:pt x="601" y="0"/>
                  </a:lnTo>
                  <a:lnTo>
                    <a:pt x="677" y="0"/>
                  </a:lnTo>
                  <a:lnTo>
                    <a:pt x="645" y="21"/>
                  </a:lnTo>
                  <a:lnTo>
                    <a:pt x="732" y="17"/>
                  </a:lnTo>
                  <a:lnTo>
                    <a:pt x="822" y="29"/>
                  </a:lnTo>
                  <a:lnTo>
                    <a:pt x="888" y="84"/>
                  </a:lnTo>
                  <a:lnTo>
                    <a:pt x="831" y="95"/>
                  </a:lnTo>
                  <a:lnTo>
                    <a:pt x="960" y="128"/>
                  </a:lnTo>
                  <a:lnTo>
                    <a:pt x="1002" y="164"/>
                  </a:lnTo>
                  <a:lnTo>
                    <a:pt x="972" y="169"/>
                  </a:lnTo>
                  <a:lnTo>
                    <a:pt x="1055" y="211"/>
                  </a:lnTo>
                  <a:lnTo>
                    <a:pt x="1050" y="251"/>
                  </a:lnTo>
                  <a:lnTo>
                    <a:pt x="966" y="232"/>
                  </a:lnTo>
                  <a:lnTo>
                    <a:pt x="913" y="261"/>
                  </a:lnTo>
                  <a:lnTo>
                    <a:pt x="890" y="318"/>
                  </a:lnTo>
                  <a:lnTo>
                    <a:pt x="890" y="211"/>
                  </a:lnTo>
                  <a:lnTo>
                    <a:pt x="833" y="130"/>
                  </a:lnTo>
                  <a:lnTo>
                    <a:pt x="747" y="48"/>
                  </a:lnTo>
                  <a:lnTo>
                    <a:pt x="770" y="92"/>
                  </a:lnTo>
                  <a:lnTo>
                    <a:pt x="685" y="76"/>
                  </a:lnTo>
                  <a:lnTo>
                    <a:pt x="592" y="74"/>
                  </a:lnTo>
                  <a:lnTo>
                    <a:pt x="694" y="130"/>
                  </a:lnTo>
                  <a:lnTo>
                    <a:pt x="468" y="84"/>
                  </a:lnTo>
                  <a:lnTo>
                    <a:pt x="521" y="141"/>
                  </a:lnTo>
                  <a:lnTo>
                    <a:pt x="415" y="112"/>
                  </a:lnTo>
                  <a:lnTo>
                    <a:pt x="525" y="183"/>
                  </a:lnTo>
                  <a:lnTo>
                    <a:pt x="280" y="168"/>
                  </a:lnTo>
                  <a:lnTo>
                    <a:pt x="215" y="168"/>
                  </a:lnTo>
                  <a:lnTo>
                    <a:pt x="158" y="198"/>
                  </a:lnTo>
                  <a:lnTo>
                    <a:pt x="139" y="278"/>
                  </a:lnTo>
                  <a:lnTo>
                    <a:pt x="177" y="369"/>
                  </a:lnTo>
                  <a:lnTo>
                    <a:pt x="185" y="401"/>
                  </a:lnTo>
                  <a:lnTo>
                    <a:pt x="78" y="430"/>
                  </a:lnTo>
                  <a:lnTo>
                    <a:pt x="124" y="457"/>
                  </a:lnTo>
                  <a:lnTo>
                    <a:pt x="196" y="464"/>
                  </a:lnTo>
                  <a:lnTo>
                    <a:pt x="111" y="508"/>
                  </a:lnTo>
                  <a:lnTo>
                    <a:pt x="156" y="519"/>
                  </a:lnTo>
                  <a:lnTo>
                    <a:pt x="122" y="553"/>
                  </a:lnTo>
                  <a:lnTo>
                    <a:pt x="82" y="610"/>
                  </a:lnTo>
                  <a:lnTo>
                    <a:pt x="61" y="656"/>
                  </a:lnTo>
                  <a:lnTo>
                    <a:pt x="149" y="574"/>
                  </a:lnTo>
                  <a:lnTo>
                    <a:pt x="95" y="660"/>
                  </a:lnTo>
                  <a:lnTo>
                    <a:pt x="151" y="622"/>
                  </a:lnTo>
                  <a:lnTo>
                    <a:pt x="118" y="690"/>
                  </a:lnTo>
                  <a:lnTo>
                    <a:pt x="158" y="656"/>
                  </a:lnTo>
                  <a:lnTo>
                    <a:pt x="118" y="717"/>
                  </a:lnTo>
                  <a:lnTo>
                    <a:pt x="272" y="590"/>
                  </a:lnTo>
                  <a:lnTo>
                    <a:pt x="141" y="732"/>
                  </a:lnTo>
                  <a:lnTo>
                    <a:pt x="114" y="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82"/>
            <p:cNvSpPr>
              <a:spLocks/>
            </p:cNvSpPr>
            <p:nvPr/>
          </p:nvSpPr>
          <p:spPr bwMode="auto">
            <a:xfrm>
              <a:off x="1969" y="1629"/>
              <a:ext cx="352" cy="293"/>
            </a:xfrm>
            <a:custGeom>
              <a:avLst/>
              <a:gdLst>
                <a:gd name="T0" fmla="*/ 116 w 703"/>
                <a:gd name="T1" fmla="*/ 369 h 586"/>
                <a:gd name="T2" fmla="*/ 277 w 703"/>
                <a:gd name="T3" fmla="*/ 318 h 586"/>
                <a:gd name="T4" fmla="*/ 133 w 703"/>
                <a:gd name="T5" fmla="*/ 455 h 586"/>
                <a:gd name="T6" fmla="*/ 289 w 703"/>
                <a:gd name="T7" fmla="*/ 360 h 586"/>
                <a:gd name="T8" fmla="*/ 260 w 703"/>
                <a:gd name="T9" fmla="*/ 432 h 586"/>
                <a:gd name="T10" fmla="*/ 304 w 703"/>
                <a:gd name="T11" fmla="*/ 436 h 586"/>
                <a:gd name="T12" fmla="*/ 348 w 703"/>
                <a:gd name="T13" fmla="*/ 426 h 586"/>
                <a:gd name="T14" fmla="*/ 388 w 703"/>
                <a:gd name="T15" fmla="*/ 472 h 586"/>
                <a:gd name="T16" fmla="*/ 426 w 703"/>
                <a:gd name="T17" fmla="*/ 479 h 586"/>
                <a:gd name="T18" fmla="*/ 466 w 703"/>
                <a:gd name="T19" fmla="*/ 485 h 586"/>
                <a:gd name="T20" fmla="*/ 488 w 703"/>
                <a:gd name="T21" fmla="*/ 485 h 586"/>
                <a:gd name="T22" fmla="*/ 528 w 703"/>
                <a:gd name="T23" fmla="*/ 470 h 586"/>
                <a:gd name="T24" fmla="*/ 656 w 703"/>
                <a:gd name="T25" fmla="*/ 521 h 586"/>
                <a:gd name="T26" fmla="*/ 511 w 703"/>
                <a:gd name="T27" fmla="*/ 409 h 586"/>
                <a:gd name="T28" fmla="*/ 604 w 703"/>
                <a:gd name="T29" fmla="*/ 386 h 586"/>
                <a:gd name="T30" fmla="*/ 641 w 703"/>
                <a:gd name="T31" fmla="*/ 337 h 586"/>
                <a:gd name="T32" fmla="*/ 614 w 703"/>
                <a:gd name="T33" fmla="*/ 303 h 586"/>
                <a:gd name="T34" fmla="*/ 667 w 703"/>
                <a:gd name="T35" fmla="*/ 36 h 586"/>
                <a:gd name="T36" fmla="*/ 625 w 703"/>
                <a:gd name="T37" fmla="*/ 59 h 586"/>
                <a:gd name="T38" fmla="*/ 597 w 703"/>
                <a:gd name="T39" fmla="*/ 78 h 586"/>
                <a:gd name="T40" fmla="*/ 544 w 703"/>
                <a:gd name="T41" fmla="*/ 200 h 586"/>
                <a:gd name="T42" fmla="*/ 498 w 703"/>
                <a:gd name="T43" fmla="*/ 150 h 586"/>
                <a:gd name="T44" fmla="*/ 350 w 703"/>
                <a:gd name="T45" fmla="*/ 59 h 586"/>
                <a:gd name="T46" fmla="*/ 285 w 703"/>
                <a:gd name="T47" fmla="*/ 71 h 586"/>
                <a:gd name="T48" fmla="*/ 272 w 703"/>
                <a:gd name="T49" fmla="*/ 93 h 586"/>
                <a:gd name="T50" fmla="*/ 281 w 703"/>
                <a:gd name="T51" fmla="*/ 133 h 586"/>
                <a:gd name="T52" fmla="*/ 260 w 703"/>
                <a:gd name="T53" fmla="*/ 152 h 586"/>
                <a:gd name="T54" fmla="*/ 270 w 703"/>
                <a:gd name="T55" fmla="*/ 185 h 586"/>
                <a:gd name="T56" fmla="*/ 266 w 703"/>
                <a:gd name="T57" fmla="*/ 209 h 586"/>
                <a:gd name="T58" fmla="*/ 245 w 703"/>
                <a:gd name="T59" fmla="*/ 242 h 586"/>
                <a:gd name="T60" fmla="*/ 241 w 703"/>
                <a:gd name="T61" fmla="*/ 259 h 586"/>
                <a:gd name="T62" fmla="*/ 239 w 703"/>
                <a:gd name="T63" fmla="*/ 289 h 586"/>
                <a:gd name="T64" fmla="*/ 0 w 703"/>
                <a:gd name="T65" fmla="*/ 417 h 586"/>
                <a:gd name="T66" fmla="*/ 0 w 703"/>
                <a:gd name="T67" fmla="*/ 417 h 5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3"/>
                <a:gd name="T103" fmla="*/ 0 h 586"/>
                <a:gd name="T104" fmla="*/ 703 w 703"/>
                <a:gd name="T105" fmla="*/ 586 h 5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3" h="586">
                  <a:moveTo>
                    <a:pt x="0" y="417"/>
                  </a:moveTo>
                  <a:lnTo>
                    <a:pt x="116" y="369"/>
                  </a:lnTo>
                  <a:lnTo>
                    <a:pt x="217" y="323"/>
                  </a:lnTo>
                  <a:lnTo>
                    <a:pt x="277" y="318"/>
                  </a:lnTo>
                  <a:lnTo>
                    <a:pt x="196" y="361"/>
                  </a:lnTo>
                  <a:lnTo>
                    <a:pt x="133" y="455"/>
                  </a:lnTo>
                  <a:lnTo>
                    <a:pt x="200" y="422"/>
                  </a:lnTo>
                  <a:lnTo>
                    <a:pt x="289" y="360"/>
                  </a:lnTo>
                  <a:lnTo>
                    <a:pt x="302" y="356"/>
                  </a:lnTo>
                  <a:lnTo>
                    <a:pt x="260" y="432"/>
                  </a:lnTo>
                  <a:lnTo>
                    <a:pt x="258" y="519"/>
                  </a:lnTo>
                  <a:lnTo>
                    <a:pt x="304" y="436"/>
                  </a:lnTo>
                  <a:lnTo>
                    <a:pt x="304" y="500"/>
                  </a:lnTo>
                  <a:lnTo>
                    <a:pt x="348" y="426"/>
                  </a:lnTo>
                  <a:lnTo>
                    <a:pt x="338" y="586"/>
                  </a:lnTo>
                  <a:lnTo>
                    <a:pt x="388" y="472"/>
                  </a:lnTo>
                  <a:lnTo>
                    <a:pt x="390" y="519"/>
                  </a:lnTo>
                  <a:lnTo>
                    <a:pt x="426" y="479"/>
                  </a:lnTo>
                  <a:lnTo>
                    <a:pt x="443" y="531"/>
                  </a:lnTo>
                  <a:lnTo>
                    <a:pt x="466" y="485"/>
                  </a:lnTo>
                  <a:lnTo>
                    <a:pt x="488" y="533"/>
                  </a:lnTo>
                  <a:lnTo>
                    <a:pt x="488" y="485"/>
                  </a:lnTo>
                  <a:lnTo>
                    <a:pt x="540" y="534"/>
                  </a:lnTo>
                  <a:lnTo>
                    <a:pt x="528" y="470"/>
                  </a:lnTo>
                  <a:lnTo>
                    <a:pt x="623" y="498"/>
                  </a:lnTo>
                  <a:lnTo>
                    <a:pt x="656" y="521"/>
                  </a:lnTo>
                  <a:lnTo>
                    <a:pt x="591" y="449"/>
                  </a:lnTo>
                  <a:lnTo>
                    <a:pt x="511" y="409"/>
                  </a:lnTo>
                  <a:lnTo>
                    <a:pt x="639" y="413"/>
                  </a:lnTo>
                  <a:lnTo>
                    <a:pt x="604" y="386"/>
                  </a:lnTo>
                  <a:lnTo>
                    <a:pt x="703" y="356"/>
                  </a:lnTo>
                  <a:lnTo>
                    <a:pt x="641" y="337"/>
                  </a:lnTo>
                  <a:lnTo>
                    <a:pt x="648" y="299"/>
                  </a:lnTo>
                  <a:lnTo>
                    <a:pt x="614" y="303"/>
                  </a:lnTo>
                  <a:lnTo>
                    <a:pt x="658" y="211"/>
                  </a:lnTo>
                  <a:lnTo>
                    <a:pt x="667" y="36"/>
                  </a:lnTo>
                  <a:lnTo>
                    <a:pt x="623" y="183"/>
                  </a:lnTo>
                  <a:lnTo>
                    <a:pt x="625" y="59"/>
                  </a:lnTo>
                  <a:lnTo>
                    <a:pt x="593" y="0"/>
                  </a:lnTo>
                  <a:lnTo>
                    <a:pt x="597" y="78"/>
                  </a:lnTo>
                  <a:lnTo>
                    <a:pt x="572" y="147"/>
                  </a:lnTo>
                  <a:lnTo>
                    <a:pt x="544" y="200"/>
                  </a:lnTo>
                  <a:lnTo>
                    <a:pt x="530" y="78"/>
                  </a:lnTo>
                  <a:lnTo>
                    <a:pt x="498" y="150"/>
                  </a:lnTo>
                  <a:lnTo>
                    <a:pt x="426" y="93"/>
                  </a:lnTo>
                  <a:lnTo>
                    <a:pt x="350" y="59"/>
                  </a:lnTo>
                  <a:lnTo>
                    <a:pt x="207" y="40"/>
                  </a:lnTo>
                  <a:lnTo>
                    <a:pt x="285" y="71"/>
                  </a:lnTo>
                  <a:lnTo>
                    <a:pt x="125" y="71"/>
                  </a:lnTo>
                  <a:lnTo>
                    <a:pt x="272" y="93"/>
                  </a:lnTo>
                  <a:lnTo>
                    <a:pt x="352" y="133"/>
                  </a:lnTo>
                  <a:lnTo>
                    <a:pt x="281" y="133"/>
                  </a:lnTo>
                  <a:lnTo>
                    <a:pt x="363" y="175"/>
                  </a:lnTo>
                  <a:lnTo>
                    <a:pt x="260" y="152"/>
                  </a:lnTo>
                  <a:lnTo>
                    <a:pt x="142" y="158"/>
                  </a:lnTo>
                  <a:lnTo>
                    <a:pt x="270" y="185"/>
                  </a:lnTo>
                  <a:lnTo>
                    <a:pt x="129" y="196"/>
                  </a:lnTo>
                  <a:lnTo>
                    <a:pt x="266" y="209"/>
                  </a:lnTo>
                  <a:lnTo>
                    <a:pt x="353" y="244"/>
                  </a:lnTo>
                  <a:lnTo>
                    <a:pt x="245" y="242"/>
                  </a:lnTo>
                  <a:lnTo>
                    <a:pt x="308" y="299"/>
                  </a:lnTo>
                  <a:lnTo>
                    <a:pt x="241" y="259"/>
                  </a:lnTo>
                  <a:lnTo>
                    <a:pt x="106" y="266"/>
                  </a:lnTo>
                  <a:lnTo>
                    <a:pt x="239" y="289"/>
                  </a:lnTo>
                  <a:lnTo>
                    <a:pt x="91" y="314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3"/>
            <p:cNvSpPr>
              <a:spLocks/>
            </p:cNvSpPr>
            <p:nvPr/>
          </p:nvSpPr>
          <p:spPr bwMode="auto">
            <a:xfrm>
              <a:off x="1929" y="1622"/>
              <a:ext cx="175" cy="220"/>
            </a:xfrm>
            <a:custGeom>
              <a:avLst/>
              <a:gdLst>
                <a:gd name="T0" fmla="*/ 141 w 352"/>
                <a:gd name="T1" fmla="*/ 386 h 439"/>
                <a:gd name="T2" fmla="*/ 82 w 352"/>
                <a:gd name="T3" fmla="*/ 422 h 439"/>
                <a:gd name="T4" fmla="*/ 0 w 352"/>
                <a:gd name="T5" fmla="*/ 439 h 439"/>
                <a:gd name="T6" fmla="*/ 76 w 352"/>
                <a:gd name="T7" fmla="*/ 361 h 439"/>
                <a:gd name="T8" fmla="*/ 8 w 352"/>
                <a:gd name="T9" fmla="*/ 354 h 439"/>
                <a:gd name="T10" fmla="*/ 95 w 352"/>
                <a:gd name="T11" fmla="*/ 317 h 439"/>
                <a:gd name="T12" fmla="*/ 31 w 352"/>
                <a:gd name="T13" fmla="*/ 298 h 439"/>
                <a:gd name="T14" fmla="*/ 86 w 352"/>
                <a:gd name="T15" fmla="*/ 260 h 439"/>
                <a:gd name="T16" fmla="*/ 71 w 352"/>
                <a:gd name="T17" fmla="*/ 228 h 439"/>
                <a:gd name="T18" fmla="*/ 74 w 352"/>
                <a:gd name="T19" fmla="*/ 173 h 439"/>
                <a:gd name="T20" fmla="*/ 38 w 352"/>
                <a:gd name="T21" fmla="*/ 162 h 439"/>
                <a:gd name="T22" fmla="*/ 122 w 352"/>
                <a:gd name="T23" fmla="*/ 120 h 439"/>
                <a:gd name="T24" fmla="*/ 90 w 352"/>
                <a:gd name="T25" fmla="*/ 89 h 439"/>
                <a:gd name="T26" fmla="*/ 135 w 352"/>
                <a:gd name="T27" fmla="*/ 68 h 439"/>
                <a:gd name="T28" fmla="*/ 166 w 352"/>
                <a:gd name="T29" fmla="*/ 44 h 439"/>
                <a:gd name="T30" fmla="*/ 110 w 352"/>
                <a:gd name="T31" fmla="*/ 13 h 439"/>
                <a:gd name="T32" fmla="*/ 186 w 352"/>
                <a:gd name="T33" fmla="*/ 0 h 439"/>
                <a:gd name="T34" fmla="*/ 299 w 352"/>
                <a:gd name="T35" fmla="*/ 19 h 439"/>
                <a:gd name="T36" fmla="*/ 352 w 352"/>
                <a:gd name="T37" fmla="*/ 34 h 439"/>
                <a:gd name="T38" fmla="*/ 215 w 352"/>
                <a:gd name="T39" fmla="*/ 57 h 439"/>
                <a:gd name="T40" fmla="*/ 263 w 352"/>
                <a:gd name="T41" fmla="*/ 76 h 439"/>
                <a:gd name="T42" fmla="*/ 177 w 352"/>
                <a:gd name="T43" fmla="*/ 101 h 439"/>
                <a:gd name="T44" fmla="*/ 323 w 352"/>
                <a:gd name="T45" fmla="*/ 112 h 439"/>
                <a:gd name="T46" fmla="*/ 223 w 352"/>
                <a:gd name="T47" fmla="*/ 144 h 439"/>
                <a:gd name="T48" fmla="*/ 162 w 352"/>
                <a:gd name="T49" fmla="*/ 184 h 439"/>
                <a:gd name="T50" fmla="*/ 232 w 352"/>
                <a:gd name="T51" fmla="*/ 188 h 439"/>
                <a:gd name="T52" fmla="*/ 166 w 352"/>
                <a:gd name="T53" fmla="*/ 230 h 439"/>
                <a:gd name="T54" fmla="*/ 261 w 352"/>
                <a:gd name="T55" fmla="*/ 238 h 439"/>
                <a:gd name="T56" fmla="*/ 177 w 352"/>
                <a:gd name="T57" fmla="*/ 257 h 439"/>
                <a:gd name="T58" fmla="*/ 120 w 352"/>
                <a:gd name="T59" fmla="*/ 342 h 439"/>
                <a:gd name="T60" fmla="*/ 223 w 352"/>
                <a:gd name="T61" fmla="*/ 327 h 439"/>
                <a:gd name="T62" fmla="*/ 141 w 352"/>
                <a:gd name="T63" fmla="*/ 386 h 439"/>
                <a:gd name="T64" fmla="*/ 141 w 352"/>
                <a:gd name="T65" fmla="*/ 386 h 439"/>
                <a:gd name="T66" fmla="*/ 141 w 352"/>
                <a:gd name="T67" fmla="*/ 386 h 4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2"/>
                <a:gd name="T103" fmla="*/ 0 h 439"/>
                <a:gd name="T104" fmla="*/ 352 w 352"/>
                <a:gd name="T105" fmla="*/ 439 h 4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2" h="439">
                  <a:moveTo>
                    <a:pt x="141" y="386"/>
                  </a:moveTo>
                  <a:lnTo>
                    <a:pt x="82" y="422"/>
                  </a:lnTo>
                  <a:lnTo>
                    <a:pt x="0" y="439"/>
                  </a:lnTo>
                  <a:lnTo>
                    <a:pt x="76" y="361"/>
                  </a:lnTo>
                  <a:lnTo>
                    <a:pt x="8" y="354"/>
                  </a:lnTo>
                  <a:lnTo>
                    <a:pt x="95" y="317"/>
                  </a:lnTo>
                  <a:lnTo>
                    <a:pt x="31" y="298"/>
                  </a:lnTo>
                  <a:lnTo>
                    <a:pt x="86" y="260"/>
                  </a:lnTo>
                  <a:lnTo>
                    <a:pt x="71" y="228"/>
                  </a:lnTo>
                  <a:lnTo>
                    <a:pt x="74" y="173"/>
                  </a:lnTo>
                  <a:lnTo>
                    <a:pt x="38" y="162"/>
                  </a:lnTo>
                  <a:lnTo>
                    <a:pt x="122" y="120"/>
                  </a:lnTo>
                  <a:lnTo>
                    <a:pt x="90" y="89"/>
                  </a:lnTo>
                  <a:lnTo>
                    <a:pt x="135" y="68"/>
                  </a:lnTo>
                  <a:lnTo>
                    <a:pt x="166" y="44"/>
                  </a:lnTo>
                  <a:lnTo>
                    <a:pt x="110" y="13"/>
                  </a:lnTo>
                  <a:lnTo>
                    <a:pt x="186" y="0"/>
                  </a:lnTo>
                  <a:lnTo>
                    <a:pt x="299" y="19"/>
                  </a:lnTo>
                  <a:lnTo>
                    <a:pt x="352" y="34"/>
                  </a:lnTo>
                  <a:lnTo>
                    <a:pt x="215" y="57"/>
                  </a:lnTo>
                  <a:lnTo>
                    <a:pt x="263" y="76"/>
                  </a:lnTo>
                  <a:lnTo>
                    <a:pt x="177" y="101"/>
                  </a:lnTo>
                  <a:lnTo>
                    <a:pt x="323" y="112"/>
                  </a:lnTo>
                  <a:lnTo>
                    <a:pt x="223" y="144"/>
                  </a:lnTo>
                  <a:lnTo>
                    <a:pt x="162" y="184"/>
                  </a:lnTo>
                  <a:lnTo>
                    <a:pt x="232" y="188"/>
                  </a:lnTo>
                  <a:lnTo>
                    <a:pt x="166" y="230"/>
                  </a:lnTo>
                  <a:lnTo>
                    <a:pt x="261" y="238"/>
                  </a:lnTo>
                  <a:lnTo>
                    <a:pt x="177" y="257"/>
                  </a:lnTo>
                  <a:lnTo>
                    <a:pt x="120" y="342"/>
                  </a:lnTo>
                  <a:lnTo>
                    <a:pt x="223" y="327"/>
                  </a:lnTo>
                  <a:lnTo>
                    <a:pt x="141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84"/>
            <p:cNvSpPr>
              <a:spLocks/>
            </p:cNvSpPr>
            <p:nvPr/>
          </p:nvSpPr>
          <p:spPr bwMode="auto">
            <a:xfrm>
              <a:off x="1997" y="1783"/>
              <a:ext cx="126" cy="200"/>
            </a:xfrm>
            <a:custGeom>
              <a:avLst/>
              <a:gdLst>
                <a:gd name="T0" fmla="*/ 57 w 253"/>
                <a:gd name="T1" fmla="*/ 356 h 399"/>
                <a:gd name="T2" fmla="*/ 34 w 253"/>
                <a:gd name="T3" fmla="*/ 316 h 399"/>
                <a:gd name="T4" fmla="*/ 29 w 253"/>
                <a:gd name="T5" fmla="*/ 238 h 399"/>
                <a:gd name="T6" fmla="*/ 34 w 253"/>
                <a:gd name="T7" fmla="*/ 162 h 399"/>
                <a:gd name="T8" fmla="*/ 2 w 253"/>
                <a:gd name="T9" fmla="*/ 261 h 399"/>
                <a:gd name="T10" fmla="*/ 0 w 253"/>
                <a:gd name="T11" fmla="*/ 183 h 399"/>
                <a:gd name="T12" fmla="*/ 27 w 253"/>
                <a:gd name="T13" fmla="*/ 124 h 399"/>
                <a:gd name="T14" fmla="*/ 57 w 253"/>
                <a:gd name="T15" fmla="*/ 78 h 399"/>
                <a:gd name="T16" fmla="*/ 99 w 253"/>
                <a:gd name="T17" fmla="*/ 42 h 399"/>
                <a:gd name="T18" fmla="*/ 158 w 253"/>
                <a:gd name="T19" fmla="*/ 0 h 399"/>
                <a:gd name="T20" fmla="*/ 253 w 253"/>
                <a:gd name="T21" fmla="*/ 6 h 399"/>
                <a:gd name="T22" fmla="*/ 133 w 253"/>
                <a:gd name="T23" fmla="*/ 76 h 399"/>
                <a:gd name="T24" fmla="*/ 105 w 253"/>
                <a:gd name="T25" fmla="*/ 120 h 399"/>
                <a:gd name="T26" fmla="*/ 70 w 253"/>
                <a:gd name="T27" fmla="*/ 179 h 399"/>
                <a:gd name="T28" fmla="*/ 61 w 253"/>
                <a:gd name="T29" fmla="*/ 270 h 399"/>
                <a:gd name="T30" fmla="*/ 87 w 253"/>
                <a:gd name="T31" fmla="*/ 213 h 399"/>
                <a:gd name="T32" fmla="*/ 87 w 253"/>
                <a:gd name="T33" fmla="*/ 299 h 399"/>
                <a:gd name="T34" fmla="*/ 124 w 253"/>
                <a:gd name="T35" fmla="*/ 399 h 399"/>
                <a:gd name="T36" fmla="*/ 63 w 253"/>
                <a:gd name="T37" fmla="*/ 301 h 399"/>
                <a:gd name="T38" fmla="*/ 99 w 253"/>
                <a:gd name="T39" fmla="*/ 394 h 399"/>
                <a:gd name="T40" fmla="*/ 57 w 253"/>
                <a:gd name="T41" fmla="*/ 356 h 399"/>
                <a:gd name="T42" fmla="*/ 57 w 253"/>
                <a:gd name="T43" fmla="*/ 356 h 399"/>
                <a:gd name="T44" fmla="*/ 57 w 253"/>
                <a:gd name="T45" fmla="*/ 356 h 3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"/>
                <a:gd name="T70" fmla="*/ 0 h 399"/>
                <a:gd name="T71" fmla="*/ 253 w 253"/>
                <a:gd name="T72" fmla="*/ 399 h 3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" h="399">
                  <a:moveTo>
                    <a:pt x="57" y="356"/>
                  </a:moveTo>
                  <a:lnTo>
                    <a:pt x="34" y="316"/>
                  </a:lnTo>
                  <a:lnTo>
                    <a:pt x="29" y="238"/>
                  </a:lnTo>
                  <a:lnTo>
                    <a:pt x="34" y="162"/>
                  </a:lnTo>
                  <a:lnTo>
                    <a:pt x="2" y="261"/>
                  </a:lnTo>
                  <a:lnTo>
                    <a:pt x="0" y="183"/>
                  </a:lnTo>
                  <a:lnTo>
                    <a:pt x="27" y="124"/>
                  </a:lnTo>
                  <a:lnTo>
                    <a:pt x="57" y="78"/>
                  </a:lnTo>
                  <a:lnTo>
                    <a:pt x="99" y="42"/>
                  </a:lnTo>
                  <a:lnTo>
                    <a:pt x="158" y="0"/>
                  </a:lnTo>
                  <a:lnTo>
                    <a:pt x="253" y="6"/>
                  </a:lnTo>
                  <a:lnTo>
                    <a:pt x="133" y="76"/>
                  </a:lnTo>
                  <a:lnTo>
                    <a:pt x="105" y="120"/>
                  </a:lnTo>
                  <a:lnTo>
                    <a:pt x="70" y="179"/>
                  </a:lnTo>
                  <a:lnTo>
                    <a:pt x="61" y="270"/>
                  </a:lnTo>
                  <a:lnTo>
                    <a:pt x="87" y="213"/>
                  </a:lnTo>
                  <a:lnTo>
                    <a:pt x="87" y="299"/>
                  </a:lnTo>
                  <a:lnTo>
                    <a:pt x="124" y="399"/>
                  </a:lnTo>
                  <a:lnTo>
                    <a:pt x="63" y="301"/>
                  </a:lnTo>
                  <a:lnTo>
                    <a:pt x="99" y="394"/>
                  </a:lnTo>
                  <a:lnTo>
                    <a:pt x="5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85"/>
            <p:cNvSpPr>
              <a:spLocks/>
            </p:cNvSpPr>
            <p:nvPr/>
          </p:nvSpPr>
          <p:spPr bwMode="auto">
            <a:xfrm>
              <a:off x="2032" y="1933"/>
              <a:ext cx="182" cy="92"/>
            </a:xfrm>
            <a:custGeom>
              <a:avLst/>
              <a:gdLst>
                <a:gd name="T0" fmla="*/ 92 w 363"/>
                <a:gd name="T1" fmla="*/ 112 h 182"/>
                <a:gd name="T2" fmla="*/ 57 w 363"/>
                <a:gd name="T3" fmla="*/ 43 h 182"/>
                <a:gd name="T4" fmla="*/ 113 w 363"/>
                <a:gd name="T5" fmla="*/ 106 h 182"/>
                <a:gd name="T6" fmla="*/ 107 w 363"/>
                <a:gd name="T7" fmla="*/ 13 h 182"/>
                <a:gd name="T8" fmla="*/ 135 w 363"/>
                <a:gd name="T9" fmla="*/ 89 h 182"/>
                <a:gd name="T10" fmla="*/ 135 w 363"/>
                <a:gd name="T11" fmla="*/ 20 h 182"/>
                <a:gd name="T12" fmla="*/ 177 w 363"/>
                <a:gd name="T13" fmla="*/ 89 h 182"/>
                <a:gd name="T14" fmla="*/ 213 w 363"/>
                <a:gd name="T15" fmla="*/ 133 h 182"/>
                <a:gd name="T16" fmla="*/ 194 w 363"/>
                <a:gd name="T17" fmla="*/ 0 h 182"/>
                <a:gd name="T18" fmla="*/ 213 w 363"/>
                <a:gd name="T19" fmla="*/ 62 h 182"/>
                <a:gd name="T20" fmla="*/ 255 w 363"/>
                <a:gd name="T21" fmla="*/ 121 h 182"/>
                <a:gd name="T22" fmla="*/ 253 w 363"/>
                <a:gd name="T23" fmla="*/ 62 h 182"/>
                <a:gd name="T24" fmla="*/ 284 w 363"/>
                <a:gd name="T25" fmla="*/ 106 h 182"/>
                <a:gd name="T26" fmla="*/ 272 w 363"/>
                <a:gd name="T27" fmla="*/ 55 h 182"/>
                <a:gd name="T28" fmla="*/ 320 w 363"/>
                <a:gd name="T29" fmla="*/ 115 h 182"/>
                <a:gd name="T30" fmla="*/ 327 w 363"/>
                <a:gd name="T31" fmla="*/ 64 h 182"/>
                <a:gd name="T32" fmla="*/ 339 w 363"/>
                <a:gd name="T33" fmla="*/ 98 h 182"/>
                <a:gd name="T34" fmla="*/ 343 w 363"/>
                <a:gd name="T35" fmla="*/ 13 h 182"/>
                <a:gd name="T36" fmla="*/ 363 w 363"/>
                <a:gd name="T37" fmla="*/ 89 h 182"/>
                <a:gd name="T38" fmla="*/ 363 w 363"/>
                <a:gd name="T39" fmla="*/ 182 h 182"/>
                <a:gd name="T40" fmla="*/ 343 w 363"/>
                <a:gd name="T41" fmla="*/ 144 h 182"/>
                <a:gd name="T42" fmla="*/ 343 w 363"/>
                <a:gd name="T43" fmla="*/ 163 h 182"/>
                <a:gd name="T44" fmla="*/ 289 w 363"/>
                <a:gd name="T45" fmla="*/ 140 h 182"/>
                <a:gd name="T46" fmla="*/ 289 w 363"/>
                <a:gd name="T47" fmla="*/ 169 h 182"/>
                <a:gd name="T48" fmla="*/ 263 w 363"/>
                <a:gd name="T49" fmla="*/ 152 h 182"/>
                <a:gd name="T50" fmla="*/ 227 w 363"/>
                <a:gd name="T51" fmla="*/ 127 h 182"/>
                <a:gd name="T52" fmla="*/ 236 w 363"/>
                <a:gd name="T53" fmla="*/ 161 h 182"/>
                <a:gd name="T54" fmla="*/ 189 w 363"/>
                <a:gd name="T55" fmla="*/ 129 h 182"/>
                <a:gd name="T56" fmla="*/ 164 w 363"/>
                <a:gd name="T57" fmla="*/ 119 h 182"/>
                <a:gd name="T58" fmla="*/ 181 w 363"/>
                <a:gd name="T59" fmla="*/ 163 h 182"/>
                <a:gd name="T60" fmla="*/ 118 w 363"/>
                <a:gd name="T61" fmla="*/ 142 h 182"/>
                <a:gd name="T62" fmla="*/ 67 w 363"/>
                <a:gd name="T63" fmla="*/ 114 h 182"/>
                <a:gd name="T64" fmla="*/ 0 w 363"/>
                <a:gd name="T65" fmla="*/ 11 h 182"/>
                <a:gd name="T66" fmla="*/ 92 w 363"/>
                <a:gd name="T67" fmla="*/ 112 h 182"/>
                <a:gd name="T68" fmla="*/ 92 w 363"/>
                <a:gd name="T69" fmla="*/ 112 h 182"/>
                <a:gd name="T70" fmla="*/ 92 w 363"/>
                <a:gd name="T71" fmla="*/ 112 h 1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3"/>
                <a:gd name="T109" fmla="*/ 0 h 182"/>
                <a:gd name="T110" fmla="*/ 363 w 363"/>
                <a:gd name="T111" fmla="*/ 182 h 1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3" h="182">
                  <a:moveTo>
                    <a:pt x="92" y="112"/>
                  </a:moveTo>
                  <a:lnTo>
                    <a:pt x="57" y="43"/>
                  </a:lnTo>
                  <a:lnTo>
                    <a:pt x="113" y="106"/>
                  </a:lnTo>
                  <a:lnTo>
                    <a:pt x="107" y="13"/>
                  </a:lnTo>
                  <a:lnTo>
                    <a:pt x="135" y="89"/>
                  </a:lnTo>
                  <a:lnTo>
                    <a:pt x="135" y="20"/>
                  </a:lnTo>
                  <a:lnTo>
                    <a:pt x="177" y="89"/>
                  </a:lnTo>
                  <a:lnTo>
                    <a:pt x="213" y="133"/>
                  </a:lnTo>
                  <a:lnTo>
                    <a:pt x="194" y="0"/>
                  </a:lnTo>
                  <a:lnTo>
                    <a:pt x="213" y="62"/>
                  </a:lnTo>
                  <a:lnTo>
                    <a:pt x="255" y="121"/>
                  </a:lnTo>
                  <a:lnTo>
                    <a:pt x="253" y="62"/>
                  </a:lnTo>
                  <a:lnTo>
                    <a:pt x="284" y="106"/>
                  </a:lnTo>
                  <a:lnTo>
                    <a:pt x="272" y="55"/>
                  </a:lnTo>
                  <a:lnTo>
                    <a:pt x="320" y="115"/>
                  </a:lnTo>
                  <a:lnTo>
                    <a:pt x="327" y="64"/>
                  </a:lnTo>
                  <a:lnTo>
                    <a:pt x="339" y="98"/>
                  </a:lnTo>
                  <a:lnTo>
                    <a:pt x="343" y="13"/>
                  </a:lnTo>
                  <a:lnTo>
                    <a:pt x="363" y="89"/>
                  </a:lnTo>
                  <a:lnTo>
                    <a:pt x="363" y="182"/>
                  </a:lnTo>
                  <a:lnTo>
                    <a:pt x="343" y="144"/>
                  </a:lnTo>
                  <a:lnTo>
                    <a:pt x="343" y="163"/>
                  </a:lnTo>
                  <a:lnTo>
                    <a:pt x="289" y="140"/>
                  </a:lnTo>
                  <a:lnTo>
                    <a:pt x="289" y="169"/>
                  </a:lnTo>
                  <a:lnTo>
                    <a:pt x="263" y="152"/>
                  </a:lnTo>
                  <a:lnTo>
                    <a:pt x="227" y="127"/>
                  </a:lnTo>
                  <a:lnTo>
                    <a:pt x="236" y="161"/>
                  </a:lnTo>
                  <a:lnTo>
                    <a:pt x="189" y="129"/>
                  </a:lnTo>
                  <a:lnTo>
                    <a:pt x="164" y="119"/>
                  </a:lnTo>
                  <a:lnTo>
                    <a:pt x="181" y="163"/>
                  </a:lnTo>
                  <a:lnTo>
                    <a:pt x="118" y="142"/>
                  </a:lnTo>
                  <a:lnTo>
                    <a:pt x="67" y="114"/>
                  </a:lnTo>
                  <a:lnTo>
                    <a:pt x="0" y="11"/>
                  </a:lnTo>
                  <a:lnTo>
                    <a:pt x="92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86"/>
            <p:cNvSpPr>
              <a:spLocks/>
            </p:cNvSpPr>
            <p:nvPr/>
          </p:nvSpPr>
          <p:spPr bwMode="auto">
            <a:xfrm>
              <a:off x="2245" y="1657"/>
              <a:ext cx="231" cy="439"/>
            </a:xfrm>
            <a:custGeom>
              <a:avLst/>
              <a:gdLst>
                <a:gd name="T0" fmla="*/ 120 w 462"/>
                <a:gd name="T1" fmla="*/ 603 h 879"/>
                <a:gd name="T2" fmla="*/ 280 w 462"/>
                <a:gd name="T3" fmla="*/ 538 h 879"/>
                <a:gd name="T4" fmla="*/ 251 w 462"/>
                <a:gd name="T5" fmla="*/ 516 h 879"/>
                <a:gd name="T6" fmla="*/ 320 w 462"/>
                <a:gd name="T7" fmla="*/ 453 h 879"/>
                <a:gd name="T8" fmla="*/ 344 w 462"/>
                <a:gd name="T9" fmla="*/ 403 h 879"/>
                <a:gd name="T10" fmla="*/ 390 w 462"/>
                <a:gd name="T11" fmla="*/ 280 h 879"/>
                <a:gd name="T12" fmla="*/ 329 w 462"/>
                <a:gd name="T13" fmla="*/ 230 h 879"/>
                <a:gd name="T14" fmla="*/ 291 w 462"/>
                <a:gd name="T15" fmla="*/ 223 h 879"/>
                <a:gd name="T16" fmla="*/ 247 w 462"/>
                <a:gd name="T17" fmla="*/ 192 h 879"/>
                <a:gd name="T18" fmla="*/ 215 w 462"/>
                <a:gd name="T19" fmla="*/ 160 h 879"/>
                <a:gd name="T20" fmla="*/ 257 w 462"/>
                <a:gd name="T21" fmla="*/ 143 h 879"/>
                <a:gd name="T22" fmla="*/ 204 w 462"/>
                <a:gd name="T23" fmla="*/ 0 h 879"/>
                <a:gd name="T24" fmla="*/ 325 w 462"/>
                <a:gd name="T25" fmla="*/ 105 h 879"/>
                <a:gd name="T26" fmla="*/ 397 w 462"/>
                <a:gd name="T27" fmla="*/ 206 h 879"/>
                <a:gd name="T28" fmla="*/ 462 w 462"/>
                <a:gd name="T29" fmla="*/ 384 h 879"/>
                <a:gd name="T30" fmla="*/ 388 w 462"/>
                <a:gd name="T31" fmla="*/ 554 h 879"/>
                <a:gd name="T32" fmla="*/ 312 w 462"/>
                <a:gd name="T33" fmla="*/ 706 h 879"/>
                <a:gd name="T34" fmla="*/ 263 w 462"/>
                <a:gd name="T35" fmla="*/ 825 h 879"/>
                <a:gd name="T36" fmla="*/ 251 w 462"/>
                <a:gd name="T37" fmla="*/ 791 h 879"/>
                <a:gd name="T38" fmla="*/ 186 w 462"/>
                <a:gd name="T39" fmla="*/ 803 h 879"/>
                <a:gd name="T40" fmla="*/ 160 w 462"/>
                <a:gd name="T41" fmla="*/ 839 h 879"/>
                <a:gd name="T42" fmla="*/ 120 w 462"/>
                <a:gd name="T43" fmla="*/ 873 h 879"/>
                <a:gd name="T44" fmla="*/ 88 w 462"/>
                <a:gd name="T45" fmla="*/ 751 h 879"/>
                <a:gd name="T46" fmla="*/ 139 w 462"/>
                <a:gd name="T47" fmla="*/ 717 h 879"/>
                <a:gd name="T48" fmla="*/ 169 w 462"/>
                <a:gd name="T49" fmla="*/ 677 h 879"/>
                <a:gd name="T50" fmla="*/ 204 w 462"/>
                <a:gd name="T51" fmla="*/ 662 h 879"/>
                <a:gd name="T52" fmla="*/ 185 w 462"/>
                <a:gd name="T53" fmla="*/ 649 h 879"/>
                <a:gd name="T54" fmla="*/ 141 w 462"/>
                <a:gd name="T55" fmla="*/ 692 h 879"/>
                <a:gd name="T56" fmla="*/ 107 w 462"/>
                <a:gd name="T57" fmla="*/ 725 h 879"/>
                <a:gd name="T58" fmla="*/ 34 w 462"/>
                <a:gd name="T59" fmla="*/ 628 h 879"/>
                <a:gd name="T60" fmla="*/ 42 w 462"/>
                <a:gd name="T61" fmla="*/ 588 h 879"/>
                <a:gd name="T62" fmla="*/ 42 w 462"/>
                <a:gd name="T63" fmla="*/ 588 h 8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2"/>
                <a:gd name="T97" fmla="*/ 0 h 879"/>
                <a:gd name="T98" fmla="*/ 462 w 462"/>
                <a:gd name="T99" fmla="*/ 879 h 8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2" h="879">
                  <a:moveTo>
                    <a:pt x="42" y="588"/>
                  </a:moveTo>
                  <a:lnTo>
                    <a:pt x="120" y="603"/>
                  </a:lnTo>
                  <a:lnTo>
                    <a:pt x="200" y="588"/>
                  </a:lnTo>
                  <a:lnTo>
                    <a:pt x="280" y="538"/>
                  </a:lnTo>
                  <a:lnTo>
                    <a:pt x="167" y="557"/>
                  </a:lnTo>
                  <a:lnTo>
                    <a:pt x="251" y="516"/>
                  </a:lnTo>
                  <a:lnTo>
                    <a:pt x="211" y="504"/>
                  </a:lnTo>
                  <a:lnTo>
                    <a:pt x="320" y="453"/>
                  </a:lnTo>
                  <a:lnTo>
                    <a:pt x="274" y="432"/>
                  </a:lnTo>
                  <a:lnTo>
                    <a:pt x="344" y="403"/>
                  </a:lnTo>
                  <a:lnTo>
                    <a:pt x="388" y="329"/>
                  </a:lnTo>
                  <a:lnTo>
                    <a:pt x="390" y="280"/>
                  </a:lnTo>
                  <a:lnTo>
                    <a:pt x="329" y="305"/>
                  </a:lnTo>
                  <a:lnTo>
                    <a:pt x="329" y="230"/>
                  </a:lnTo>
                  <a:lnTo>
                    <a:pt x="257" y="310"/>
                  </a:lnTo>
                  <a:lnTo>
                    <a:pt x="291" y="223"/>
                  </a:lnTo>
                  <a:lnTo>
                    <a:pt x="226" y="263"/>
                  </a:lnTo>
                  <a:lnTo>
                    <a:pt x="247" y="192"/>
                  </a:lnTo>
                  <a:lnTo>
                    <a:pt x="202" y="223"/>
                  </a:lnTo>
                  <a:lnTo>
                    <a:pt x="215" y="160"/>
                  </a:lnTo>
                  <a:lnTo>
                    <a:pt x="205" y="67"/>
                  </a:lnTo>
                  <a:lnTo>
                    <a:pt x="257" y="143"/>
                  </a:lnTo>
                  <a:lnTo>
                    <a:pt x="240" y="67"/>
                  </a:lnTo>
                  <a:lnTo>
                    <a:pt x="204" y="0"/>
                  </a:lnTo>
                  <a:lnTo>
                    <a:pt x="272" y="29"/>
                  </a:lnTo>
                  <a:lnTo>
                    <a:pt x="325" y="105"/>
                  </a:lnTo>
                  <a:lnTo>
                    <a:pt x="384" y="139"/>
                  </a:lnTo>
                  <a:lnTo>
                    <a:pt x="397" y="206"/>
                  </a:lnTo>
                  <a:lnTo>
                    <a:pt x="445" y="278"/>
                  </a:lnTo>
                  <a:lnTo>
                    <a:pt x="462" y="384"/>
                  </a:lnTo>
                  <a:lnTo>
                    <a:pt x="458" y="476"/>
                  </a:lnTo>
                  <a:lnTo>
                    <a:pt x="388" y="554"/>
                  </a:lnTo>
                  <a:lnTo>
                    <a:pt x="367" y="650"/>
                  </a:lnTo>
                  <a:lnTo>
                    <a:pt x="312" y="706"/>
                  </a:lnTo>
                  <a:lnTo>
                    <a:pt x="283" y="772"/>
                  </a:lnTo>
                  <a:lnTo>
                    <a:pt x="263" y="825"/>
                  </a:lnTo>
                  <a:lnTo>
                    <a:pt x="217" y="879"/>
                  </a:lnTo>
                  <a:lnTo>
                    <a:pt x="251" y="791"/>
                  </a:lnTo>
                  <a:lnTo>
                    <a:pt x="228" y="827"/>
                  </a:lnTo>
                  <a:lnTo>
                    <a:pt x="186" y="803"/>
                  </a:lnTo>
                  <a:lnTo>
                    <a:pt x="221" y="846"/>
                  </a:lnTo>
                  <a:lnTo>
                    <a:pt x="160" y="839"/>
                  </a:lnTo>
                  <a:lnTo>
                    <a:pt x="204" y="867"/>
                  </a:lnTo>
                  <a:lnTo>
                    <a:pt x="120" y="873"/>
                  </a:lnTo>
                  <a:lnTo>
                    <a:pt x="118" y="799"/>
                  </a:lnTo>
                  <a:lnTo>
                    <a:pt x="88" y="751"/>
                  </a:lnTo>
                  <a:lnTo>
                    <a:pt x="152" y="787"/>
                  </a:lnTo>
                  <a:lnTo>
                    <a:pt x="139" y="717"/>
                  </a:lnTo>
                  <a:lnTo>
                    <a:pt x="164" y="727"/>
                  </a:lnTo>
                  <a:lnTo>
                    <a:pt x="169" y="677"/>
                  </a:lnTo>
                  <a:lnTo>
                    <a:pt x="196" y="711"/>
                  </a:lnTo>
                  <a:lnTo>
                    <a:pt x="204" y="662"/>
                  </a:lnTo>
                  <a:lnTo>
                    <a:pt x="261" y="607"/>
                  </a:lnTo>
                  <a:lnTo>
                    <a:pt x="185" y="649"/>
                  </a:lnTo>
                  <a:lnTo>
                    <a:pt x="124" y="650"/>
                  </a:lnTo>
                  <a:lnTo>
                    <a:pt x="141" y="692"/>
                  </a:lnTo>
                  <a:lnTo>
                    <a:pt x="97" y="675"/>
                  </a:lnTo>
                  <a:lnTo>
                    <a:pt x="107" y="725"/>
                  </a:lnTo>
                  <a:lnTo>
                    <a:pt x="74" y="666"/>
                  </a:lnTo>
                  <a:lnTo>
                    <a:pt x="34" y="628"/>
                  </a:lnTo>
                  <a:lnTo>
                    <a:pt x="0" y="586"/>
                  </a:lnTo>
                  <a:lnTo>
                    <a:pt x="42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87"/>
            <p:cNvSpPr>
              <a:spLocks/>
            </p:cNvSpPr>
            <p:nvPr/>
          </p:nvSpPr>
          <p:spPr bwMode="auto">
            <a:xfrm>
              <a:off x="2215" y="1890"/>
              <a:ext cx="92" cy="243"/>
            </a:xfrm>
            <a:custGeom>
              <a:avLst/>
              <a:gdLst>
                <a:gd name="T0" fmla="*/ 88 w 185"/>
                <a:gd name="T1" fmla="*/ 411 h 487"/>
                <a:gd name="T2" fmla="*/ 59 w 185"/>
                <a:gd name="T3" fmla="*/ 472 h 487"/>
                <a:gd name="T4" fmla="*/ 116 w 185"/>
                <a:gd name="T5" fmla="*/ 426 h 487"/>
                <a:gd name="T6" fmla="*/ 80 w 185"/>
                <a:gd name="T7" fmla="*/ 487 h 487"/>
                <a:gd name="T8" fmla="*/ 133 w 185"/>
                <a:gd name="T9" fmla="*/ 454 h 487"/>
                <a:gd name="T10" fmla="*/ 124 w 185"/>
                <a:gd name="T11" fmla="*/ 481 h 487"/>
                <a:gd name="T12" fmla="*/ 173 w 185"/>
                <a:gd name="T13" fmla="*/ 449 h 487"/>
                <a:gd name="T14" fmla="*/ 179 w 185"/>
                <a:gd name="T15" fmla="*/ 390 h 487"/>
                <a:gd name="T16" fmla="*/ 185 w 185"/>
                <a:gd name="T17" fmla="*/ 338 h 487"/>
                <a:gd name="T18" fmla="*/ 149 w 185"/>
                <a:gd name="T19" fmla="*/ 312 h 487"/>
                <a:gd name="T20" fmla="*/ 124 w 185"/>
                <a:gd name="T21" fmla="*/ 240 h 487"/>
                <a:gd name="T22" fmla="*/ 154 w 185"/>
                <a:gd name="T23" fmla="*/ 272 h 487"/>
                <a:gd name="T24" fmla="*/ 135 w 185"/>
                <a:gd name="T25" fmla="*/ 164 h 487"/>
                <a:gd name="T26" fmla="*/ 116 w 185"/>
                <a:gd name="T27" fmla="*/ 137 h 487"/>
                <a:gd name="T28" fmla="*/ 179 w 185"/>
                <a:gd name="T29" fmla="*/ 74 h 487"/>
                <a:gd name="T30" fmla="*/ 103 w 185"/>
                <a:gd name="T31" fmla="*/ 86 h 487"/>
                <a:gd name="T32" fmla="*/ 177 w 185"/>
                <a:gd name="T33" fmla="*/ 32 h 487"/>
                <a:gd name="T34" fmla="*/ 94 w 185"/>
                <a:gd name="T35" fmla="*/ 50 h 487"/>
                <a:gd name="T36" fmla="*/ 59 w 185"/>
                <a:gd name="T37" fmla="*/ 19 h 487"/>
                <a:gd name="T38" fmla="*/ 59 w 185"/>
                <a:gd name="T39" fmla="*/ 63 h 487"/>
                <a:gd name="T40" fmla="*/ 29 w 185"/>
                <a:gd name="T41" fmla="*/ 0 h 487"/>
                <a:gd name="T42" fmla="*/ 31 w 185"/>
                <a:gd name="T43" fmla="*/ 124 h 487"/>
                <a:gd name="T44" fmla="*/ 0 w 185"/>
                <a:gd name="T45" fmla="*/ 78 h 487"/>
                <a:gd name="T46" fmla="*/ 38 w 185"/>
                <a:gd name="T47" fmla="*/ 167 h 487"/>
                <a:gd name="T48" fmla="*/ 55 w 185"/>
                <a:gd name="T49" fmla="*/ 224 h 487"/>
                <a:gd name="T50" fmla="*/ 4 w 185"/>
                <a:gd name="T51" fmla="*/ 164 h 487"/>
                <a:gd name="T52" fmla="*/ 59 w 185"/>
                <a:gd name="T53" fmla="*/ 251 h 487"/>
                <a:gd name="T54" fmla="*/ 92 w 185"/>
                <a:gd name="T55" fmla="*/ 289 h 487"/>
                <a:gd name="T56" fmla="*/ 94 w 185"/>
                <a:gd name="T57" fmla="*/ 335 h 487"/>
                <a:gd name="T58" fmla="*/ 90 w 185"/>
                <a:gd name="T59" fmla="*/ 371 h 487"/>
                <a:gd name="T60" fmla="*/ 54 w 185"/>
                <a:gd name="T61" fmla="*/ 433 h 487"/>
                <a:gd name="T62" fmla="*/ 88 w 185"/>
                <a:gd name="T63" fmla="*/ 411 h 487"/>
                <a:gd name="T64" fmla="*/ 88 w 185"/>
                <a:gd name="T65" fmla="*/ 411 h 487"/>
                <a:gd name="T66" fmla="*/ 88 w 185"/>
                <a:gd name="T67" fmla="*/ 411 h 4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5"/>
                <a:gd name="T103" fmla="*/ 0 h 487"/>
                <a:gd name="T104" fmla="*/ 185 w 185"/>
                <a:gd name="T105" fmla="*/ 487 h 4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5" h="487">
                  <a:moveTo>
                    <a:pt x="88" y="411"/>
                  </a:moveTo>
                  <a:lnTo>
                    <a:pt x="59" y="472"/>
                  </a:lnTo>
                  <a:lnTo>
                    <a:pt x="116" y="426"/>
                  </a:lnTo>
                  <a:lnTo>
                    <a:pt x="80" y="487"/>
                  </a:lnTo>
                  <a:lnTo>
                    <a:pt x="133" y="454"/>
                  </a:lnTo>
                  <a:lnTo>
                    <a:pt x="124" y="481"/>
                  </a:lnTo>
                  <a:lnTo>
                    <a:pt x="173" y="449"/>
                  </a:lnTo>
                  <a:lnTo>
                    <a:pt x="179" y="390"/>
                  </a:lnTo>
                  <a:lnTo>
                    <a:pt x="185" y="338"/>
                  </a:lnTo>
                  <a:lnTo>
                    <a:pt x="149" y="312"/>
                  </a:lnTo>
                  <a:lnTo>
                    <a:pt x="124" y="240"/>
                  </a:lnTo>
                  <a:lnTo>
                    <a:pt x="154" y="272"/>
                  </a:lnTo>
                  <a:lnTo>
                    <a:pt x="135" y="164"/>
                  </a:lnTo>
                  <a:lnTo>
                    <a:pt x="116" y="137"/>
                  </a:lnTo>
                  <a:lnTo>
                    <a:pt x="179" y="74"/>
                  </a:lnTo>
                  <a:lnTo>
                    <a:pt x="103" y="86"/>
                  </a:lnTo>
                  <a:lnTo>
                    <a:pt x="177" y="32"/>
                  </a:lnTo>
                  <a:lnTo>
                    <a:pt x="94" y="50"/>
                  </a:lnTo>
                  <a:lnTo>
                    <a:pt x="59" y="19"/>
                  </a:lnTo>
                  <a:lnTo>
                    <a:pt x="59" y="63"/>
                  </a:lnTo>
                  <a:lnTo>
                    <a:pt x="29" y="0"/>
                  </a:lnTo>
                  <a:lnTo>
                    <a:pt x="31" y="124"/>
                  </a:lnTo>
                  <a:lnTo>
                    <a:pt x="0" y="78"/>
                  </a:lnTo>
                  <a:lnTo>
                    <a:pt x="38" y="167"/>
                  </a:lnTo>
                  <a:lnTo>
                    <a:pt x="55" y="224"/>
                  </a:lnTo>
                  <a:lnTo>
                    <a:pt x="4" y="164"/>
                  </a:lnTo>
                  <a:lnTo>
                    <a:pt x="59" y="251"/>
                  </a:lnTo>
                  <a:lnTo>
                    <a:pt x="92" y="289"/>
                  </a:lnTo>
                  <a:lnTo>
                    <a:pt x="94" y="335"/>
                  </a:lnTo>
                  <a:lnTo>
                    <a:pt x="90" y="371"/>
                  </a:lnTo>
                  <a:lnTo>
                    <a:pt x="54" y="433"/>
                  </a:lnTo>
                  <a:lnTo>
                    <a:pt x="88" y="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88"/>
            <p:cNvSpPr>
              <a:spLocks/>
            </p:cNvSpPr>
            <p:nvPr/>
          </p:nvSpPr>
          <p:spPr bwMode="auto">
            <a:xfrm>
              <a:off x="2252" y="2080"/>
              <a:ext cx="108" cy="161"/>
            </a:xfrm>
            <a:custGeom>
              <a:avLst/>
              <a:gdLst>
                <a:gd name="T0" fmla="*/ 14 w 217"/>
                <a:gd name="T1" fmla="*/ 185 h 323"/>
                <a:gd name="T2" fmla="*/ 75 w 217"/>
                <a:gd name="T3" fmla="*/ 179 h 323"/>
                <a:gd name="T4" fmla="*/ 101 w 217"/>
                <a:gd name="T5" fmla="*/ 133 h 323"/>
                <a:gd name="T6" fmla="*/ 151 w 217"/>
                <a:gd name="T7" fmla="*/ 101 h 323"/>
                <a:gd name="T8" fmla="*/ 181 w 217"/>
                <a:gd name="T9" fmla="*/ 21 h 323"/>
                <a:gd name="T10" fmla="*/ 217 w 217"/>
                <a:gd name="T11" fmla="*/ 0 h 323"/>
                <a:gd name="T12" fmla="*/ 181 w 217"/>
                <a:gd name="T13" fmla="*/ 84 h 323"/>
                <a:gd name="T14" fmla="*/ 115 w 217"/>
                <a:gd name="T15" fmla="*/ 147 h 323"/>
                <a:gd name="T16" fmla="*/ 90 w 217"/>
                <a:gd name="T17" fmla="*/ 190 h 323"/>
                <a:gd name="T18" fmla="*/ 96 w 217"/>
                <a:gd name="T19" fmla="*/ 221 h 323"/>
                <a:gd name="T20" fmla="*/ 97 w 217"/>
                <a:gd name="T21" fmla="*/ 228 h 323"/>
                <a:gd name="T22" fmla="*/ 99 w 217"/>
                <a:gd name="T23" fmla="*/ 282 h 323"/>
                <a:gd name="T24" fmla="*/ 88 w 217"/>
                <a:gd name="T25" fmla="*/ 316 h 323"/>
                <a:gd name="T26" fmla="*/ 71 w 217"/>
                <a:gd name="T27" fmla="*/ 323 h 323"/>
                <a:gd name="T28" fmla="*/ 50 w 217"/>
                <a:gd name="T29" fmla="*/ 318 h 323"/>
                <a:gd name="T30" fmla="*/ 78 w 217"/>
                <a:gd name="T31" fmla="*/ 306 h 323"/>
                <a:gd name="T32" fmla="*/ 90 w 217"/>
                <a:gd name="T33" fmla="*/ 270 h 323"/>
                <a:gd name="T34" fmla="*/ 82 w 217"/>
                <a:gd name="T35" fmla="*/ 213 h 323"/>
                <a:gd name="T36" fmla="*/ 77 w 217"/>
                <a:gd name="T37" fmla="*/ 194 h 323"/>
                <a:gd name="T38" fmla="*/ 40 w 217"/>
                <a:gd name="T39" fmla="*/ 198 h 323"/>
                <a:gd name="T40" fmla="*/ 44 w 217"/>
                <a:gd name="T41" fmla="*/ 261 h 323"/>
                <a:gd name="T42" fmla="*/ 27 w 217"/>
                <a:gd name="T43" fmla="*/ 312 h 323"/>
                <a:gd name="T44" fmla="*/ 25 w 217"/>
                <a:gd name="T45" fmla="*/ 230 h 323"/>
                <a:gd name="T46" fmla="*/ 0 w 217"/>
                <a:gd name="T47" fmla="*/ 198 h 323"/>
                <a:gd name="T48" fmla="*/ 0 w 217"/>
                <a:gd name="T49" fmla="*/ 154 h 323"/>
                <a:gd name="T50" fmla="*/ 14 w 217"/>
                <a:gd name="T51" fmla="*/ 185 h 323"/>
                <a:gd name="T52" fmla="*/ 14 w 217"/>
                <a:gd name="T53" fmla="*/ 185 h 323"/>
                <a:gd name="T54" fmla="*/ 14 w 217"/>
                <a:gd name="T55" fmla="*/ 185 h 3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7"/>
                <a:gd name="T85" fmla="*/ 0 h 323"/>
                <a:gd name="T86" fmla="*/ 217 w 217"/>
                <a:gd name="T87" fmla="*/ 323 h 3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7" h="323">
                  <a:moveTo>
                    <a:pt x="14" y="185"/>
                  </a:moveTo>
                  <a:lnTo>
                    <a:pt x="75" y="179"/>
                  </a:lnTo>
                  <a:lnTo>
                    <a:pt x="101" y="133"/>
                  </a:lnTo>
                  <a:lnTo>
                    <a:pt x="151" y="101"/>
                  </a:lnTo>
                  <a:lnTo>
                    <a:pt x="181" y="21"/>
                  </a:lnTo>
                  <a:lnTo>
                    <a:pt x="217" y="0"/>
                  </a:lnTo>
                  <a:lnTo>
                    <a:pt x="181" y="84"/>
                  </a:lnTo>
                  <a:lnTo>
                    <a:pt x="115" y="147"/>
                  </a:lnTo>
                  <a:lnTo>
                    <a:pt x="90" y="190"/>
                  </a:lnTo>
                  <a:lnTo>
                    <a:pt x="96" y="221"/>
                  </a:lnTo>
                  <a:lnTo>
                    <a:pt x="97" y="228"/>
                  </a:lnTo>
                  <a:lnTo>
                    <a:pt x="99" y="282"/>
                  </a:lnTo>
                  <a:lnTo>
                    <a:pt x="88" y="316"/>
                  </a:lnTo>
                  <a:lnTo>
                    <a:pt x="71" y="323"/>
                  </a:lnTo>
                  <a:lnTo>
                    <a:pt x="50" y="318"/>
                  </a:lnTo>
                  <a:lnTo>
                    <a:pt x="78" y="306"/>
                  </a:lnTo>
                  <a:lnTo>
                    <a:pt x="90" y="270"/>
                  </a:lnTo>
                  <a:lnTo>
                    <a:pt x="82" y="213"/>
                  </a:lnTo>
                  <a:lnTo>
                    <a:pt x="77" y="194"/>
                  </a:lnTo>
                  <a:lnTo>
                    <a:pt x="40" y="198"/>
                  </a:lnTo>
                  <a:lnTo>
                    <a:pt x="44" y="261"/>
                  </a:lnTo>
                  <a:lnTo>
                    <a:pt x="27" y="312"/>
                  </a:lnTo>
                  <a:lnTo>
                    <a:pt x="25" y="230"/>
                  </a:lnTo>
                  <a:lnTo>
                    <a:pt x="0" y="198"/>
                  </a:lnTo>
                  <a:lnTo>
                    <a:pt x="0" y="154"/>
                  </a:lnTo>
                  <a:lnTo>
                    <a:pt x="14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89"/>
            <p:cNvSpPr>
              <a:spLocks/>
            </p:cNvSpPr>
            <p:nvPr/>
          </p:nvSpPr>
          <p:spPr bwMode="auto">
            <a:xfrm>
              <a:off x="2243" y="2208"/>
              <a:ext cx="52" cy="32"/>
            </a:xfrm>
            <a:custGeom>
              <a:avLst/>
              <a:gdLst>
                <a:gd name="T0" fmla="*/ 8 w 103"/>
                <a:gd name="T1" fmla="*/ 23 h 65"/>
                <a:gd name="T2" fmla="*/ 19 w 103"/>
                <a:gd name="T3" fmla="*/ 46 h 65"/>
                <a:gd name="T4" fmla="*/ 40 w 103"/>
                <a:gd name="T5" fmla="*/ 65 h 65"/>
                <a:gd name="T6" fmla="*/ 86 w 103"/>
                <a:gd name="T7" fmla="*/ 65 h 65"/>
                <a:gd name="T8" fmla="*/ 103 w 103"/>
                <a:gd name="T9" fmla="*/ 59 h 65"/>
                <a:gd name="T10" fmla="*/ 56 w 103"/>
                <a:gd name="T11" fmla="*/ 49 h 65"/>
                <a:gd name="T12" fmla="*/ 59 w 103"/>
                <a:gd name="T13" fmla="*/ 7 h 65"/>
                <a:gd name="T14" fmla="*/ 42 w 103"/>
                <a:gd name="T15" fmla="*/ 38 h 65"/>
                <a:gd name="T16" fmla="*/ 0 w 103"/>
                <a:gd name="T17" fmla="*/ 0 h 65"/>
                <a:gd name="T18" fmla="*/ 8 w 103"/>
                <a:gd name="T19" fmla="*/ 23 h 65"/>
                <a:gd name="T20" fmla="*/ 8 w 103"/>
                <a:gd name="T21" fmla="*/ 23 h 65"/>
                <a:gd name="T22" fmla="*/ 8 w 103"/>
                <a:gd name="T23" fmla="*/ 23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65"/>
                <a:gd name="T38" fmla="*/ 103 w 10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65">
                  <a:moveTo>
                    <a:pt x="8" y="23"/>
                  </a:moveTo>
                  <a:lnTo>
                    <a:pt x="19" y="46"/>
                  </a:lnTo>
                  <a:lnTo>
                    <a:pt x="40" y="65"/>
                  </a:lnTo>
                  <a:lnTo>
                    <a:pt x="86" y="65"/>
                  </a:lnTo>
                  <a:lnTo>
                    <a:pt x="103" y="59"/>
                  </a:lnTo>
                  <a:lnTo>
                    <a:pt x="56" y="49"/>
                  </a:lnTo>
                  <a:lnTo>
                    <a:pt x="59" y="7"/>
                  </a:lnTo>
                  <a:lnTo>
                    <a:pt x="42" y="38"/>
                  </a:lnTo>
                  <a:lnTo>
                    <a:pt x="0" y="0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90"/>
            <p:cNvSpPr>
              <a:spLocks/>
            </p:cNvSpPr>
            <p:nvPr/>
          </p:nvSpPr>
          <p:spPr bwMode="auto">
            <a:xfrm>
              <a:off x="1815" y="3369"/>
              <a:ext cx="901" cy="333"/>
            </a:xfrm>
            <a:custGeom>
              <a:avLst/>
              <a:gdLst>
                <a:gd name="T0" fmla="*/ 1325 w 1802"/>
                <a:gd name="T1" fmla="*/ 0 h 665"/>
                <a:gd name="T2" fmla="*/ 1350 w 1802"/>
                <a:gd name="T3" fmla="*/ 119 h 665"/>
                <a:gd name="T4" fmla="*/ 1445 w 1802"/>
                <a:gd name="T5" fmla="*/ 315 h 665"/>
                <a:gd name="T6" fmla="*/ 1496 w 1802"/>
                <a:gd name="T7" fmla="*/ 460 h 665"/>
                <a:gd name="T8" fmla="*/ 1802 w 1802"/>
                <a:gd name="T9" fmla="*/ 665 h 665"/>
                <a:gd name="T10" fmla="*/ 1435 w 1802"/>
                <a:gd name="T11" fmla="*/ 511 h 665"/>
                <a:gd name="T12" fmla="*/ 0 w 1802"/>
                <a:gd name="T13" fmla="*/ 19 h 665"/>
                <a:gd name="T14" fmla="*/ 1445 w 1802"/>
                <a:gd name="T15" fmla="*/ 481 h 665"/>
                <a:gd name="T16" fmla="*/ 1331 w 1802"/>
                <a:gd name="T17" fmla="*/ 325 h 665"/>
                <a:gd name="T18" fmla="*/ 1331 w 1802"/>
                <a:gd name="T19" fmla="*/ 175 h 665"/>
                <a:gd name="T20" fmla="*/ 1300 w 1802"/>
                <a:gd name="T21" fmla="*/ 129 h 665"/>
                <a:gd name="T22" fmla="*/ 1186 w 1802"/>
                <a:gd name="T23" fmla="*/ 150 h 665"/>
                <a:gd name="T24" fmla="*/ 1025 w 1802"/>
                <a:gd name="T25" fmla="*/ 211 h 665"/>
                <a:gd name="T26" fmla="*/ 1196 w 1802"/>
                <a:gd name="T27" fmla="*/ 114 h 665"/>
                <a:gd name="T28" fmla="*/ 1281 w 1802"/>
                <a:gd name="T29" fmla="*/ 95 h 665"/>
                <a:gd name="T30" fmla="*/ 1266 w 1802"/>
                <a:gd name="T31" fmla="*/ 0 h 665"/>
                <a:gd name="T32" fmla="*/ 1325 w 1802"/>
                <a:gd name="T33" fmla="*/ 0 h 665"/>
                <a:gd name="T34" fmla="*/ 1325 w 1802"/>
                <a:gd name="T35" fmla="*/ 0 h 665"/>
                <a:gd name="T36" fmla="*/ 1325 w 1802"/>
                <a:gd name="T37" fmla="*/ 0 h 6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02"/>
                <a:gd name="T58" fmla="*/ 0 h 665"/>
                <a:gd name="T59" fmla="*/ 1802 w 1802"/>
                <a:gd name="T60" fmla="*/ 665 h 6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02" h="665">
                  <a:moveTo>
                    <a:pt x="1325" y="0"/>
                  </a:moveTo>
                  <a:lnTo>
                    <a:pt x="1350" y="119"/>
                  </a:lnTo>
                  <a:lnTo>
                    <a:pt x="1445" y="315"/>
                  </a:lnTo>
                  <a:lnTo>
                    <a:pt x="1496" y="460"/>
                  </a:lnTo>
                  <a:lnTo>
                    <a:pt x="1802" y="665"/>
                  </a:lnTo>
                  <a:lnTo>
                    <a:pt x="1435" y="511"/>
                  </a:lnTo>
                  <a:lnTo>
                    <a:pt x="0" y="19"/>
                  </a:lnTo>
                  <a:lnTo>
                    <a:pt x="1445" y="481"/>
                  </a:lnTo>
                  <a:lnTo>
                    <a:pt x="1331" y="325"/>
                  </a:lnTo>
                  <a:lnTo>
                    <a:pt x="1331" y="175"/>
                  </a:lnTo>
                  <a:lnTo>
                    <a:pt x="1300" y="129"/>
                  </a:lnTo>
                  <a:lnTo>
                    <a:pt x="1186" y="150"/>
                  </a:lnTo>
                  <a:lnTo>
                    <a:pt x="1025" y="211"/>
                  </a:lnTo>
                  <a:lnTo>
                    <a:pt x="1196" y="114"/>
                  </a:lnTo>
                  <a:lnTo>
                    <a:pt x="1281" y="95"/>
                  </a:lnTo>
                  <a:lnTo>
                    <a:pt x="1266" y="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91"/>
            <p:cNvSpPr>
              <a:spLocks/>
            </p:cNvSpPr>
            <p:nvPr/>
          </p:nvSpPr>
          <p:spPr bwMode="auto">
            <a:xfrm>
              <a:off x="1473" y="3224"/>
              <a:ext cx="389" cy="173"/>
            </a:xfrm>
            <a:custGeom>
              <a:avLst/>
              <a:gdLst>
                <a:gd name="T0" fmla="*/ 707 w 777"/>
                <a:gd name="T1" fmla="*/ 85 h 346"/>
                <a:gd name="T2" fmla="*/ 703 w 777"/>
                <a:gd name="T3" fmla="*/ 0 h 346"/>
                <a:gd name="T4" fmla="*/ 652 w 777"/>
                <a:gd name="T5" fmla="*/ 80 h 346"/>
                <a:gd name="T6" fmla="*/ 583 w 777"/>
                <a:gd name="T7" fmla="*/ 141 h 346"/>
                <a:gd name="T8" fmla="*/ 458 w 777"/>
                <a:gd name="T9" fmla="*/ 205 h 346"/>
                <a:gd name="T10" fmla="*/ 391 w 777"/>
                <a:gd name="T11" fmla="*/ 184 h 346"/>
                <a:gd name="T12" fmla="*/ 24 w 777"/>
                <a:gd name="T13" fmla="*/ 74 h 346"/>
                <a:gd name="T14" fmla="*/ 0 w 777"/>
                <a:gd name="T15" fmla="*/ 87 h 346"/>
                <a:gd name="T16" fmla="*/ 777 w 777"/>
                <a:gd name="T17" fmla="*/ 346 h 346"/>
                <a:gd name="T18" fmla="*/ 547 w 777"/>
                <a:gd name="T19" fmla="*/ 211 h 346"/>
                <a:gd name="T20" fmla="*/ 642 w 777"/>
                <a:gd name="T21" fmla="*/ 150 h 346"/>
                <a:gd name="T22" fmla="*/ 743 w 777"/>
                <a:gd name="T23" fmla="*/ 156 h 346"/>
                <a:gd name="T24" fmla="*/ 707 w 777"/>
                <a:gd name="T25" fmla="*/ 85 h 346"/>
                <a:gd name="T26" fmla="*/ 707 w 777"/>
                <a:gd name="T27" fmla="*/ 85 h 346"/>
                <a:gd name="T28" fmla="*/ 707 w 777"/>
                <a:gd name="T29" fmla="*/ 85 h 3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7"/>
                <a:gd name="T46" fmla="*/ 0 h 346"/>
                <a:gd name="T47" fmla="*/ 777 w 777"/>
                <a:gd name="T48" fmla="*/ 346 h 3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7" h="346">
                  <a:moveTo>
                    <a:pt x="707" y="85"/>
                  </a:moveTo>
                  <a:lnTo>
                    <a:pt x="703" y="0"/>
                  </a:lnTo>
                  <a:lnTo>
                    <a:pt x="652" y="80"/>
                  </a:lnTo>
                  <a:lnTo>
                    <a:pt x="583" y="141"/>
                  </a:lnTo>
                  <a:lnTo>
                    <a:pt x="458" y="205"/>
                  </a:lnTo>
                  <a:lnTo>
                    <a:pt x="391" y="184"/>
                  </a:lnTo>
                  <a:lnTo>
                    <a:pt x="24" y="74"/>
                  </a:lnTo>
                  <a:lnTo>
                    <a:pt x="0" y="87"/>
                  </a:lnTo>
                  <a:lnTo>
                    <a:pt x="777" y="346"/>
                  </a:lnTo>
                  <a:lnTo>
                    <a:pt x="547" y="211"/>
                  </a:lnTo>
                  <a:lnTo>
                    <a:pt x="642" y="150"/>
                  </a:lnTo>
                  <a:lnTo>
                    <a:pt x="743" y="156"/>
                  </a:lnTo>
                  <a:lnTo>
                    <a:pt x="707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92"/>
            <p:cNvSpPr>
              <a:spLocks/>
            </p:cNvSpPr>
            <p:nvPr/>
          </p:nvSpPr>
          <p:spPr bwMode="auto">
            <a:xfrm>
              <a:off x="1877" y="3302"/>
              <a:ext cx="298" cy="135"/>
            </a:xfrm>
            <a:custGeom>
              <a:avLst/>
              <a:gdLst>
                <a:gd name="T0" fmla="*/ 100 w 595"/>
                <a:gd name="T1" fmla="*/ 169 h 270"/>
                <a:gd name="T2" fmla="*/ 214 w 595"/>
                <a:gd name="T3" fmla="*/ 245 h 270"/>
                <a:gd name="T4" fmla="*/ 456 w 595"/>
                <a:gd name="T5" fmla="*/ 270 h 270"/>
                <a:gd name="T6" fmla="*/ 595 w 595"/>
                <a:gd name="T7" fmla="*/ 260 h 270"/>
                <a:gd name="T8" fmla="*/ 435 w 595"/>
                <a:gd name="T9" fmla="*/ 180 h 270"/>
                <a:gd name="T10" fmla="*/ 214 w 595"/>
                <a:gd name="T11" fmla="*/ 24 h 270"/>
                <a:gd name="T12" fmla="*/ 281 w 595"/>
                <a:gd name="T13" fmla="*/ 165 h 270"/>
                <a:gd name="T14" fmla="*/ 330 w 595"/>
                <a:gd name="T15" fmla="*/ 224 h 270"/>
                <a:gd name="T16" fmla="*/ 201 w 595"/>
                <a:gd name="T17" fmla="*/ 154 h 270"/>
                <a:gd name="T18" fmla="*/ 0 w 595"/>
                <a:gd name="T19" fmla="*/ 0 h 270"/>
                <a:gd name="T20" fmla="*/ 100 w 595"/>
                <a:gd name="T21" fmla="*/ 169 h 270"/>
                <a:gd name="T22" fmla="*/ 100 w 595"/>
                <a:gd name="T23" fmla="*/ 169 h 270"/>
                <a:gd name="T24" fmla="*/ 100 w 595"/>
                <a:gd name="T25" fmla="*/ 169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5"/>
                <a:gd name="T40" fmla="*/ 0 h 270"/>
                <a:gd name="T41" fmla="*/ 595 w 595"/>
                <a:gd name="T42" fmla="*/ 270 h 2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5" h="270">
                  <a:moveTo>
                    <a:pt x="100" y="169"/>
                  </a:moveTo>
                  <a:lnTo>
                    <a:pt x="214" y="245"/>
                  </a:lnTo>
                  <a:lnTo>
                    <a:pt x="456" y="270"/>
                  </a:lnTo>
                  <a:lnTo>
                    <a:pt x="595" y="260"/>
                  </a:lnTo>
                  <a:lnTo>
                    <a:pt x="435" y="180"/>
                  </a:lnTo>
                  <a:lnTo>
                    <a:pt x="214" y="24"/>
                  </a:lnTo>
                  <a:lnTo>
                    <a:pt x="281" y="165"/>
                  </a:lnTo>
                  <a:lnTo>
                    <a:pt x="330" y="224"/>
                  </a:lnTo>
                  <a:lnTo>
                    <a:pt x="201" y="154"/>
                  </a:lnTo>
                  <a:lnTo>
                    <a:pt x="0" y="0"/>
                  </a:lnTo>
                  <a:lnTo>
                    <a:pt x="10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93"/>
            <p:cNvSpPr>
              <a:spLocks/>
            </p:cNvSpPr>
            <p:nvPr/>
          </p:nvSpPr>
          <p:spPr bwMode="auto">
            <a:xfrm>
              <a:off x="1203" y="2409"/>
              <a:ext cx="440" cy="373"/>
            </a:xfrm>
            <a:custGeom>
              <a:avLst/>
              <a:gdLst>
                <a:gd name="T0" fmla="*/ 861 w 880"/>
                <a:gd name="T1" fmla="*/ 730 h 745"/>
                <a:gd name="T2" fmla="*/ 728 w 880"/>
                <a:gd name="T3" fmla="*/ 439 h 745"/>
                <a:gd name="T4" fmla="*/ 559 w 880"/>
                <a:gd name="T5" fmla="*/ 0 h 745"/>
                <a:gd name="T6" fmla="*/ 83 w 880"/>
                <a:gd name="T7" fmla="*/ 154 h 745"/>
                <a:gd name="T8" fmla="*/ 0 w 880"/>
                <a:gd name="T9" fmla="*/ 180 h 745"/>
                <a:gd name="T10" fmla="*/ 97 w 880"/>
                <a:gd name="T11" fmla="*/ 192 h 745"/>
                <a:gd name="T12" fmla="*/ 209 w 880"/>
                <a:gd name="T13" fmla="*/ 302 h 745"/>
                <a:gd name="T14" fmla="*/ 652 w 880"/>
                <a:gd name="T15" fmla="*/ 724 h 745"/>
                <a:gd name="T16" fmla="*/ 93 w 880"/>
                <a:gd name="T17" fmla="*/ 169 h 745"/>
                <a:gd name="T18" fmla="*/ 549 w 880"/>
                <a:gd name="T19" fmla="*/ 25 h 745"/>
                <a:gd name="T20" fmla="*/ 855 w 880"/>
                <a:gd name="T21" fmla="*/ 745 h 745"/>
                <a:gd name="T22" fmla="*/ 880 w 880"/>
                <a:gd name="T23" fmla="*/ 737 h 745"/>
                <a:gd name="T24" fmla="*/ 861 w 880"/>
                <a:gd name="T25" fmla="*/ 730 h 745"/>
                <a:gd name="T26" fmla="*/ 861 w 880"/>
                <a:gd name="T27" fmla="*/ 730 h 745"/>
                <a:gd name="T28" fmla="*/ 861 w 880"/>
                <a:gd name="T29" fmla="*/ 730 h 7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0"/>
                <a:gd name="T46" fmla="*/ 0 h 745"/>
                <a:gd name="T47" fmla="*/ 880 w 880"/>
                <a:gd name="T48" fmla="*/ 745 h 7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0" h="745">
                  <a:moveTo>
                    <a:pt x="861" y="730"/>
                  </a:moveTo>
                  <a:lnTo>
                    <a:pt x="728" y="439"/>
                  </a:lnTo>
                  <a:lnTo>
                    <a:pt x="559" y="0"/>
                  </a:lnTo>
                  <a:lnTo>
                    <a:pt x="83" y="154"/>
                  </a:lnTo>
                  <a:lnTo>
                    <a:pt x="0" y="180"/>
                  </a:lnTo>
                  <a:lnTo>
                    <a:pt x="97" y="192"/>
                  </a:lnTo>
                  <a:lnTo>
                    <a:pt x="209" y="302"/>
                  </a:lnTo>
                  <a:lnTo>
                    <a:pt x="652" y="724"/>
                  </a:lnTo>
                  <a:lnTo>
                    <a:pt x="93" y="169"/>
                  </a:lnTo>
                  <a:lnTo>
                    <a:pt x="549" y="25"/>
                  </a:lnTo>
                  <a:lnTo>
                    <a:pt x="855" y="745"/>
                  </a:lnTo>
                  <a:lnTo>
                    <a:pt x="880" y="737"/>
                  </a:lnTo>
                  <a:lnTo>
                    <a:pt x="861" y="7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94"/>
            <p:cNvSpPr>
              <a:spLocks/>
            </p:cNvSpPr>
            <p:nvPr/>
          </p:nvSpPr>
          <p:spPr bwMode="auto">
            <a:xfrm>
              <a:off x="1000" y="2496"/>
              <a:ext cx="501" cy="381"/>
            </a:xfrm>
            <a:custGeom>
              <a:avLst/>
              <a:gdLst>
                <a:gd name="T0" fmla="*/ 8 w 1002"/>
                <a:gd name="T1" fmla="*/ 310 h 762"/>
                <a:gd name="T2" fmla="*/ 329 w 1002"/>
                <a:gd name="T3" fmla="*/ 25 h 762"/>
                <a:gd name="T4" fmla="*/ 1002 w 1002"/>
                <a:gd name="T5" fmla="*/ 762 h 762"/>
                <a:gd name="T6" fmla="*/ 342 w 1002"/>
                <a:gd name="T7" fmla="*/ 19 h 762"/>
                <a:gd name="T8" fmla="*/ 473 w 1002"/>
                <a:gd name="T9" fmla="*/ 13 h 762"/>
                <a:gd name="T10" fmla="*/ 344 w 1002"/>
                <a:gd name="T11" fmla="*/ 0 h 762"/>
                <a:gd name="T12" fmla="*/ 0 w 1002"/>
                <a:gd name="T13" fmla="*/ 296 h 762"/>
                <a:gd name="T14" fmla="*/ 0 w 1002"/>
                <a:gd name="T15" fmla="*/ 334 h 762"/>
                <a:gd name="T16" fmla="*/ 312 w 1002"/>
                <a:gd name="T17" fmla="*/ 753 h 762"/>
                <a:gd name="T18" fmla="*/ 335 w 1002"/>
                <a:gd name="T19" fmla="*/ 743 h 762"/>
                <a:gd name="T20" fmla="*/ 11 w 1002"/>
                <a:gd name="T21" fmla="*/ 334 h 762"/>
                <a:gd name="T22" fmla="*/ 8 w 1002"/>
                <a:gd name="T23" fmla="*/ 310 h 762"/>
                <a:gd name="T24" fmla="*/ 8 w 1002"/>
                <a:gd name="T25" fmla="*/ 310 h 762"/>
                <a:gd name="T26" fmla="*/ 8 w 1002"/>
                <a:gd name="T27" fmla="*/ 310 h 7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2"/>
                <a:gd name="T43" fmla="*/ 0 h 762"/>
                <a:gd name="T44" fmla="*/ 1002 w 1002"/>
                <a:gd name="T45" fmla="*/ 762 h 7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2" h="762">
                  <a:moveTo>
                    <a:pt x="8" y="310"/>
                  </a:moveTo>
                  <a:lnTo>
                    <a:pt x="329" y="25"/>
                  </a:lnTo>
                  <a:lnTo>
                    <a:pt x="1002" y="762"/>
                  </a:lnTo>
                  <a:lnTo>
                    <a:pt x="342" y="19"/>
                  </a:lnTo>
                  <a:lnTo>
                    <a:pt x="473" y="13"/>
                  </a:lnTo>
                  <a:lnTo>
                    <a:pt x="344" y="0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312" y="753"/>
                  </a:lnTo>
                  <a:lnTo>
                    <a:pt x="335" y="743"/>
                  </a:lnTo>
                  <a:lnTo>
                    <a:pt x="11" y="334"/>
                  </a:lnTo>
                  <a:lnTo>
                    <a:pt x="8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95"/>
            <p:cNvSpPr>
              <a:spLocks/>
            </p:cNvSpPr>
            <p:nvPr/>
          </p:nvSpPr>
          <p:spPr bwMode="auto">
            <a:xfrm>
              <a:off x="1630" y="3089"/>
              <a:ext cx="122" cy="224"/>
            </a:xfrm>
            <a:custGeom>
              <a:avLst/>
              <a:gdLst>
                <a:gd name="T0" fmla="*/ 209 w 244"/>
                <a:gd name="T1" fmla="*/ 99 h 449"/>
                <a:gd name="T2" fmla="*/ 139 w 244"/>
                <a:gd name="T3" fmla="*/ 333 h 449"/>
                <a:gd name="T4" fmla="*/ 61 w 244"/>
                <a:gd name="T5" fmla="*/ 426 h 449"/>
                <a:gd name="T6" fmla="*/ 0 w 244"/>
                <a:gd name="T7" fmla="*/ 449 h 449"/>
                <a:gd name="T8" fmla="*/ 76 w 244"/>
                <a:gd name="T9" fmla="*/ 359 h 449"/>
                <a:gd name="T10" fmla="*/ 116 w 244"/>
                <a:gd name="T11" fmla="*/ 232 h 449"/>
                <a:gd name="T12" fmla="*/ 133 w 244"/>
                <a:gd name="T13" fmla="*/ 61 h 449"/>
                <a:gd name="T14" fmla="*/ 244 w 244"/>
                <a:gd name="T15" fmla="*/ 0 h 449"/>
                <a:gd name="T16" fmla="*/ 209 w 244"/>
                <a:gd name="T17" fmla="*/ 99 h 449"/>
                <a:gd name="T18" fmla="*/ 209 w 244"/>
                <a:gd name="T19" fmla="*/ 99 h 449"/>
                <a:gd name="T20" fmla="*/ 209 w 244"/>
                <a:gd name="T21" fmla="*/ 99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"/>
                <a:gd name="T34" fmla="*/ 0 h 449"/>
                <a:gd name="T35" fmla="*/ 244 w 244"/>
                <a:gd name="T36" fmla="*/ 449 h 4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" h="449">
                  <a:moveTo>
                    <a:pt x="209" y="99"/>
                  </a:moveTo>
                  <a:lnTo>
                    <a:pt x="139" y="333"/>
                  </a:lnTo>
                  <a:lnTo>
                    <a:pt x="61" y="426"/>
                  </a:lnTo>
                  <a:lnTo>
                    <a:pt x="0" y="449"/>
                  </a:lnTo>
                  <a:lnTo>
                    <a:pt x="76" y="359"/>
                  </a:lnTo>
                  <a:lnTo>
                    <a:pt x="116" y="232"/>
                  </a:lnTo>
                  <a:lnTo>
                    <a:pt x="133" y="61"/>
                  </a:lnTo>
                  <a:lnTo>
                    <a:pt x="244" y="0"/>
                  </a:lnTo>
                  <a:lnTo>
                    <a:pt x="209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96"/>
            <p:cNvSpPr>
              <a:spLocks/>
            </p:cNvSpPr>
            <p:nvPr/>
          </p:nvSpPr>
          <p:spPr bwMode="auto">
            <a:xfrm>
              <a:off x="1512" y="3231"/>
              <a:ext cx="79" cy="65"/>
            </a:xfrm>
            <a:custGeom>
              <a:avLst/>
              <a:gdLst>
                <a:gd name="T0" fmla="*/ 0 w 157"/>
                <a:gd name="T1" fmla="*/ 32 h 131"/>
                <a:gd name="T2" fmla="*/ 78 w 157"/>
                <a:gd name="T3" fmla="*/ 105 h 131"/>
                <a:gd name="T4" fmla="*/ 157 w 157"/>
                <a:gd name="T5" fmla="*/ 131 h 131"/>
                <a:gd name="T6" fmla="*/ 64 w 157"/>
                <a:gd name="T7" fmla="*/ 50 h 131"/>
                <a:gd name="T8" fmla="*/ 41 w 157"/>
                <a:gd name="T9" fmla="*/ 0 h 131"/>
                <a:gd name="T10" fmla="*/ 0 w 157"/>
                <a:gd name="T11" fmla="*/ 32 h 131"/>
                <a:gd name="T12" fmla="*/ 0 w 157"/>
                <a:gd name="T13" fmla="*/ 32 h 131"/>
                <a:gd name="T14" fmla="*/ 0 w 157"/>
                <a:gd name="T15" fmla="*/ 32 h 1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131"/>
                <a:gd name="T26" fmla="*/ 157 w 157"/>
                <a:gd name="T27" fmla="*/ 131 h 1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131">
                  <a:moveTo>
                    <a:pt x="0" y="32"/>
                  </a:moveTo>
                  <a:lnTo>
                    <a:pt x="78" y="105"/>
                  </a:lnTo>
                  <a:lnTo>
                    <a:pt x="157" y="131"/>
                  </a:lnTo>
                  <a:lnTo>
                    <a:pt x="64" y="50"/>
                  </a:lnTo>
                  <a:lnTo>
                    <a:pt x="41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97"/>
            <p:cNvSpPr>
              <a:spLocks/>
            </p:cNvSpPr>
            <p:nvPr/>
          </p:nvSpPr>
          <p:spPr bwMode="auto">
            <a:xfrm>
              <a:off x="2465" y="2484"/>
              <a:ext cx="396" cy="1124"/>
            </a:xfrm>
            <a:custGeom>
              <a:avLst/>
              <a:gdLst>
                <a:gd name="T0" fmla="*/ 244 w 793"/>
                <a:gd name="T1" fmla="*/ 0 h 2249"/>
                <a:gd name="T2" fmla="*/ 576 w 793"/>
                <a:gd name="T3" fmla="*/ 108 h 2249"/>
                <a:gd name="T4" fmla="*/ 704 w 793"/>
                <a:gd name="T5" fmla="*/ 219 h 2249"/>
                <a:gd name="T6" fmla="*/ 778 w 793"/>
                <a:gd name="T7" fmla="*/ 340 h 2249"/>
                <a:gd name="T8" fmla="*/ 793 w 793"/>
                <a:gd name="T9" fmla="*/ 540 h 2249"/>
                <a:gd name="T10" fmla="*/ 723 w 793"/>
                <a:gd name="T11" fmla="*/ 1312 h 2249"/>
                <a:gd name="T12" fmla="*/ 679 w 793"/>
                <a:gd name="T13" fmla="*/ 1682 h 2249"/>
                <a:gd name="T14" fmla="*/ 650 w 793"/>
                <a:gd name="T15" fmla="*/ 1768 h 2249"/>
                <a:gd name="T16" fmla="*/ 590 w 793"/>
                <a:gd name="T17" fmla="*/ 1829 h 2249"/>
                <a:gd name="T18" fmla="*/ 493 w 793"/>
                <a:gd name="T19" fmla="*/ 1878 h 2249"/>
                <a:gd name="T20" fmla="*/ 316 w 793"/>
                <a:gd name="T21" fmla="*/ 1895 h 2249"/>
                <a:gd name="T22" fmla="*/ 213 w 793"/>
                <a:gd name="T23" fmla="*/ 1895 h 2249"/>
                <a:gd name="T24" fmla="*/ 183 w 793"/>
                <a:gd name="T25" fmla="*/ 2249 h 2249"/>
                <a:gd name="T26" fmla="*/ 67 w 793"/>
                <a:gd name="T27" fmla="*/ 2042 h 2249"/>
                <a:gd name="T28" fmla="*/ 0 w 793"/>
                <a:gd name="T29" fmla="*/ 1779 h 2249"/>
                <a:gd name="T30" fmla="*/ 97 w 793"/>
                <a:gd name="T31" fmla="*/ 1652 h 2249"/>
                <a:gd name="T32" fmla="*/ 208 w 793"/>
                <a:gd name="T33" fmla="*/ 1087 h 2249"/>
                <a:gd name="T34" fmla="*/ 382 w 793"/>
                <a:gd name="T35" fmla="*/ 631 h 2249"/>
                <a:gd name="T36" fmla="*/ 432 w 793"/>
                <a:gd name="T37" fmla="*/ 376 h 2249"/>
                <a:gd name="T38" fmla="*/ 419 w 793"/>
                <a:gd name="T39" fmla="*/ 177 h 2249"/>
                <a:gd name="T40" fmla="*/ 462 w 793"/>
                <a:gd name="T41" fmla="*/ 321 h 2249"/>
                <a:gd name="T42" fmla="*/ 468 w 793"/>
                <a:gd name="T43" fmla="*/ 548 h 2249"/>
                <a:gd name="T44" fmla="*/ 382 w 793"/>
                <a:gd name="T45" fmla="*/ 960 h 2249"/>
                <a:gd name="T46" fmla="*/ 358 w 793"/>
                <a:gd name="T47" fmla="*/ 1215 h 2249"/>
                <a:gd name="T48" fmla="*/ 352 w 793"/>
                <a:gd name="T49" fmla="*/ 1416 h 2249"/>
                <a:gd name="T50" fmla="*/ 371 w 793"/>
                <a:gd name="T51" fmla="*/ 1568 h 2249"/>
                <a:gd name="T52" fmla="*/ 468 w 793"/>
                <a:gd name="T53" fmla="*/ 1682 h 2249"/>
                <a:gd name="T54" fmla="*/ 540 w 793"/>
                <a:gd name="T55" fmla="*/ 1652 h 2249"/>
                <a:gd name="T56" fmla="*/ 614 w 793"/>
                <a:gd name="T57" fmla="*/ 1433 h 2249"/>
                <a:gd name="T58" fmla="*/ 709 w 793"/>
                <a:gd name="T59" fmla="*/ 736 h 2249"/>
                <a:gd name="T60" fmla="*/ 723 w 793"/>
                <a:gd name="T61" fmla="*/ 473 h 2249"/>
                <a:gd name="T62" fmla="*/ 679 w 793"/>
                <a:gd name="T63" fmla="*/ 297 h 2249"/>
                <a:gd name="T64" fmla="*/ 559 w 793"/>
                <a:gd name="T65" fmla="*/ 183 h 2249"/>
                <a:gd name="T66" fmla="*/ 335 w 793"/>
                <a:gd name="T67" fmla="*/ 91 h 2249"/>
                <a:gd name="T68" fmla="*/ 244 w 793"/>
                <a:gd name="T69" fmla="*/ 0 h 2249"/>
                <a:gd name="T70" fmla="*/ 244 w 793"/>
                <a:gd name="T71" fmla="*/ 0 h 2249"/>
                <a:gd name="T72" fmla="*/ 244 w 793"/>
                <a:gd name="T73" fmla="*/ 0 h 2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3"/>
                <a:gd name="T112" fmla="*/ 0 h 2249"/>
                <a:gd name="T113" fmla="*/ 793 w 793"/>
                <a:gd name="T114" fmla="*/ 2249 h 22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3" h="2249">
                  <a:moveTo>
                    <a:pt x="244" y="0"/>
                  </a:moveTo>
                  <a:lnTo>
                    <a:pt x="576" y="108"/>
                  </a:lnTo>
                  <a:lnTo>
                    <a:pt x="704" y="219"/>
                  </a:lnTo>
                  <a:lnTo>
                    <a:pt x="778" y="340"/>
                  </a:lnTo>
                  <a:lnTo>
                    <a:pt x="793" y="540"/>
                  </a:lnTo>
                  <a:lnTo>
                    <a:pt x="723" y="1312"/>
                  </a:lnTo>
                  <a:lnTo>
                    <a:pt x="679" y="1682"/>
                  </a:lnTo>
                  <a:lnTo>
                    <a:pt x="650" y="1768"/>
                  </a:lnTo>
                  <a:lnTo>
                    <a:pt x="590" y="1829"/>
                  </a:lnTo>
                  <a:lnTo>
                    <a:pt x="493" y="1878"/>
                  </a:lnTo>
                  <a:lnTo>
                    <a:pt x="316" y="1895"/>
                  </a:lnTo>
                  <a:lnTo>
                    <a:pt x="213" y="1895"/>
                  </a:lnTo>
                  <a:lnTo>
                    <a:pt x="183" y="2249"/>
                  </a:lnTo>
                  <a:lnTo>
                    <a:pt x="67" y="2042"/>
                  </a:lnTo>
                  <a:lnTo>
                    <a:pt x="0" y="1779"/>
                  </a:lnTo>
                  <a:lnTo>
                    <a:pt x="97" y="1652"/>
                  </a:lnTo>
                  <a:lnTo>
                    <a:pt x="208" y="1087"/>
                  </a:lnTo>
                  <a:lnTo>
                    <a:pt x="382" y="631"/>
                  </a:lnTo>
                  <a:lnTo>
                    <a:pt x="432" y="376"/>
                  </a:lnTo>
                  <a:lnTo>
                    <a:pt x="419" y="177"/>
                  </a:lnTo>
                  <a:lnTo>
                    <a:pt x="462" y="321"/>
                  </a:lnTo>
                  <a:lnTo>
                    <a:pt x="468" y="548"/>
                  </a:lnTo>
                  <a:lnTo>
                    <a:pt x="382" y="960"/>
                  </a:lnTo>
                  <a:lnTo>
                    <a:pt x="358" y="1215"/>
                  </a:lnTo>
                  <a:lnTo>
                    <a:pt x="352" y="1416"/>
                  </a:lnTo>
                  <a:lnTo>
                    <a:pt x="371" y="1568"/>
                  </a:lnTo>
                  <a:lnTo>
                    <a:pt x="468" y="1682"/>
                  </a:lnTo>
                  <a:lnTo>
                    <a:pt x="540" y="1652"/>
                  </a:lnTo>
                  <a:lnTo>
                    <a:pt x="614" y="1433"/>
                  </a:lnTo>
                  <a:lnTo>
                    <a:pt x="709" y="736"/>
                  </a:lnTo>
                  <a:lnTo>
                    <a:pt x="723" y="473"/>
                  </a:lnTo>
                  <a:lnTo>
                    <a:pt x="679" y="297"/>
                  </a:lnTo>
                  <a:lnTo>
                    <a:pt x="559" y="183"/>
                  </a:lnTo>
                  <a:lnTo>
                    <a:pt x="335" y="9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98"/>
            <p:cNvSpPr>
              <a:spLocks/>
            </p:cNvSpPr>
            <p:nvPr/>
          </p:nvSpPr>
          <p:spPr bwMode="auto">
            <a:xfrm>
              <a:off x="1604" y="2697"/>
              <a:ext cx="413" cy="207"/>
            </a:xfrm>
            <a:custGeom>
              <a:avLst/>
              <a:gdLst>
                <a:gd name="T0" fmla="*/ 201 w 825"/>
                <a:gd name="T1" fmla="*/ 55 h 412"/>
                <a:gd name="T2" fmla="*/ 131 w 825"/>
                <a:gd name="T3" fmla="*/ 112 h 412"/>
                <a:gd name="T4" fmla="*/ 49 w 825"/>
                <a:gd name="T5" fmla="*/ 165 h 412"/>
                <a:gd name="T6" fmla="*/ 13 w 825"/>
                <a:gd name="T7" fmla="*/ 207 h 412"/>
                <a:gd name="T8" fmla="*/ 0 w 825"/>
                <a:gd name="T9" fmla="*/ 247 h 412"/>
                <a:gd name="T10" fmla="*/ 59 w 825"/>
                <a:gd name="T11" fmla="*/ 175 h 412"/>
                <a:gd name="T12" fmla="*/ 114 w 825"/>
                <a:gd name="T13" fmla="*/ 139 h 412"/>
                <a:gd name="T14" fmla="*/ 207 w 825"/>
                <a:gd name="T15" fmla="*/ 72 h 412"/>
                <a:gd name="T16" fmla="*/ 314 w 825"/>
                <a:gd name="T17" fmla="*/ 42 h 412"/>
                <a:gd name="T18" fmla="*/ 390 w 825"/>
                <a:gd name="T19" fmla="*/ 28 h 412"/>
                <a:gd name="T20" fmla="*/ 443 w 825"/>
                <a:gd name="T21" fmla="*/ 23 h 412"/>
                <a:gd name="T22" fmla="*/ 485 w 825"/>
                <a:gd name="T23" fmla="*/ 28 h 412"/>
                <a:gd name="T24" fmla="*/ 528 w 825"/>
                <a:gd name="T25" fmla="*/ 80 h 412"/>
                <a:gd name="T26" fmla="*/ 593 w 825"/>
                <a:gd name="T27" fmla="*/ 112 h 412"/>
                <a:gd name="T28" fmla="*/ 618 w 825"/>
                <a:gd name="T29" fmla="*/ 165 h 412"/>
                <a:gd name="T30" fmla="*/ 633 w 825"/>
                <a:gd name="T31" fmla="*/ 205 h 412"/>
                <a:gd name="T32" fmla="*/ 688 w 825"/>
                <a:gd name="T33" fmla="*/ 285 h 412"/>
                <a:gd name="T34" fmla="*/ 741 w 825"/>
                <a:gd name="T35" fmla="*/ 367 h 412"/>
                <a:gd name="T36" fmla="*/ 825 w 825"/>
                <a:gd name="T37" fmla="*/ 412 h 412"/>
                <a:gd name="T38" fmla="*/ 745 w 825"/>
                <a:gd name="T39" fmla="*/ 340 h 412"/>
                <a:gd name="T40" fmla="*/ 646 w 825"/>
                <a:gd name="T41" fmla="*/ 178 h 412"/>
                <a:gd name="T42" fmla="*/ 620 w 825"/>
                <a:gd name="T43" fmla="*/ 116 h 412"/>
                <a:gd name="T44" fmla="*/ 574 w 825"/>
                <a:gd name="T45" fmla="*/ 82 h 412"/>
                <a:gd name="T46" fmla="*/ 528 w 825"/>
                <a:gd name="T47" fmla="*/ 49 h 412"/>
                <a:gd name="T48" fmla="*/ 479 w 825"/>
                <a:gd name="T49" fmla="*/ 6 h 412"/>
                <a:gd name="T50" fmla="*/ 443 w 825"/>
                <a:gd name="T51" fmla="*/ 0 h 412"/>
                <a:gd name="T52" fmla="*/ 342 w 825"/>
                <a:gd name="T53" fmla="*/ 23 h 412"/>
                <a:gd name="T54" fmla="*/ 201 w 825"/>
                <a:gd name="T55" fmla="*/ 55 h 412"/>
                <a:gd name="T56" fmla="*/ 201 w 825"/>
                <a:gd name="T57" fmla="*/ 55 h 412"/>
                <a:gd name="T58" fmla="*/ 201 w 825"/>
                <a:gd name="T59" fmla="*/ 55 h 4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5"/>
                <a:gd name="T91" fmla="*/ 0 h 412"/>
                <a:gd name="T92" fmla="*/ 825 w 825"/>
                <a:gd name="T93" fmla="*/ 412 h 4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5" h="412">
                  <a:moveTo>
                    <a:pt x="201" y="55"/>
                  </a:moveTo>
                  <a:lnTo>
                    <a:pt x="131" y="112"/>
                  </a:lnTo>
                  <a:lnTo>
                    <a:pt x="49" y="165"/>
                  </a:lnTo>
                  <a:lnTo>
                    <a:pt x="13" y="207"/>
                  </a:lnTo>
                  <a:lnTo>
                    <a:pt x="0" y="247"/>
                  </a:lnTo>
                  <a:lnTo>
                    <a:pt x="59" y="175"/>
                  </a:lnTo>
                  <a:lnTo>
                    <a:pt x="114" y="139"/>
                  </a:lnTo>
                  <a:lnTo>
                    <a:pt x="207" y="72"/>
                  </a:lnTo>
                  <a:lnTo>
                    <a:pt x="314" y="42"/>
                  </a:lnTo>
                  <a:lnTo>
                    <a:pt x="390" y="28"/>
                  </a:lnTo>
                  <a:lnTo>
                    <a:pt x="443" y="23"/>
                  </a:lnTo>
                  <a:lnTo>
                    <a:pt x="485" y="28"/>
                  </a:lnTo>
                  <a:lnTo>
                    <a:pt x="528" y="80"/>
                  </a:lnTo>
                  <a:lnTo>
                    <a:pt x="593" y="112"/>
                  </a:lnTo>
                  <a:lnTo>
                    <a:pt x="618" y="165"/>
                  </a:lnTo>
                  <a:lnTo>
                    <a:pt x="633" y="205"/>
                  </a:lnTo>
                  <a:lnTo>
                    <a:pt x="688" y="285"/>
                  </a:lnTo>
                  <a:lnTo>
                    <a:pt x="741" y="367"/>
                  </a:lnTo>
                  <a:lnTo>
                    <a:pt x="825" y="412"/>
                  </a:lnTo>
                  <a:lnTo>
                    <a:pt x="745" y="340"/>
                  </a:lnTo>
                  <a:lnTo>
                    <a:pt x="646" y="178"/>
                  </a:lnTo>
                  <a:lnTo>
                    <a:pt x="620" y="116"/>
                  </a:lnTo>
                  <a:lnTo>
                    <a:pt x="574" y="82"/>
                  </a:lnTo>
                  <a:lnTo>
                    <a:pt x="528" y="49"/>
                  </a:lnTo>
                  <a:lnTo>
                    <a:pt x="479" y="6"/>
                  </a:lnTo>
                  <a:lnTo>
                    <a:pt x="443" y="0"/>
                  </a:lnTo>
                  <a:lnTo>
                    <a:pt x="342" y="23"/>
                  </a:lnTo>
                  <a:lnTo>
                    <a:pt x="20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99"/>
            <p:cNvSpPr>
              <a:spLocks/>
            </p:cNvSpPr>
            <p:nvPr/>
          </p:nvSpPr>
          <p:spPr bwMode="auto">
            <a:xfrm>
              <a:off x="1928" y="1919"/>
              <a:ext cx="255" cy="365"/>
            </a:xfrm>
            <a:custGeom>
              <a:avLst/>
              <a:gdLst>
                <a:gd name="T0" fmla="*/ 67 w 512"/>
                <a:gd name="T1" fmla="*/ 78 h 730"/>
                <a:gd name="T2" fmla="*/ 95 w 512"/>
                <a:gd name="T3" fmla="*/ 165 h 730"/>
                <a:gd name="T4" fmla="*/ 57 w 512"/>
                <a:gd name="T5" fmla="*/ 295 h 730"/>
                <a:gd name="T6" fmla="*/ 8 w 512"/>
                <a:gd name="T7" fmla="*/ 395 h 730"/>
                <a:gd name="T8" fmla="*/ 17 w 512"/>
                <a:gd name="T9" fmla="*/ 432 h 730"/>
                <a:gd name="T10" fmla="*/ 73 w 512"/>
                <a:gd name="T11" fmla="*/ 416 h 730"/>
                <a:gd name="T12" fmla="*/ 86 w 512"/>
                <a:gd name="T13" fmla="*/ 348 h 730"/>
                <a:gd name="T14" fmla="*/ 154 w 512"/>
                <a:gd name="T15" fmla="*/ 255 h 730"/>
                <a:gd name="T16" fmla="*/ 158 w 512"/>
                <a:gd name="T17" fmla="*/ 367 h 730"/>
                <a:gd name="T18" fmla="*/ 187 w 512"/>
                <a:gd name="T19" fmla="*/ 405 h 730"/>
                <a:gd name="T20" fmla="*/ 181 w 512"/>
                <a:gd name="T21" fmla="*/ 464 h 730"/>
                <a:gd name="T22" fmla="*/ 133 w 512"/>
                <a:gd name="T23" fmla="*/ 477 h 730"/>
                <a:gd name="T24" fmla="*/ 73 w 512"/>
                <a:gd name="T25" fmla="*/ 506 h 730"/>
                <a:gd name="T26" fmla="*/ 36 w 512"/>
                <a:gd name="T27" fmla="*/ 498 h 730"/>
                <a:gd name="T28" fmla="*/ 57 w 512"/>
                <a:gd name="T29" fmla="*/ 530 h 730"/>
                <a:gd name="T30" fmla="*/ 124 w 512"/>
                <a:gd name="T31" fmla="*/ 542 h 730"/>
                <a:gd name="T32" fmla="*/ 202 w 512"/>
                <a:gd name="T33" fmla="*/ 565 h 730"/>
                <a:gd name="T34" fmla="*/ 242 w 512"/>
                <a:gd name="T35" fmla="*/ 591 h 730"/>
                <a:gd name="T36" fmla="*/ 158 w 512"/>
                <a:gd name="T37" fmla="*/ 627 h 730"/>
                <a:gd name="T38" fmla="*/ 59 w 512"/>
                <a:gd name="T39" fmla="*/ 637 h 730"/>
                <a:gd name="T40" fmla="*/ 0 w 512"/>
                <a:gd name="T41" fmla="*/ 616 h 730"/>
                <a:gd name="T42" fmla="*/ 23 w 512"/>
                <a:gd name="T43" fmla="*/ 681 h 730"/>
                <a:gd name="T44" fmla="*/ 92 w 512"/>
                <a:gd name="T45" fmla="*/ 730 h 730"/>
                <a:gd name="T46" fmla="*/ 225 w 512"/>
                <a:gd name="T47" fmla="*/ 713 h 730"/>
                <a:gd name="T48" fmla="*/ 339 w 512"/>
                <a:gd name="T49" fmla="*/ 610 h 730"/>
                <a:gd name="T50" fmla="*/ 390 w 512"/>
                <a:gd name="T51" fmla="*/ 487 h 730"/>
                <a:gd name="T52" fmla="*/ 474 w 512"/>
                <a:gd name="T53" fmla="*/ 407 h 730"/>
                <a:gd name="T54" fmla="*/ 512 w 512"/>
                <a:gd name="T55" fmla="*/ 340 h 730"/>
                <a:gd name="T56" fmla="*/ 479 w 512"/>
                <a:gd name="T57" fmla="*/ 283 h 730"/>
                <a:gd name="T58" fmla="*/ 358 w 512"/>
                <a:gd name="T59" fmla="*/ 350 h 730"/>
                <a:gd name="T60" fmla="*/ 259 w 512"/>
                <a:gd name="T61" fmla="*/ 327 h 730"/>
                <a:gd name="T62" fmla="*/ 217 w 512"/>
                <a:gd name="T63" fmla="*/ 260 h 730"/>
                <a:gd name="T64" fmla="*/ 152 w 512"/>
                <a:gd name="T65" fmla="*/ 200 h 730"/>
                <a:gd name="T66" fmla="*/ 194 w 512"/>
                <a:gd name="T67" fmla="*/ 148 h 730"/>
                <a:gd name="T68" fmla="*/ 196 w 512"/>
                <a:gd name="T69" fmla="*/ 105 h 730"/>
                <a:gd name="T70" fmla="*/ 156 w 512"/>
                <a:gd name="T71" fmla="*/ 36 h 730"/>
                <a:gd name="T72" fmla="*/ 90 w 512"/>
                <a:gd name="T73" fmla="*/ 0 h 730"/>
                <a:gd name="T74" fmla="*/ 69 w 512"/>
                <a:gd name="T75" fmla="*/ 23 h 7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2"/>
                <a:gd name="T115" fmla="*/ 0 h 730"/>
                <a:gd name="T116" fmla="*/ 512 w 512"/>
                <a:gd name="T117" fmla="*/ 730 h 7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2" h="730">
                  <a:moveTo>
                    <a:pt x="69" y="23"/>
                  </a:moveTo>
                  <a:lnTo>
                    <a:pt x="67" y="78"/>
                  </a:lnTo>
                  <a:lnTo>
                    <a:pt x="80" y="112"/>
                  </a:lnTo>
                  <a:lnTo>
                    <a:pt x="95" y="165"/>
                  </a:lnTo>
                  <a:lnTo>
                    <a:pt x="86" y="226"/>
                  </a:lnTo>
                  <a:lnTo>
                    <a:pt x="57" y="295"/>
                  </a:lnTo>
                  <a:lnTo>
                    <a:pt x="25" y="355"/>
                  </a:lnTo>
                  <a:lnTo>
                    <a:pt x="8" y="395"/>
                  </a:lnTo>
                  <a:lnTo>
                    <a:pt x="8" y="414"/>
                  </a:lnTo>
                  <a:lnTo>
                    <a:pt x="17" y="432"/>
                  </a:lnTo>
                  <a:lnTo>
                    <a:pt x="46" y="433"/>
                  </a:lnTo>
                  <a:lnTo>
                    <a:pt x="73" y="416"/>
                  </a:lnTo>
                  <a:lnTo>
                    <a:pt x="78" y="388"/>
                  </a:lnTo>
                  <a:lnTo>
                    <a:pt x="86" y="348"/>
                  </a:lnTo>
                  <a:lnTo>
                    <a:pt x="109" y="327"/>
                  </a:lnTo>
                  <a:lnTo>
                    <a:pt x="154" y="255"/>
                  </a:lnTo>
                  <a:lnTo>
                    <a:pt x="160" y="333"/>
                  </a:lnTo>
                  <a:lnTo>
                    <a:pt x="158" y="367"/>
                  </a:lnTo>
                  <a:lnTo>
                    <a:pt x="169" y="390"/>
                  </a:lnTo>
                  <a:lnTo>
                    <a:pt x="187" y="405"/>
                  </a:lnTo>
                  <a:lnTo>
                    <a:pt x="192" y="433"/>
                  </a:lnTo>
                  <a:lnTo>
                    <a:pt x="181" y="464"/>
                  </a:lnTo>
                  <a:lnTo>
                    <a:pt x="168" y="471"/>
                  </a:lnTo>
                  <a:lnTo>
                    <a:pt x="133" y="477"/>
                  </a:lnTo>
                  <a:lnTo>
                    <a:pt x="95" y="483"/>
                  </a:lnTo>
                  <a:lnTo>
                    <a:pt x="73" y="506"/>
                  </a:lnTo>
                  <a:lnTo>
                    <a:pt x="57" y="489"/>
                  </a:lnTo>
                  <a:lnTo>
                    <a:pt x="36" y="498"/>
                  </a:lnTo>
                  <a:lnTo>
                    <a:pt x="36" y="515"/>
                  </a:lnTo>
                  <a:lnTo>
                    <a:pt x="57" y="530"/>
                  </a:lnTo>
                  <a:lnTo>
                    <a:pt x="97" y="521"/>
                  </a:lnTo>
                  <a:lnTo>
                    <a:pt x="124" y="542"/>
                  </a:lnTo>
                  <a:lnTo>
                    <a:pt x="173" y="547"/>
                  </a:lnTo>
                  <a:lnTo>
                    <a:pt x="202" y="565"/>
                  </a:lnTo>
                  <a:lnTo>
                    <a:pt x="242" y="572"/>
                  </a:lnTo>
                  <a:lnTo>
                    <a:pt x="242" y="591"/>
                  </a:lnTo>
                  <a:lnTo>
                    <a:pt x="169" y="604"/>
                  </a:lnTo>
                  <a:lnTo>
                    <a:pt x="158" y="627"/>
                  </a:lnTo>
                  <a:lnTo>
                    <a:pt x="84" y="637"/>
                  </a:lnTo>
                  <a:lnTo>
                    <a:pt x="59" y="637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9" y="646"/>
                  </a:lnTo>
                  <a:lnTo>
                    <a:pt x="23" y="681"/>
                  </a:lnTo>
                  <a:lnTo>
                    <a:pt x="48" y="719"/>
                  </a:lnTo>
                  <a:lnTo>
                    <a:pt x="92" y="730"/>
                  </a:lnTo>
                  <a:lnTo>
                    <a:pt x="156" y="726"/>
                  </a:lnTo>
                  <a:lnTo>
                    <a:pt x="225" y="713"/>
                  </a:lnTo>
                  <a:lnTo>
                    <a:pt x="272" y="682"/>
                  </a:lnTo>
                  <a:lnTo>
                    <a:pt x="339" y="610"/>
                  </a:lnTo>
                  <a:lnTo>
                    <a:pt x="358" y="544"/>
                  </a:lnTo>
                  <a:lnTo>
                    <a:pt x="390" y="487"/>
                  </a:lnTo>
                  <a:lnTo>
                    <a:pt x="428" y="449"/>
                  </a:lnTo>
                  <a:lnTo>
                    <a:pt x="474" y="407"/>
                  </a:lnTo>
                  <a:lnTo>
                    <a:pt x="504" y="373"/>
                  </a:lnTo>
                  <a:lnTo>
                    <a:pt x="512" y="340"/>
                  </a:lnTo>
                  <a:lnTo>
                    <a:pt x="512" y="304"/>
                  </a:lnTo>
                  <a:lnTo>
                    <a:pt x="479" y="283"/>
                  </a:lnTo>
                  <a:lnTo>
                    <a:pt x="434" y="312"/>
                  </a:lnTo>
                  <a:lnTo>
                    <a:pt x="358" y="350"/>
                  </a:lnTo>
                  <a:lnTo>
                    <a:pt x="306" y="340"/>
                  </a:lnTo>
                  <a:lnTo>
                    <a:pt x="259" y="327"/>
                  </a:lnTo>
                  <a:lnTo>
                    <a:pt x="230" y="306"/>
                  </a:lnTo>
                  <a:lnTo>
                    <a:pt x="217" y="260"/>
                  </a:lnTo>
                  <a:lnTo>
                    <a:pt x="173" y="240"/>
                  </a:lnTo>
                  <a:lnTo>
                    <a:pt x="152" y="200"/>
                  </a:lnTo>
                  <a:lnTo>
                    <a:pt x="152" y="167"/>
                  </a:lnTo>
                  <a:lnTo>
                    <a:pt x="194" y="148"/>
                  </a:lnTo>
                  <a:lnTo>
                    <a:pt x="240" y="152"/>
                  </a:lnTo>
                  <a:lnTo>
                    <a:pt x="196" y="105"/>
                  </a:lnTo>
                  <a:lnTo>
                    <a:pt x="162" y="67"/>
                  </a:lnTo>
                  <a:lnTo>
                    <a:pt x="156" y="36"/>
                  </a:lnTo>
                  <a:lnTo>
                    <a:pt x="112" y="0"/>
                  </a:lnTo>
                  <a:lnTo>
                    <a:pt x="90" y="0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100"/>
            <p:cNvSpPr>
              <a:spLocks/>
            </p:cNvSpPr>
            <p:nvPr/>
          </p:nvSpPr>
          <p:spPr bwMode="auto">
            <a:xfrm>
              <a:off x="1885" y="2047"/>
              <a:ext cx="51" cy="105"/>
            </a:xfrm>
            <a:custGeom>
              <a:avLst/>
              <a:gdLst>
                <a:gd name="T0" fmla="*/ 91 w 102"/>
                <a:gd name="T1" fmla="*/ 32 h 209"/>
                <a:gd name="T2" fmla="*/ 72 w 102"/>
                <a:gd name="T3" fmla="*/ 110 h 209"/>
                <a:gd name="T4" fmla="*/ 59 w 102"/>
                <a:gd name="T5" fmla="*/ 142 h 209"/>
                <a:gd name="T6" fmla="*/ 55 w 102"/>
                <a:gd name="T7" fmla="*/ 182 h 209"/>
                <a:gd name="T8" fmla="*/ 55 w 102"/>
                <a:gd name="T9" fmla="*/ 209 h 209"/>
                <a:gd name="T10" fmla="*/ 32 w 102"/>
                <a:gd name="T11" fmla="*/ 182 h 209"/>
                <a:gd name="T12" fmla="*/ 15 w 102"/>
                <a:gd name="T13" fmla="*/ 142 h 209"/>
                <a:gd name="T14" fmla="*/ 0 w 102"/>
                <a:gd name="T15" fmla="*/ 91 h 209"/>
                <a:gd name="T16" fmla="*/ 15 w 102"/>
                <a:gd name="T17" fmla="*/ 53 h 209"/>
                <a:gd name="T18" fmla="*/ 47 w 102"/>
                <a:gd name="T19" fmla="*/ 26 h 209"/>
                <a:gd name="T20" fmla="*/ 72 w 102"/>
                <a:gd name="T21" fmla="*/ 3 h 209"/>
                <a:gd name="T22" fmla="*/ 102 w 102"/>
                <a:gd name="T23" fmla="*/ 0 h 209"/>
                <a:gd name="T24" fmla="*/ 91 w 102"/>
                <a:gd name="T25" fmla="*/ 32 h 209"/>
                <a:gd name="T26" fmla="*/ 91 w 102"/>
                <a:gd name="T27" fmla="*/ 32 h 209"/>
                <a:gd name="T28" fmla="*/ 91 w 102"/>
                <a:gd name="T29" fmla="*/ 32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"/>
                <a:gd name="T46" fmla="*/ 0 h 209"/>
                <a:gd name="T47" fmla="*/ 102 w 102"/>
                <a:gd name="T48" fmla="*/ 209 h 2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" h="209">
                  <a:moveTo>
                    <a:pt x="91" y="32"/>
                  </a:moveTo>
                  <a:lnTo>
                    <a:pt x="72" y="110"/>
                  </a:lnTo>
                  <a:lnTo>
                    <a:pt x="59" y="142"/>
                  </a:lnTo>
                  <a:lnTo>
                    <a:pt x="55" y="182"/>
                  </a:lnTo>
                  <a:lnTo>
                    <a:pt x="55" y="209"/>
                  </a:lnTo>
                  <a:lnTo>
                    <a:pt x="32" y="182"/>
                  </a:lnTo>
                  <a:lnTo>
                    <a:pt x="15" y="142"/>
                  </a:lnTo>
                  <a:lnTo>
                    <a:pt x="0" y="91"/>
                  </a:lnTo>
                  <a:lnTo>
                    <a:pt x="15" y="53"/>
                  </a:lnTo>
                  <a:lnTo>
                    <a:pt x="47" y="26"/>
                  </a:lnTo>
                  <a:lnTo>
                    <a:pt x="72" y="3"/>
                  </a:lnTo>
                  <a:lnTo>
                    <a:pt x="102" y="0"/>
                  </a:lnTo>
                  <a:lnTo>
                    <a:pt x="91" y="3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Freeform 101"/>
            <p:cNvSpPr>
              <a:spLocks/>
            </p:cNvSpPr>
            <p:nvPr/>
          </p:nvSpPr>
          <p:spPr bwMode="auto">
            <a:xfrm>
              <a:off x="1892" y="2172"/>
              <a:ext cx="20" cy="24"/>
            </a:xfrm>
            <a:custGeom>
              <a:avLst/>
              <a:gdLst>
                <a:gd name="T0" fmla="*/ 0 w 40"/>
                <a:gd name="T1" fmla="*/ 0 h 47"/>
                <a:gd name="T2" fmla="*/ 11 w 40"/>
                <a:gd name="T3" fmla="*/ 26 h 47"/>
                <a:gd name="T4" fmla="*/ 27 w 40"/>
                <a:gd name="T5" fmla="*/ 47 h 47"/>
                <a:gd name="T6" fmla="*/ 40 w 40"/>
                <a:gd name="T7" fmla="*/ 15 h 47"/>
                <a:gd name="T8" fmla="*/ 17 w 40"/>
                <a:gd name="T9" fmla="*/ 3 h 47"/>
                <a:gd name="T10" fmla="*/ 0 w 40"/>
                <a:gd name="T11" fmla="*/ 0 h 47"/>
                <a:gd name="T12" fmla="*/ 0 w 40"/>
                <a:gd name="T13" fmla="*/ 0 h 47"/>
                <a:gd name="T14" fmla="*/ 0 w 40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7"/>
                <a:gd name="T26" fmla="*/ 40 w 40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7">
                  <a:moveTo>
                    <a:pt x="0" y="0"/>
                  </a:moveTo>
                  <a:lnTo>
                    <a:pt x="11" y="26"/>
                  </a:lnTo>
                  <a:lnTo>
                    <a:pt x="27" y="47"/>
                  </a:lnTo>
                  <a:lnTo>
                    <a:pt x="40" y="15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Freeform 102"/>
            <p:cNvSpPr>
              <a:spLocks/>
            </p:cNvSpPr>
            <p:nvPr/>
          </p:nvSpPr>
          <p:spPr bwMode="auto">
            <a:xfrm>
              <a:off x="1990" y="2314"/>
              <a:ext cx="250" cy="235"/>
            </a:xfrm>
            <a:custGeom>
              <a:avLst/>
              <a:gdLst>
                <a:gd name="T0" fmla="*/ 32 w 500"/>
                <a:gd name="T1" fmla="*/ 43 h 469"/>
                <a:gd name="T2" fmla="*/ 30 w 500"/>
                <a:gd name="T3" fmla="*/ 135 h 469"/>
                <a:gd name="T4" fmla="*/ 32 w 500"/>
                <a:gd name="T5" fmla="*/ 201 h 469"/>
                <a:gd name="T6" fmla="*/ 49 w 500"/>
                <a:gd name="T7" fmla="*/ 262 h 469"/>
                <a:gd name="T8" fmla="*/ 70 w 500"/>
                <a:gd name="T9" fmla="*/ 310 h 469"/>
                <a:gd name="T10" fmla="*/ 30 w 500"/>
                <a:gd name="T11" fmla="*/ 312 h 469"/>
                <a:gd name="T12" fmla="*/ 0 w 500"/>
                <a:gd name="T13" fmla="*/ 338 h 469"/>
                <a:gd name="T14" fmla="*/ 0 w 500"/>
                <a:gd name="T15" fmla="*/ 365 h 469"/>
                <a:gd name="T16" fmla="*/ 19 w 500"/>
                <a:gd name="T17" fmla="*/ 384 h 469"/>
                <a:gd name="T18" fmla="*/ 81 w 500"/>
                <a:gd name="T19" fmla="*/ 365 h 469"/>
                <a:gd name="T20" fmla="*/ 158 w 500"/>
                <a:gd name="T21" fmla="*/ 327 h 469"/>
                <a:gd name="T22" fmla="*/ 199 w 500"/>
                <a:gd name="T23" fmla="*/ 338 h 469"/>
                <a:gd name="T24" fmla="*/ 199 w 500"/>
                <a:gd name="T25" fmla="*/ 367 h 469"/>
                <a:gd name="T26" fmla="*/ 93 w 500"/>
                <a:gd name="T27" fmla="*/ 395 h 469"/>
                <a:gd name="T28" fmla="*/ 26 w 500"/>
                <a:gd name="T29" fmla="*/ 454 h 469"/>
                <a:gd name="T30" fmla="*/ 133 w 500"/>
                <a:gd name="T31" fmla="*/ 439 h 469"/>
                <a:gd name="T32" fmla="*/ 197 w 500"/>
                <a:gd name="T33" fmla="*/ 433 h 469"/>
                <a:gd name="T34" fmla="*/ 243 w 500"/>
                <a:gd name="T35" fmla="*/ 450 h 469"/>
                <a:gd name="T36" fmla="*/ 310 w 500"/>
                <a:gd name="T37" fmla="*/ 465 h 469"/>
                <a:gd name="T38" fmla="*/ 369 w 500"/>
                <a:gd name="T39" fmla="*/ 469 h 469"/>
                <a:gd name="T40" fmla="*/ 416 w 500"/>
                <a:gd name="T41" fmla="*/ 450 h 469"/>
                <a:gd name="T42" fmla="*/ 446 w 500"/>
                <a:gd name="T43" fmla="*/ 410 h 469"/>
                <a:gd name="T44" fmla="*/ 446 w 500"/>
                <a:gd name="T45" fmla="*/ 388 h 469"/>
                <a:gd name="T46" fmla="*/ 376 w 500"/>
                <a:gd name="T47" fmla="*/ 382 h 469"/>
                <a:gd name="T48" fmla="*/ 310 w 500"/>
                <a:gd name="T49" fmla="*/ 344 h 469"/>
                <a:gd name="T50" fmla="*/ 296 w 500"/>
                <a:gd name="T51" fmla="*/ 321 h 469"/>
                <a:gd name="T52" fmla="*/ 291 w 500"/>
                <a:gd name="T53" fmla="*/ 283 h 469"/>
                <a:gd name="T54" fmla="*/ 327 w 500"/>
                <a:gd name="T55" fmla="*/ 272 h 469"/>
                <a:gd name="T56" fmla="*/ 399 w 500"/>
                <a:gd name="T57" fmla="*/ 268 h 469"/>
                <a:gd name="T58" fmla="*/ 460 w 500"/>
                <a:gd name="T59" fmla="*/ 268 h 469"/>
                <a:gd name="T60" fmla="*/ 500 w 500"/>
                <a:gd name="T61" fmla="*/ 243 h 469"/>
                <a:gd name="T62" fmla="*/ 424 w 500"/>
                <a:gd name="T63" fmla="*/ 234 h 469"/>
                <a:gd name="T64" fmla="*/ 348 w 500"/>
                <a:gd name="T65" fmla="*/ 247 h 469"/>
                <a:gd name="T66" fmla="*/ 393 w 500"/>
                <a:gd name="T67" fmla="*/ 186 h 469"/>
                <a:gd name="T68" fmla="*/ 433 w 500"/>
                <a:gd name="T69" fmla="*/ 45 h 469"/>
                <a:gd name="T70" fmla="*/ 422 w 500"/>
                <a:gd name="T71" fmla="*/ 0 h 469"/>
                <a:gd name="T72" fmla="*/ 378 w 500"/>
                <a:gd name="T73" fmla="*/ 40 h 469"/>
                <a:gd name="T74" fmla="*/ 292 w 500"/>
                <a:gd name="T75" fmla="*/ 171 h 469"/>
                <a:gd name="T76" fmla="*/ 313 w 500"/>
                <a:gd name="T77" fmla="*/ 45 h 469"/>
                <a:gd name="T78" fmla="*/ 154 w 500"/>
                <a:gd name="T79" fmla="*/ 61 h 469"/>
                <a:gd name="T80" fmla="*/ 32 w 500"/>
                <a:gd name="T81" fmla="*/ 43 h 469"/>
                <a:gd name="T82" fmla="*/ 32 w 500"/>
                <a:gd name="T83" fmla="*/ 43 h 469"/>
                <a:gd name="T84" fmla="*/ 32 w 500"/>
                <a:gd name="T85" fmla="*/ 43 h 4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0"/>
                <a:gd name="T130" fmla="*/ 0 h 469"/>
                <a:gd name="T131" fmla="*/ 500 w 500"/>
                <a:gd name="T132" fmla="*/ 469 h 4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0" h="469">
                  <a:moveTo>
                    <a:pt x="32" y="43"/>
                  </a:moveTo>
                  <a:lnTo>
                    <a:pt x="30" y="135"/>
                  </a:lnTo>
                  <a:lnTo>
                    <a:pt x="32" y="201"/>
                  </a:lnTo>
                  <a:lnTo>
                    <a:pt x="49" y="262"/>
                  </a:lnTo>
                  <a:lnTo>
                    <a:pt x="70" y="310"/>
                  </a:lnTo>
                  <a:lnTo>
                    <a:pt x="30" y="312"/>
                  </a:lnTo>
                  <a:lnTo>
                    <a:pt x="0" y="338"/>
                  </a:lnTo>
                  <a:lnTo>
                    <a:pt x="0" y="365"/>
                  </a:lnTo>
                  <a:lnTo>
                    <a:pt x="19" y="384"/>
                  </a:lnTo>
                  <a:lnTo>
                    <a:pt x="81" y="365"/>
                  </a:lnTo>
                  <a:lnTo>
                    <a:pt x="158" y="327"/>
                  </a:lnTo>
                  <a:lnTo>
                    <a:pt x="199" y="338"/>
                  </a:lnTo>
                  <a:lnTo>
                    <a:pt x="199" y="367"/>
                  </a:lnTo>
                  <a:lnTo>
                    <a:pt x="93" y="395"/>
                  </a:lnTo>
                  <a:lnTo>
                    <a:pt x="26" y="454"/>
                  </a:lnTo>
                  <a:lnTo>
                    <a:pt x="133" y="439"/>
                  </a:lnTo>
                  <a:lnTo>
                    <a:pt x="197" y="433"/>
                  </a:lnTo>
                  <a:lnTo>
                    <a:pt x="243" y="450"/>
                  </a:lnTo>
                  <a:lnTo>
                    <a:pt x="310" y="465"/>
                  </a:lnTo>
                  <a:lnTo>
                    <a:pt x="369" y="469"/>
                  </a:lnTo>
                  <a:lnTo>
                    <a:pt x="416" y="450"/>
                  </a:lnTo>
                  <a:lnTo>
                    <a:pt x="446" y="410"/>
                  </a:lnTo>
                  <a:lnTo>
                    <a:pt x="446" y="388"/>
                  </a:lnTo>
                  <a:lnTo>
                    <a:pt x="376" y="382"/>
                  </a:lnTo>
                  <a:lnTo>
                    <a:pt x="310" y="344"/>
                  </a:lnTo>
                  <a:lnTo>
                    <a:pt x="296" y="321"/>
                  </a:lnTo>
                  <a:lnTo>
                    <a:pt x="291" y="283"/>
                  </a:lnTo>
                  <a:lnTo>
                    <a:pt x="327" y="272"/>
                  </a:lnTo>
                  <a:lnTo>
                    <a:pt x="399" y="268"/>
                  </a:lnTo>
                  <a:lnTo>
                    <a:pt x="460" y="268"/>
                  </a:lnTo>
                  <a:lnTo>
                    <a:pt x="500" y="243"/>
                  </a:lnTo>
                  <a:lnTo>
                    <a:pt x="424" y="234"/>
                  </a:lnTo>
                  <a:lnTo>
                    <a:pt x="348" y="247"/>
                  </a:lnTo>
                  <a:lnTo>
                    <a:pt x="393" y="186"/>
                  </a:lnTo>
                  <a:lnTo>
                    <a:pt x="433" y="45"/>
                  </a:lnTo>
                  <a:lnTo>
                    <a:pt x="422" y="0"/>
                  </a:lnTo>
                  <a:lnTo>
                    <a:pt x="378" y="40"/>
                  </a:lnTo>
                  <a:lnTo>
                    <a:pt x="292" y="171"/>
                  </a:lnTo>
                  <a:lnTo>
                    <a:pt x="313" y="45"/>
                  </a:lnTo>
                  <a:lnTo>
                    <a:pt x="154" y="61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Freeform 103"/>
            <p:cNvSpPr>
              <a:spLocks/>
            </p:cNvSpPr>
            <p:nvPr/>
          </p:nvSpPr>
          <p:spPr bwMode="auto">
            <a:xfrm>
              <a:off x="2237" y="2370"/>
              <a:ext cx="62" cy="42"/>
            </a:xfrm>
            <a:custGeom>
              <a:avLst/>
              <a:gdLst>
                <a:gd name="T0" fmla="*/ 0 w 124"/>
                <a:gd name="T1" fmla="*/ 84 h 86"/>
                <a:gd name="T2" fmla="*/ 13 w 124"/>
                <a:gd name="T3" fmla="*/ 13 h 86"/>
                <a:gd name="T4" fmla="*/ 55 w 124"/>
                <a:gd name="T5" fmla="*/ 0 h 86"/>
                <a:gd name="T6" fmla="*/ 124 w 124"/>
                <a:gd name="T7" fmla="*/ 25 h 86"/>
                <a:gd name="T8" fmla="*/ 103 w 124"/>
                <a:gd name="T9" fmla="*/ 55 h 86"/>
                <a:gd name="T10" fmla="*/ 44 w 124"/>
                <a:gd name="T11" fmla="*/ 86 h 86"/>
                <a:gd name="T12" fmla="*/ 0 w 124"/>
                <a:gd name="T13" fmla="*/ 84 h 86"/>
                <a:gd name="T14" fmla="*/ 0 w 124"/>
                <a:gd name="T15" fmla="*/ 84 h 86"/>
                <a:gd name="T16" fmla="*/ 0 w 124"/>
                <a:gd name="T17" fmla="*/ 84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86"/>
                <a:gd name="T29" fmla="*/ 124 w 12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86">
                  <a:moveTo>
                    <a:pt x="0" y="84"/>
                  </a:moveTo>
                  <a:lnTo>
                    <a:pt x="13" y="13"/>
                  </a:lnTo>
                  <a:lnTo>
                    <a:pt x="55" y="0"/>
                  </a:lnTo>
                  <a:lnTo>
                    <a:pt x="124" y="25"/>
                  </a:lnTo>
                  <a:lnTo>
                    <a:pt x="103" y="55"/>
                  </a:lnTo>
                  <a:lnTo>
                    <a:pt x="44" y="8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Freeform 104"/>
            <p:cNvSpPr>
              <a:spLocks/>
            </p:cNvSpPr>
            <p:nvPr/>
          </p:nvSpPr>
          <p:spPr bwMode="auto">
            <a:xfrm>
              <a:off x="1954" y="2205"/>
              <a:ext cx="30" cy="11"/>
            </a:xfrm>
            <a:custGeom>
              <a:avLst/>
              <a:gdLst>
                <a:gd name="T0" fmla="*/ 5 w 58"/>
                <a:gd name="T1" fmla="*/ 21 h 21"/>
                <a:gd name="T2" fmla="*/ 38 w 58"/>
                <a:gd name="T3" fmla="*/ 19 h 21"/>
                <a:gd name="T4" fmla="*/ 58 w 58"/>
                <a:gd name="T5" fmla="*/ 0 h 21"/>
                <a:gd name="T6" fmla="*/ 24 w 58"/>
                <a:gd name="T7" fmla="*/ 0 h 21"/>
                <a:gd name="T8" fmla="*/ 0 w 58"/>
                <a:gd name="T9" fmla="*/ 4 h 21"/>
                <a:gd name="T10" fmla="*/ 5 w 58"/>
                <a:gd name="T11" fmla="*/ 21 h 21"/>
                <a:gd name="T12" fmla="*/ 5 w 58"/>
                <a:gd name="T13" fmla="*/ 21 h 21"/>
                <a:gd name="T14" fmla="*/ 5 w 58"/>
                <a:gd name="T15" fmla="*/ 2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21"/>
                <a:gd name="T26" fmla="*/ 58 w 58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21">
                  <a:moveTo>
                    <a:pt x="5" y="21"/>
                  </a:moveTo>
                  <a:lnTo>
                    <a:pt x="38" y="19"/>
                  </a:lnTo>
                  <a:lnTo>
                    <a:pt x="58" y="0"/>
                  </a:lnTo>
                  <a:lnTo>
                    <a:pt x="24" y="0"/>
                  </a:lnTo>
                  <a:lnTo>
                    <a:pt x="0" y="4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105"/>
            <p:cNvSpPr>
              <a:spLocks/>
            </p:cNvSpPr>
            <p:nvPr/>
          </p:nvSpPr>
          <p:spPr bwMode="auto">
            <a:xfrm>
              <a:off x="2089" y="2030"/>
              <a:ext cx="43" cy="14"/>
            </a:xfrm>
            <a:custGeom>
              <a:avLst/>
              <a:gdLst>
                <a:gd name="T0" fmla="*/ 0 w 86"/>
                <a:gd name="T1" fmla="*/ 6 h 29"/>
                <a:gd name="T2" fmla="*/ 40 w 86"/>
                <a:gd name="T3" fmla="*/ 19 h 29"/>
                <a:gd name="T4" fmla="*/ 86 w 86"/>
                <a:gd name="T5" fmla="*/ 29 h 29"/>
                <a:gd name="T6" fmla="*/ 46 w 86"/>
                <a:gd name="T7" fmla="*/ 0 h 29"/>
                <a:gd name="T8" fmla="*/ 0 w 86"/>
                <a:gd name="T9" fmla="*/ 6 h 29"/>
                <a:gd name="T10" fmla="*/ 0 w 86"/>
                <a:gd name="T11" fmla="*/ 6 h 29"/>
                <a:gd name="T12" fmla="*/ 0 w 86"/>
                <a:gd name="T13" fmla="*/ 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29"/>
                <a:gd name="T23" fmla="*/ 86 w 86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29">
                  <a:moveTo>
                    <a:pt x="0" y="6"/>
                  </a:moveTo>
                  <a:lnTo>
                    <a:pt x="40" y="19"/>
                  </a:lnTo>
                  <a:lnTo>
                    <a:pt x="86" y="29"/>
                  </a:lnTo>
                  <a:lnTo>
                    <a:pt x="4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106"/>
            <p:cNvSpPr>
              <a:spLocks/>
            </p:cNvSpPr>
            <p:nvPr/>
          </p:nvSpPr>
          <p:spPr bwMode="auto">
            <a:xfrm>
              <a:off x="1936" y="2072"/>
              <a:ext cx="23" cy="57"/>
            </a:xfrm>
            <a:custGeom>
              <a:avLst/>
              <a:gdLst>
                <a:gd name="T0" fmla="*/ 25 w 46"/>
                <a:gd name="T1" fmla="*/ 114 h 114"/>
                <a:gd name="T2" fmla="*/ 2 w 46"/>
                <a:gd name="T3" fmla="*/ 114 h 114"/>
                <a:gd name="T4" fmla="*/ 0 w 46"/>
                <a:gd name="T5" fmla="*/ 89 h 114"/>
                <a:gd name="T6" fmla="*/ 46 w 46"/>
                <a:gd name="T7" fmla="*/ 0 h 114"/>
                <a:gd name="T8" fmla="*/ 35 w 46"/>
                <a:gd name="T9" fmla="*/ 76 h 114"/>
                <a:gd name="T10" fmla="*/ 25 w 46"/>
                <a:gd name="T11" fmla="*/ 114 h 114"/>
                <a:gd name="T12" fmla="*/ 25 w 46"/>
                <a:gd name="T13" fmla="*/ 114 h 114"/>
                <a:gd name="T14" fmla="*/ 25 w 46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14"/>
                <a:gd name="T26" fmla="*/ 46 w 46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14">
                  <a:moveTo>
                    <a:pt x="25" y="114"/>
                  </a:moveTo>
                  <a:lnTo>
                    <a:pt x="2" y="114"/>
                  </a:lnTo>
                  <a:lnTo>
                    <a:pt x="0" y="89"/>
                  </a:lnTo>
                  <a:lnTo>
                    <a:pt x="46" y="0"/>
                  </a:lnTo>
                  <a:lnTo>
                    <a:pt x="35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107"/>
            <p:cNvSpPr>
              <a:spLocks/>
            </p:cNvSpPr>
            <p:nvPr/>
          </p:nvSpPr>
          <p:spPr bwMode="auto">
            <a:xfrm>
              <a:off x="1970" y="1929"/>
              <a:ext cx="56" cy="64"/>
            </a:xfrm>
            <a:custGeom>
              <a:avLst/>
              <a:gdLst>
                <a:gd name="T0" fmla="*/ 17 w 110"/>
                <a:gd name="T1" fmla="*/ 93 h 129"/>
                <a:gd name="T2" fmla="*/ 42 w 110"/>
                <a:gd name="T3" fmla="*/ 129 h 129"/>
                <a:gd name="T4" fmla="*/ 78 w 110"/>
                <a:gd name="T5" fmla="*/ 125 h 129"/>
                <a:gd name="T6" fmla="*/ 110 w 110"/>
                <a:gd name="T7" fmla="*/ 110 h 129"/>
                <a:gd name="T8" fmla="*/ 80 w 110"/>
                <a:gd name="T9" fmla="*/ 95 h 129"/>
                <a:gd name="T10" fmla="*/ 47 w 110"/>
                <a:gd name="T11" fmla="*/ 65 h 129"/>
                <a:gd name="T12" fmla="*/ 44 w 110"/>
                <a:gd name="T13" fmla="*/ 21 h 129"/>
                <a:gd name="T14" fmla="*/ 11 w 110"/>
                <a:gd name="T15" fmla="*/ 0 h 129"/>
                <a:gd name="T16" fmla="*/ 0 w 110"/>
                <a:gd name="T17" fmla="*/ 27 h 129"/>
                <a:gd name="T18" fmla="*/ 0 w 110"/>
                <a:gd name="T19" fmla="*/ 49 h 129"/>
                <a:gd name="T20" fmla="*/ 17 w 110"/>
                <a:gd name="T21" fmla="*/ 93 h 129"/>
                <a:gd name="T22" fmla="*/ 17 w 110"/>
                <a:gd name="T23" fmla="*/ 93 h 129"/>
                <a:gd name="T24" fmla="*/ 17 w 110"/>
                <a:gd name="T25" fmla="*/ 93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29"/>
                <a:gd name="T41" fmla="*/ 110 w 110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29">
                  <a:moveTo>
                    <a:pt x="17" y="93"/>
                  </a:moveTo>
                  <a:lnTo>
                    <a:pt x="42" y="129"/>
                  </a:lnTo>
                  <a:lnTo>
                    <a:pt x="78" y="125"/>
                  </a:lnTo>
                  <a:lnTo>
                    <a:pt x="110" y="110"/>
                  </a:lnTo>
                  <a:lnTo>
                    <a:pt x="80" y="95"/>
                  </a:lnTo>
                  <a:lnTo>
                    <a:pt x="47" y="65"/>
                  </a:lnTo>
                  <a:lnTo>
                    <a:pt x="44" y="21"/>
                  </a:lnTo>
                  <a:lnTo>
                    <a:pt x="11" y="0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108"/>
            <p:cNvSpPr>
              <a:spLocks/>
            </p:cNvSpPr>
            <p:nvPr/>
          </p:nvSpPr>
          <p:spPr bwMode="auto">
            <a:xfrm>
              <a:off x="2029" y="2075"/>
              <a:ext cx="141" cy="111"/>
            </a:xfrm>
            <a:custGeom>
              <a:avLst/>
              <a:gdLst>
                <a:gd name="T0" fmla="*/ 220 w 281"/>
                <a:gd name="T1" fmla="*/ 87 h 222"/>
                <a:gd name="T2" fmla="*/ 178 w 281"/>
                <a:gd name="T3" fmla="*/ 146 h 222"/>
                <a:gd name="T4" fmla="*/ 121 w 281"/>
                <a:gd name="T5" fmla="*/ 182 h 222"/>
                <a:gd name="T6" fmla="*/ 83 w 281"/>
                <a:gd name="T7" fmla="*/ 222 h 222"/>
                <a:gd name="T8" fmla="*/ 47 w 281"/>
                <a:gd name="T9" fmla="*/ 197 h 222"/>
                <a:gd name="T10" fmla="*/ 21 w 281"/>
                <a:gd name="T11" fmla="*/ 142 h 222"/>
                <a:gd name="T12" fmla="*/ 30 w 281"/>
                <a:gd name="T13" fmla="*/ 97 h 222"/>
                <a:gd name="T14" fmla="*/ 0 w 281"/>
                <a:gd name="T15" fmla="*/ 45 h 222"/>
                <a:gd name="T16" fmla="*/ 2 w 281"/>
                <a:gd name="T17" fmla="*/ 0 h 222"/>
                <a:gd name="T18" fmla="*/ 93 w 281"/>
                <a:gd name="T19" fmla="*/ 49 h 222"/>
                <a:gd name="T20" fmla="*/ 173 w 281"/>
                <a:gd name="T21" fmla="*/ 57 h 222"/>
                <a:gd name="T22" fmla="*/ 270 w 281"/>
                <a:gd name="T23" fmla="*/ 5 h 222"/>
                <a:gd name="T24" fmla="*/ 281 w 281"/>
                <a:gd name="T25" fmla="*/ 45 h 222"/>
                <a:gd name="T26" fmla="*/ 220 w 281"/>
                <a:gd name="T27" fmla="*/ 87 h 222"/>
                <a:gd name="T28" fmla="*/ 220 w 281"/>
                <a:gd name="T29" fmla="*/ 87 h 222"/>
                <a:gd name="T30" fmla="*/ 220 w 281"/>
                <a:gd name="T31" fmla="*/ 87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22"/>
                <a:gd name="T50" fmla="*/ 281 w 281"/>
                <a:gd name="T51" fmla="*/ 222 h 2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22">
                  <a:moveTo>
                    <a:pt x="220" y="87"/>
                  </a:moveTo>
                  <a:lnTo>
                    <a:pt x="178" y="146"/>
                  </a:lnTo>
                  <a:lnTo>
                    <a:pt x="121" y="182"/>
                  </a:lnTo>
                  <a:lnTo>
                    <a:pt x="83" y="222"/>
                  </a:lnTo>
                  <a:lnTo>
                    <a:pt x="47" y="197"/>
                  </a:lnTo>
                  <a:lnTo>
                    <a:pt x="21" y="142"/>
                  </a:lnTo>
                  <a:lnTo>
                    <a:pt x="30" y="97"/>
                  </a:lnTo>
                  <a:lnTo>
                    <a:pt x="0" y="45"/>
                  </a:lnTo>
                  <a:lnTo>
                    <a:pt x="2" y="0"/>
                  </a:lnTo>
                  <a:lnTo>
                    <a:pt x="93" y="49"/>
                  </a:lnTo>
                  <a:lnTo>
                    <a:pt x="173" y="57"/>
                  </a:lnTo>
                  <a:lnTo>
                    <a:pt x="270" y="5"/>
                  </a:lnTo>
                  <a:lnTo>
                    <a:pt x="281" y="45"/>
                  </a:lnTo>
                  <a:lnTo>
                    <a:pt x="220" y="8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Freeform 109"/>
            <p:cNvSpPr>
              <a:spLocks/>
            </p:cNvSpPr>
            <p:nvPr/>
          </p:nvSpPr>
          <p:spPr bwMode="auto">
            <a:xfrm>
              <a:off x="1950" y="2245"/>
              <a:ext cx="87" cy="32"/>
            </a:xfrm>
            <a:custGeom>
              <a:avLst/>
              <a:gdLst>
                <a:gd name="T0" fmla="*/ 0 w 173"/>
                <a:gd name="T1" fmla="*/ 11 h 65"/>
                <a:gd name="T2" fmla="*/ 0 w 173"/>
                <a:gd name="T3" fmla="*/ 40 h 65"/>
                <a:gd name="T4" fmla="*/ 23 w 173"/>
                <a:gd name="T5" fmla="*/ 57 h 65"/>
                <a:gd name="T6" fmla="*/ 61 w 173"/>
                <a:gd name="T7" fmla="*/ 57 h 65"/>
                <a:gd name="T8" fmla="*/ 112 w 173"/>
                <a:gd name="T9" fmla="*/ 65 h 65"/>
                <a:gd name="T10" fmla="*/ 173 w 173"/>
                <a:gd name="T11" fmla="*/ 40 h 65"/>
                <a:gd name="T12" fmla="*/ 114 w 173"/>
                <a:gd name="T13" fmla="*/ 11 h 65"/>
                <a:gd name="T14" fmla="*/ 61 w 173"/>
                <a:gd name="T15" fmla="*/ 0 h 65"/>
                <a:gd name="T16" fmla="*/ 30 w 173"/>
                <a:gd name="T17" fmla="*/ 0 h 65"/>
                <a:gd name="T18" fmla="*/ 0 w 173"/>
                <a:gd name="T19" fmla="*/ 11 h 65"/>
                <a:gd name="T20" fmla="*/ 0 w 173"/>
                <a:gd name="T21" fmla="*/ 11 h 65"/>
                <a:gd name="T22" fmla="*/ 0 w 173"/>
                <a:gd name="T23" fmla="*/ 11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3"/>
                <a:gd name="T37" fmla="*/ 0 h 65"/>
                <a:gd name="T38" fmla="*/ 173 w 17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3" h="65">
                  <a:moveTo>
                    <a:pt x="0" y="11"/>
                  </a:moveTo>
                  <a:lnTo>
                    <a:pt x="0" y="40"/>
                  </a:lnTo>
                  <a:lnTo>
                    <a:pt x="23" y="57"/>
                  </a:lnTo>
                  <a:lnTo>
                    <a:pt x="61" y="57"/>
                  </a:lnTo>
                  <a:lnTo>
                    <a:pt x="112" y="65"/>
                  </a:lnTo>
                  <a:lnTo>
                    <a:pt x="173" y="40"/>
                  </a:lnTo>
                  <a:lnTo>
                    <a:pt x="114" y="11"/>
                  </a:lnTo>
                  <a:lnTo>
                    <a:pt x="61" y="0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110"/>
            <p:cNvSpPr>
              <a:spLocks/>
            </p:cNvSpPr>
            <p:nvPr/>
          </p:nvSpPr>
          <p:spPr bwMode="auto">
            <a:xfrm>
              <a:off x="1895" y="2063"/>
              <a:ext cx="28" cy="62"/>
            </a:xfrm>
            <a:custGeom>
              <a:avLst/>
              <a:gdLst>
                <a:gd name="T0" fmla="*/ 55 w 55"/>
                <a:gd name="T1" fmla="*/ 0 h 126"/>
                <a:gd name="T2" fmla="*/ 5 w 55"/>
                <a:gd name="T3" fmla="*/ 44 h 126"/>
                <a:gd name="T4" fmla="*/ 0 w 55"/>
                <a:gd name="T5" fmla="*/ 91 h 126"/>
                <a:gd name="T6" fmla="*/ 21 w 55"/>
                <a:gd name="T7" fmla="*/ 126 h 126"/>
                <a:gd name="T8" fmla="*/ 49 w 55"/>
                <a:gd name="T9" fmla="*/ 65 h 126"/>
                <a:gd name="T10" fmla="*/ 55 w 55"/>
                <a:gd name="T11" fmla="*/ 0 h 126"/>
                <a:gd name="T12" fmla="*/ 55 w 55"/>
                <a:gd name="T13" fmla="*/ 0 h 126"/>
                <a:gd name="T14" fmla="*/ 55 w 55"/>
                <a:gd name="T15" fmla="*/ 0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26"/>
                <a:gd name="T26" fmla="*/ 55 w 55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26">
                  <a:moveTo>
                    <a:pt x="55" y="0"/>
                  </a:moveTo>
                  <a:lnTo>
                    <a:pt x="5" y="44"/>
                  </a:lnTo>
                  <a:lnTo>
                    <a:pt x="0" y="91"/>
                  </a:lnTo>
                  <a:lnTo>
                    <a:pt x="21" y="126"/>
                  </a:lnTo>
                  <a:lnTo>
                    <a:pt x="49" y="6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111"/>
            <p:cNvSpPr>
              <a:spLocks/>
            </p:cNvSpPr>
            <p:nvPr/>
          </p:nvSpPr>
          <p:spPr bwMode="auto">
            <a:xfrm>
              <a:off x="2015" y="2345"/>
              <a:ext cx="177" cy="190"/>
            </a:xfrm>
            <a:custGeom>
              <a:avLst/>
              <a:gdLst>
                <a:gd name="T0" fmla="*/ 4 w 354"/>
                <a:gd name="T1" fmla="*/ 40 h 380"/>
                <a:gd name="T2" fmla="*/ 4 w 354"/>
                <a:gd name="T3" fmla="*/ 91 h 380"/>
                <a:gd name="T4" fmla="*/ 4 w 354"/>
                <a:gd name="T5" fmla="*/ 152 h 380"/>
                <a:gd name="T6" fmla="*/ 50 w 354"/>
                <a:gd name="T7" fmla="*/ 222 h 380"/>
                <a:gd name="T8" fmla="*/ 13 w 354"/>
                <a:gd name="T9" fmla="*/ 283 h 380"/>
                <a:gd name="T10" fmla="*/ 131 w 354"/>
                <a:gd name="T11" fmla="*/ 237 h 380"/>
                <a:gd name="T12" fmla="*/ 186 w 354"/>
                <a:gd name="T13" fmla="*/ 289 h 380"/>
                <a:gd name="T14" fmla="*/ 158 w 354"/>
                <a:gd name="T15" fmla="*/ 321 h 380"/>
                <a:gd name="T16" fmla="*/ 40 w 354"/>
                <a:gd name="T17" fmla="*/ 359 h 380"/>
                <a:gd name="T18" fmla="*/ 209 w 354"/>
                <a:gd name="T19" fmla="*/ 363 h 380"/>
                <a:gd name="T20" fmla="*/ 299 w 354"/>
                <a:gd name="T21" fmla="*/ 380 h 380"/>
                <a:gd name="T22" fmla="*/ 354 w 354"/>
                <a:gd name="T23" fmla="*/ 353 h 380"/>
                <a:gd name="T24" fmla="*/ 249 w 354"/>
                <a:gd name="T25" fmla="*/ 298 h 380"/>
                <a:gd name="T26" fmla="*/ 186 w 354"/>
                <a:gd name="T27" fmla="*/ 230 h 380"/>
                <a:gd name="T28" fmla="*/ 270 w 354"/>
                <a:gd name="T29" fmla="*/ 195 h 380"/>
                <a:gd name="T30" fmla="*/ 325 w 354"/>
                <a:gd name="T31" fmla="*/ 114 h 380"/>
                <a:gd name="T32" fmla="*/ 352 w 354"/>
                <a:gd name="T33" fmla="*/ 3 h 380"/>
                <a:gd name="T34" fmla="*/ 297 w 354"/>
                <a:gd name="T35" fmla="*/ 76 h 380"/>
                <a:gd name="T36" fmla="*/ 217 w 354"/>
                <a:gd name="T37" fmla="*/ 159 h 380"/>
                <a:gd name="T38" fmla="*/ 217 w 354"/>
                <a:gd name="T39" fmla="*/ 22 h 380"/>
                <a:gd name="T40" fmla="*/ 82 w 354"/>
                <a:gd name="T41" fmla="*/ 19 h 380"/>
                <a:gd name="T42" fmla="*/ 0 w 354"/>
                <a:gd name="T43" fmla="*/ 0 h 380"/>
                <a:gd name="T44" fmla="*/ 4 w 354"/>
                <a:gd name="T45" fmla="*/ 40 h 380"/>
                <a:gd name="T46" fmla="*/ 4 w 354"/>
                <a:gd name="T47" fmla="*/ 40 h 380"/>
                <a:gd name="T48" fmla="*/ 4 w 354"/>
                <a:gd name="T49" fmla="*/ 40 h 3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380"/>
                <a:gd name="T77" fmla="*/ 354 w 354"/>
                <a:gd name="T78" fmla="*/ 380 h 3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380">
                  <a:moveTo>
                    <a:pt x="4" y="40"/>
                  </a:moveTo>
                  <a:lnTo>
                    <a:pt x="4" y="91"/>
                  </a:lnTo>
                  <a:lnTo>
                    <a:pt x="4" y="152"/>
                  </a:lnTo>
                  <a:lnTo>
                    <a:pt x="50" y="222"/>
                  </a:lnTo>
                  <a:lnTo>
                    <a:pt x="13" y="283"/>
                  </a:lnTo>
                  <a:lnTo>
                    <a:pt x="131" y="237"/>
                  </a:lnTo>
                  <a:lnTo>
                    <a:pt x="186" y="289"/>
                  </a:lnTo>
                  <a:lnTo>
                    <a:pt x="158" y="321"/>
                  </a:lnTo>
                  <a:lnTo>
                    <a:pt x="40" y="359"/>
                  </a:lnTo>
                  <a:lnTo>
                    <a:pt x="209" y="363"/>
                  </a:lnTo>
                  <a:lnTo>
                    <a:pt x="299" y="380"/>
                  </a:lnTo>
                  <a:lnTo>
                    <a:pt x="354" y="353"/>
                  </a:lnTo>
                  <a:lnTo>
                    <a:pt x="249" y="298"/>
                  </a:lnTo>
                  <a:lnTo>
                    <a:pt x="186" y="230"/>
                  </a:lnTo>
                  <a:lnTo>
                    <a:pt x="270" y="195"/>
                  </a:lnTo>
                  <a:lnTo>
                    <a:pt x="325" y="114"/>
                  </a:lnTo>
                  <a:lnTo>
                    <a:pt x="352" y="3"/>
                  </a:lnTo>
                  <a:lnTo>
                    <a:pt x="297" y="76"/>
                  </a:lnTo>
                  <a:lnTo>
                    <a:pt x="217" y="159"/>
                  </a:lnTo>
                  <a:lnTo>
                    <a:pt x="217" y="22"/>
                  </a:lnTo>
                  <a:lnTo>
                    <a:pt x="82" y="19"/>
                  </a:lnTo>
                  <a:lnTo>
                    <a:pt x="0" y="0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112"/>
            <p:cNvSpPr>
              <a:spLocks/>
            </p:cNvSpPr>
            <p:nvPr/>
          </p:nvSpPr>
          <p:spPr bwMode="auto">
            <a:xfrm>
              <a:off x="1997" y="2024"/>
              <a:ext cx="35" cy="94"/>
            </a:xfrm>
            <a:custGeom>
              <a:avLst/>
              <a:gdLst>
                <a:gd name="T0" fmla="*/ 70 w 70"/>
                <a:gd name="T1" fmla="*/ 31 h 188"/>
                <a:gd name="T2" fmla="*/ 40 w 70"/>
                <a:gd name="T3" fmla="*/ 82 h 188"/>
                <a:gd name="T4" fmla="*/ 34 w 70"/>
                <a:gd name="T5" fmla="*/ 148 h 188"/>
                <a:gd name="T6" fmla="*/ 21 w 70"/>
                <a:gd name="T7" fmla="*/ 188 h 188"/>
                <a:gd name="T8" fmla="*/ 0 w 70"/>
                <a:gd name="T9" fmla="*/ 114 h 188"/>
                <a:gd name="T10" fmla="*/ 6 w 70"/>
                <a:gd name="T11" fmla="*/ 61 h 188"/>
                <a:gd name="T12" fmla="*/ 19 w 70"/>
                <a:gd name="T13" fmla="*/ 15 h 188"/>
                <a:gd name="T14" fmla="*/ 36 w 70"/>
                <a:gd name="T15" fmla="*/ 0 h 188"/>
                <a:gd name="T16" fmla="*/ 70 w 70"/>
                <a:gd name="T17" fmla="*/ 31 h 188"/>
                <a:gd name="T18" fmla="*/ 70 w 70"/>
                <a:gd name="T19" fmla="*/ 31 h 188"/>
                <a:gd name="T20" fmla="*/ 70 w 70"/>
                <a:gd name="T21" fmla="*/ 31 h 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188"/>
                <a:gd name="T35" fmla="*/ 70 w 70"/>
                <a:gd name="T36" fmla="*/ 188 h 1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188">
                  <a:moveTo>
                    <a:pt x="70" y="31"/>
                  </a:moveTo>
                  <a:lnTo>
                    <a:pt x="40" y="82"/>
                  </a:lnTo>
                  <a:lnTo>
                    <a:pt x="34" y="148"/>
                  </a:lnTo>
                  <a:lnTo>
                    <a:pt x="21" y="188"/>
                  </a:lnTo>
                  <a:lnTo>
                    <a:pt x="0" y="114"/>
                  </a:lnTo>
                  <a:lnTo>
                    <a:pt x="6" y="61"/>
                  </a:lnTo>
                  <a:lnTo>
                    <a:pt x="19" y="15"/>
                  </a:lnTo>
                  <a:lnTo>
                    <a:pt x="36" y="0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113"/>
            <p:cNvSpPr>
              <a:spLocks/>
            </p:cNvSpPr>
            <p:nvPr/>
          </p:nvSpPr>
          <p:spPr bwMode="auto">
            <a:xfrm>
              <a:off x="2048" y="1852"/>
              <a:ext cx="44" cy="112"/>
            </a:xfrm>
            <a:custGeom>
              <a:avLst/>
              <a:gdLst>
                <a:gd name="T0" fmla="*/ 0 w 87"/>
                <a:gd name="T1" fmla="*/ 110 h 224"/>
                <a:gd name="T2" fmla="*/ 9 w 87"/>
                <a:gd name="T3" fmla="*/ 169 h 224"/>
                <a:gd name="T4" fmla="*/ 62 w 87"/>
                <a:gd name="T5" fmla="*/ 224 h 224"/>
                <a:gd name="T6" fmla="*/ 51 w 87"/>
                <a:gd name="T7" fmla="*/ 154 h 224"/>
                <a:gd name="T8" fmla="*/ 87 w 87"/>
                <a:gd name="T9" fmla="*/ 188 h 224"/>
                <a:gd name="T10" fmla="*/ 76 w 87"/>
                <a:gd name="T11" fmla="*/ 110 h 224"/>
                <a:gd name="T12" fmla="*/ 66 w 87"/>
                <a:gd name="T13" fmla="*/ 51 h 224"/>
                <a:gd name="T14" fmla="*/ 40 w 87"/>
                <a:gd name="T15" fmla="*/ 91 h 224"/>
                <a:gd name="T16" fmla="*/ 36 w 87"/>
                <a:gd name="T17" fmla="*/ 0 h 224"/>
                <a:gd name="T18" fmla="*/ 9 w 87"/>
                <a:gd name="T19" fmla="*/ 36 h 224"/>
                <a:gd name="T20" fmla="*/ 0 w 87"/>
                <a:gd name="T21" fmla="*/ 110 h 224"/>
                <a:gd name="T22" fmla="*/ 0 w 87"/>
                <a:gd name="T23" fmla="*/ 110 h 224"/>
                <a:gd name="T24" fmla="*/ 0 w 87"/>
                <a:gd name="T25" fmla="*/ 11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224"/>
                <a:gd name="T41" fmla="*/ 87 w 87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224">
                  <a:moveTo>
                    <a:pt x="0" y="110"/>
                  </a:moveTo>
                  <a:lnTo>
                    <a:pt x="9" y="169"/>
                  </a:lnTo>
                  <a:lnTo>
                    <a:pt x="62" y="224"/>
                  </a:lnTo>
                  <a:lnTo>
                    <a:pt x="51" y="154"/>
                  </a:lnTo>
                  <a:lnTo>
                    <a:pt x="87" y="188"/>
                  </a:lnTo>
                  <a:lnTo>
                    <a:pt x="76" y="110"/>
                  </a:lnTo>
                  <a:lnTo>
                    <a:pt x="66" y="51"/>
                  </a:lnTo>
                  <a:lnTo>
                    <a:pt x="40" y="91"/>
                  </a:lnTo>
                  <a:lnTo>
                    <a:pt x="36" y="0"/>
                  </a:lnTo>
                  <a:lnTo>
                    <a:pt x="9" y="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Freeform 114"/>
            <p:cNvSpPr>
              <a:spLocks/>
            </p:cNvSpPr>
            <p:nvPr/>
          </p:nvSpPr>
          <p:spPr bwMode="auto">
            <a:xfrm>
              <a:off x="2096" y="1891"/>
              <a:ext cx="49" cy="80"/>
            </a:xfrm>
            <a:custGeom>
              <a:avLst/>
              <a:gdLst>
                <a:gd name="T0" fmla="*/ 7 w 99"/>
                <a:gd name="T1" fmla="*/ 36 h 162"/>
                <a:gd name="T2" fmla="*/ 23 w 99"/>
                <a:gd name="T3" fmla="*/ 110 h 162"/>
                <a:gd name="T4" fmla="*/ 59 w 99"/>
                <a:gd name="T5" fmla="*/ 150 h 162"/>
                <a:gd name="T6" fmla="*/ 55 w 99"/>
                <a:gd name="T7" fmla="*/ 59 h 162"/>
                <a:gd name="T8" fmla="*/ 99 w 99"/>
                <a:gd name="T9" fmla="*/ 162 h 162"/>
                <a:gd name="T10" fmla="*/ 99 w 99"/>
                <a:gd name="T11" fmla="*/ 95 h 162"/>
                <a:gd name="T12" fmla="*/ 51 w 99"/>
                <a:gd name="T13" fmla="*/ 6 h 162"/>
                <a:gd name="T14" fmla="*/ 36 w 99"/>
                <a:gd name="T15" fmla="*/ 51 h 162"/>
                <a:gd name="T16" fmla="*/ 0 w 99"/>
                <a:gd name="T17" fmla="*/ 0 h 162"/>
                <a:gd name="T18" fmla="*/ 7 w 99"/>
                <a:gd name="T19" fmla="*/ 36 h 162"/>
                <a:gd name="T20" fmla="*/ 7 w 99"/>
                <a:gd name="T21" fmla="*/ 36 h 162"/>
                <a:gd name="T22" fmla="*/ 7 w 99"/>
                <a:gd name="T23" fmla="*/ 36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62"/>
                <a:gd name="T38" fmla="*/ 99 w 99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62">
                  <a:moveTo>
                    <a:pt x="7" y="36"/>
                  </a:moveTo>
                  <a:lnTo>
                    <a:pt x="23" y="110"/>
                  </a:lnTo>
                  <a:lnTo>
                    <a:pt x="59" y="150"/>
                  </a:lnTo>
                  <a:lnTo>
                    <a:pt x="55" y="59"/>
                  </a:lnTo>
                  <a:lnTo>
                    <a:pt x="99" y="162"/>
                  </a:lnTo>
                  <a:lnTo>
                    <a:pt x="99" y="95"/>
                  </a:lnTo>
                  <a:lnTo>
                    <a:pt x="51" y="6"/>
                  </a:lnTo>
                  <a:lnTo>
                    <a:pt x="36" y="51"/>
                  </a:lnTo>
                  <a:lnTo>
                    <a:pt x="0" y="0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Freeform 115"/>
            <p:cNvSpPr>
              <a:spLocks/>
            </p:cNvSpPr>
            <p:nvPr/>
          </p:nvSpPr>
          <p:spPr bwMode="auto">
            <a:xfrm>
              <a:off x="1930" y="1833"/>
              <a:ext cx="72" cy="59"/>
            </a:xfrm>
            <a:custGeom>
              <a:avLst/>
              <a:gdLst>
                <a:gd name="T0" fmla="*/ 95 w 143"/>
                <a:gd name="T1" fmla="*/ 42 h 120"/>
                <a:gd name="T2" fmla="*/ 13 w 143"/>
                <a:gd name="T3" fmla="*/ 120 h 120"/>
                <a:gd name="T4" fmla="*/ 48 w 143"/>
                <a:gd name="T5" fmla="*/ 63 h 120"/>
                <a:gd name="T6" fmla="*/ 0 w 143"/>
                <a:gd name="T7" fmla="*/ 93 h 120"/>
                <a:gd name="T8" fmla="*/ 40 w 143"/>
                <a:gd name="T9" fmla="*/ 34 h 120"/>
                <a:gd name="T10" fmla="*/ 143 w 143"/>
                <a:gd name="T11" fmla="*/ 0 h 120"/>
                <a:gd name="T12" fmla="*/ 95 w 143"/>
                <a:gd name="T13" fmla="*/ 42 h 120"/>
                <a:gd name="T14" fmla="*/ 95 w 143"/>
                <a:gd name="T15" fmla="*/ 42 h 120"/>
                <a:gd name="T16" fmla="*/ 95 w 143"/>
                <a:gd name="T17" fmla="*/ 42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120"/>
                <a:gd name="T29" fmla="*/ 143 w 143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120">
                  <a:moveTo>
                    <a:pt x="95" y="42"/>
                  </a:moveTo>
                  <a:lnTo>
                    <a:pt x="13" y="120"/>
                  </a:lnTo>
                  <a:lnTo>
                    <a:pt x="48" y="63"/>
                  </a:lnTo>
                  <a:lnTo>
                    <a:pt x="0" y="93"/>
                  </a:lnTo>
                  <a:lnTo>
                    <a:pt x="40" y="34"/>
                  </a:lnTo>
                  <a:lnTo>
                    <a:pt x="143" y="0"/>
                  </a:lnTo>
                  <a:lnTo>
                    <a:pt x="95" y="4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116"/>
            <p:cNvSpPr>
              <a:spLocks/>
            </p:cNvSpPr>
            <p:nvPr/>
          </p:nvSpPr>
          <p:spPr bwMode="auto">
            <a:xfrm>
              <a:off x="2270" y="1836"/>
              <a:ext cx="106" cy="53"/>
            </a:xfrm>
            <a:custGeom>
              <a:avLst/>
              <a:gdLst>
                <a:gd name="T0" fmla="*/ 51 w 213"/>
                <a:gd name="T1" fmla="*/ 34 h 104"/>
                <a:gd name="T2" fmla="*/ 129 w 213"/>
                <a:gd name="T3" fmla="*/ 22 h 104"/>
                <a:gd name="T4" fmla="*/ 213 w 213"/>
                <a:gd name="T5" fmla="*/ 0 h 104"/>
                <a:gd name="T6" fmla="*/ 97 w 213"/>
                <a:gd name="T7" fmla="*/ 59 h 104"/>
                <a:gd name="T8" fmla="*/ 165 w 213"/>
                <a:gd name="T9" fmla="*/ 59 h 104"/>
                <a:gd name="T10" fmla="*/ 97 w 213"/>
                <a:gd name="T11" fmla="*/ 104 h 104"/>
                <a:gd name="T12" fmla="*/ 47 w 213"/>
                <a:gd name="T13" fmla="*/ 62 h 104"/>
                <a:gd name="T14" fmla="*/ 0 w 213"/>
                <a:gd name="T15" fmla="*/ 22 h 104"/>
                <a:gd name="T16" fmla="*/ 51 w 213"/>
                <a:gd name="T17" fmla="*/ 34 h 104"/>
                <a:gd name="T18" fmla="*/ 51 w 213"/>
                <a:gd name="T19" fmla="*/ 34 h 104"/>
                <a:gd name="T20" fmla="*/ 51 w 213"/>
                <a:gd name="T21" fmla="*/ 34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104"/>
                <a:gd name="T35" fmla="*/ 213 w 213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104">
                  <a:moveTo>
                    <a:pt x="51" y="34"/>
                  </a:moveTo>
                  <a:lnTo>
                    <a:pt x="129" y="22"/>
                  </a:lnTo>
                  <a:lnTo>
                    <a:pt x="213" y="0"/>
                  </a:lnTo>
                  <a:lnTo>
                    <a:pt x="97" y="59"/>
                  </a:lnTo>
                  <a:lnTo>
                    <a:pt x="165" y="59"/>
                  </a:lnTo>
                  <a:lnTo>
                    <a:pt x="97" y="104"/>
                  </a:lnTo>
                  <a:lnTo>
                    <a:pt x="47" y="62"/>
                  </a:lnTo>
                  <a:lnTo>
                    <a:pt x="0" y="22"/>
                  </a:lnTo>
                  <a:lnTo>
                    <a:pt x="51" y="3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117"/>
            <p:cNvSpPr>
              <a:spLocks/>
            </p:cNvSpPr>
            <p:nvPr/>
          </p:nvSpPr>
          <p:spPr bwMode="auto">
            <a:xfrm>
              <a:off x="2248" y="1875"/>
              <a:ext cx="49" cy="24"/>
            </a:xfrm>
            <a:custGeom>
              <a:avLst/>
              <a:gdLst>
                <a:gd name="T0" fmla="*/ 0 w 99"/>
                <a:gd name="T1" fmla="*/ 15 h 47"/>
                <a:gd name="T2" fmla="*/ 40 w 99"/>
                <a:gd name="T3" fmla="*/ 47 h 47"/>
                <a:gd name="T4" fmla="*/ 99 w 99"/>
                <a:gd name="T5" fmla="*/ 40 h 47"/>
                <a:gd name="T6" fmla="*/ 40 w 99"/>
                <a:gd name="T7" fmla="*/ 0 h 47"/>
                <a:gd name="T8" fmla="*/ 0 w 99"/>
                <a:gd name="T9" fmla="*/ 15 h 47"/>
                <a:gd name="T10" fmla="*/ 0 w 99"/>
                <a:gd name="T11" fmla="*/ 15 h 47"/>
                <a:gd name="T12" fmla="*/ 0 w 99"/>
                <a:gd name="T13" fmla="*/ 1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47"/>
                <a:gd name="T23" fmla="*/ 99 w 9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47">
                  <a:moveTo>
                    <a:pt x="0" y="15"/>
                  </a:moveTo>
                  <a:lnTo>
                    <a:pt x="40" y="47"/>
                  </a:lnTo>
                  <a:lnTo>
                    <a:pt x="99" y="40"/>
                  </a:lnTo>
                  <a:lnTo>
                    <a:pt x="4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118"/>
            <p:cNvSpPr>
              <a:spLocks/>
            </p:cNvSpPr>
            <p:nvPr/>
          </p:nvSpPr>
          <p:spPr bwMode="auto">
            <a:xfrm>
              <a:off x="1937" y="1643"/>
              <a:ext cx="55" cy="94"/>
            </a:xfrm>
            <a:custGeom>
              <a:avLst/>
              <a:gdLst>
                <a:gd name="T0" fmla="*/ 63 w 111"/>
                <a:gd name="T1" fmla="*/ 0 h 188"/>
                <a:gd name="T2" fmla="*/ 27 w 111"/>
                <a:gd name="T3" fmla="*/ 21 h 188"/>
                <a:gd name="T4" fmla="*/ 19 w 111"/>
                <a:gd name="T5" fmla="*/ 76 h 188"/>
                <a:gd name="T6" fmla="*/ 0 w 111"/>
                <a:gd name="T7" fmla="*/ 102 h 188"/>
                <a:gd name="T8" fmla="*/ 35 w 111"/>
                <a:gd name="T9" fmla="*/ 188 h 188"/>
                <a:gd name="T10" fmla="*/ 23 w 111"/>
                <a:gd name="T11" fmla="*/ 106 h 188"/>
                <a:gd name="T12" fmla="*/ 59 w 111"/>
                <a:gd name="T13" fmla="*/ 76 h 188"/>
                <a:gd name="T14" fmla="*/ 52 w 111"/>
                <a:gd name="T15" fmla="*/ 32 h 188"/>
                <a:gd name="T16" fmla="*/ 111 w 111"/>
                <a:gd name="T17" fmla="*/ 7 h 188"/>
                <a:gd name="T18" fmla="*/ 63 w 111"/>
                <a:gd name="T19" fmla="*/ 0 h 188"/>
                <a:gd name="T20" fmla="*/ 63 w 111"/>
                <a:gd name="T21" fmla="*/ 0 h 188"/>
                <a:gd name="T22" fmla="*/ 63 w 111"/>
                <a:gd name="T23" fmla="*/ 0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88"/>
                <a:gd name="T38" fmla="*/ 111 w 111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88">
                  <a:moveTo>
                    <a:pt x="63" y="0"/>
                  </a:moveTo>
                  <a:lnTo>
                    <a:pt x="27" y="21"/>
                  </a:lnTo>
                  <a:lnTo>
                    <a:pt x="19" y="76"/>
                  </a:lnTo>
                  <a:lnTo>
                    <a:pt x="0" y="102"/>
                  </a:lnTo>
                  <a:lnTo>
                    <a:pt x="35" y="188"/>
                  </a:lnTo>
                  <a:lnTo>
                    <a:pt x="23" y="106"/>
                  </a:lnTo>
                  <a:lnTo>
                    <a:pt x="59" y="76"/>
                  </a:lnTo>
                  <a:lnTo>
                    <a:pt x="52" y="32"/>
                  </a:lnTo>
                  <a:lnTo>
                    <a:pt x="111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119"/>
            <p:cNvSpPr>
              <a:spLocks/>
            </p:cNvSpPr>
            <p:nvPr/>
          </p:nvSpPr>
          <p:spPr bwMode="auto">
            <a:xfrm>
              <a:off x="1950" y="2928"/>
              <a:ext cx="251" cy="399"/>
            </a:xfrm>
            <a:custGeom>
              <a:avLst/>
              <a:gdLst>
                <a:gd name="T0" fmla="*/ 21 w 504"/>
                <a:gd name="T1" fmla="*/ 138 h 796"/>
                <a:gd name="T2" fmla="*/ 0 w 504"/>
                <a:gd name="T3" fmla="*/ 157 h 796"/>
                <a:gd name="T4" fmla="*/ 8 w 504"/>
                <a:gd name="T5" fmla="*/ 192 h 796"/>
                <a:gd name="T6" fmla="*/ 61 w 504"/>
                <a:gd name="T7" fmla="*/ 249 h 796"/>
                <a:gd name="T8" fmla="*/ 156 w 504"/>
                <a:gd name="T9" fmla="*/ 391 h 796"/>
                <a:gd name="T10" fmla="*/ 234 w 504"/>
                <a:gd name="T11" fmla="*/ 513 h 796"/>
                <a:gd name="T12" fmla="*/ 293 w 504"/>
                <a:gd name="T13" fmla="*/ 597 h 796"/>
                <a:gd name="T14" fmla="*/ 397 w 504"/>
                <a:gd name="T15" fmla="*/ 694 h 796"/>
                <a:gd name="T16" fmla="*/ 504 w 504"/>
                <a:gd name="T17" fmla="*/ 796 h 796"/>
                <a:gd name="T18" fmla="*/ 485 w 504"/>
                <a:gd name="T19" fmla="*/ 642 h 796"/>
                <a:gd name="T20" fmla="*/ 468 w 504"/>
                <a:gd name="T21" fmla="*/ 583 h 796"/>
                <a:gd name="T22" fmla="*/ 401 w 504"/>
                <a:gd name="T23" fmla="*/ 511 h 796"/>
                <a:gd name="T24" fmla="*/ 371 w 504"/>
                <a:gd name="T25" fmla="*/ 429 h 796"/>
                <a:gd name="T26" fmla="*/ 354 w 504"/>
                <a:gd name="T27" fmla="*/ 344 h 796"/>
                <a:gd name="T28" fmla="*/ 266 w 504"/>
                <a:gd name="T29" fmla="*/ 235 h 796"/>
                <a:gd name="T30" fmla="*/ 175 w 504"/>
                <a:gd name="T31" fmla="*/ 150 h 796"/>
                <a:gd name="T32" fmla="*/ 125 w 504"/>
                <a:gd name="T33" fmla="*/ 102 h 796"/>
                <a:gd name="T34" fmla="*/ 110 w 504"/>
                <a:gd name="T35" fmla="*/ 47 h 796"/>
                <a:gd name="T36" fmla="*/ 97 w 504"/>
                <a:gd name="T37" fmla="*/ 0 h 796"/>
                <a:gd name="T38" fmla="*/ 57 w 504"/>
                <a:gd name="T39" fmla="*/ 45 h 796"/>
                <a:gd name="T40" fmla="*/ 51 w 504"/>
                <a:gd name="T41" fmla="*/ 93 h 796"/>
                <a:gd name="T42" fmla="*/ 21 w 504"/>
                <a:gd name="T43" fmla="*/ 138 h 796"/>
                <a:gd name="T44" fmla="*/ 21 w 504"/>
                <a:gd name="T45" fmla="*/ 138 h 796"/>
                <a:gd name="T46" fmla="*/ 21 w 504"/>
                <a:gd name="T47" fmla="*/ 138 h 7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4"/>
                <a:gd name="T73" fmla="*/ 0 h 796"/>
                <a:gd name="T74" fmla="*/ 504 w 504"/>
                <a:gd name="T75" fmla="*/ 796 h 7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4" h="796">
                  <a:moveTo>
                    <a:pt x="21" y="138"/>
                  </a:moveTo>
                  <a:lnTo>
                    <a:pt x="0" y="157"/>
                  </a:lnTo>
                  <a:lnTo>
                    <a:pt x="8" y="192"/>
                  </a:lnTo>
                  <a:lnTo>
                    <a:pt x="61" y="249"/>
                  </a:lnTo>
                  <a:lnTo>
                    <a:pt x="156" y="391"/>
                  </a:lnTo>
                  <a:lnTo>
                    <a:pt x="234" y="513"/>
                  </a:lnTo>
                  <a:lnTo>
                    <a:pt x="293" y="597"/>
                  </a:lnTo>
                  <a:lnTo>
                    <a:pt x="397" y="694"/>
                  </a:lnTo>
                  <a:lnTo>
                    <a:pt x="504" y="796"/>
                  </a:lnTo>
                  <a:lnTo>
                    <a:pt x="485" y="642"/>
                  </a:lnTo>
                  <a:lnTo>
                    <a:pt x="468" y="583"/>
                  </a:lnTo>
                  <a:lnTo>
                    <a:pt x="401" y="511"/>
                  </a:lnTo>
                  <a:lnTo>
                    <a:pt x="371" y="429"/>
                  </a:lnTo>
                  <a:lnTo>
                    <a:pt x="354" y="344"/>
                  </a:lnTo>
                  <a:lnTo>
                    <a:pt x="266" y="235"/>
                  </a:lnTo>
                  <a:lnTo>
                    <a:pt x="175" y="150"/>
                  </a:lnTo>
                  <a:lnTo>
                    <a:pt x="125" y="102"/>
                  </a:lnTo>
                  <a:lnTo>
                    <a:pt x="110" y="47"/>
                  </a:lnTo>
                  <a:lnTo>
                    <a:pt x="97" y="0"/>
                  </a:lnTo>
                  <a:lnTo>
                    <a:pt x="57" y="45"/>
                  </a:lnTo>
                  <a:lnTo>
                    <a:pt x="51" y="93"/>
                  </a:lnTo>
                  <a:lnTo>
                    <a:pt x="21" y="13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120"/>
            <p:cNvSpPr>
              <a:spLocks/>
            </p:cNvSpPr>
            <p:nvPr/>
          </p:nvSpPr>
          <p:spPr bwMode="auto">
            <a:xfrm>
              <a:off x="2257" y="2127"/>
              <a:ext cx="29" cy="34"/>
            </a:xfrm>
            <a:custGeom>
              <a:avLst/>
              <a:gdLst>
                <a:gd name="T0" fmla="*/ 0 w 57"/>
                <a:gd name="T1" fmla="*/ 48 h 69"/>
                <a:gd name="T2" fmla="*/ 8 w 57"/>
                <a:gd name="T3" fmla="*/ 63 h 69"/>
                <a:gd name="T4" fmla="*/ 32 w 57"/>
                <a:gd name="T5" fmla="*/ 69 h 69"/>
                <a:gd name="T6" fmla="*/ 57 w 57"/>
                <a:gd name="T7" fmla="*/ 65 h 69"/>
                <a:gd name="T8" fmla="*/ 55 w 57"/>
                <a:gd name="T9" fmla="*/ 42 h 69"/>
                <a:gd name="T10" fmla="*/ 47 w 57"/>
                <a:gd name="T11" fmla="*/ 27 h 69"/>
                <a:gd name="T12" fmla="*/ 34 w 57"/>
                <a:gd name="T13" fmla="*/ 19 h 69"/>
                <a:gd name="T14" fmla="*/ 30 w 57"/>
                <a:gd name="T15" fmla="*/ 0 h 69"/>
                <a:gd name="T16" fmla="*/ 17 w 57"/>
                <a:gd name="T17" fmla="*/ 17 h 69"/>
                <a:gd name="T18" fmla="*/ 6 w 57"/>
                <a:gd name="T19" fmla="*/ 35 h 69"/>
                <a:gd name="T20" fmla="*/ 0 w 57"/>
                <a:gd name="T21" fmla="*/ 48 h 69"/>
                <a:gd name="T22" fmla="*/ 0 w 57"/>
                <a:gd name="T23" fmla="*/ 48 h 69"/>
                <a:gd name="T24" fmla="*/ 0 w 57"/>
                <a:gd name="T25" fmla="*/ 48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69"/>
                <a:gd name="T41" fmla="*/ 57 w 57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69">
                  <a:moveTo>
                    <a:pt x="0" y="48"/>
                  </a:moveTo>
                  <a:lnTo>
                    <a:pt x="8" y="63"/>
                  </a:lnTo>
                  <a:lnTo>
                    <a:pt x="32" y="69"/>
                  </a:lnTo>
                  <a:lnTo>
                    <a:pt x="57" y="65"/>
                  </a:lnTo>
                  <a:lnTo>
                    <a:pt x="55" y="42"/>
                  </a:lnTo>
                  <a:lnTo>
                    <a:pt x="47" y="27"/>
                  </a:lnTo>
                  <a:lnTo>
                    <a:pt x="34" y="19"/>
                  </a:lnTo>
                  <a:lnTo>
                    <a:pt x="30" y="0"/>
                  </a:lnTo>
                  <a:lnTo>
                    <a:pt x="17" y="17"/>
                  </a:lnTo>
                  <a:lnTo>
                    <a:pt x="6" y="3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121"/>
            <p:cNvSpPr>
              <a:spLocks/>
            </p:cNvSpPr>
            <p:nvPr/>
          </p:nvSpPr>
          <p:spPr bwMode="auto">
            <a:xfrm>
              <a:off x="2288" y="2096"/>
              <a:ext cx="47" cy="57"/>
            </a:xfrm>
            <a:custGeom>
              <a:avLst/>
              <a:gdLst>
                <a:gd name="T0" fmla="*/ 0 w 95"/>
                <a:gd name="T1" fmla="*/ 91 h 114"/>
                <a:gd name="T2" fmla="*/ 34 w 95"/>
                <a:gd name="T3" fmla="*/ 72 h 114"/>
                <a:gd name="T4" fmla="*/ 38 w 95"/>
                <a:gd name="T5" fmla="*/ 32 h 114"/>
                <a:gd name="T6" fmla="*/ 43 w 95"/>
                <a:gd name="T7" fmla="*/ 0 h 114"/>
                <a:gd name="T8" fmla="*/ 95 w 95"/>
                <a:gd name="T9" fmla="*/ 0 h 114"/>
                <a:gd name="T10" fmla="*/ 85 w 95"/>
                <a:gd name="T11" fmla="*/ 34 h 114"/>
                <a:gd name="T12" fmla="*/ 68 w 95"/>
                <a:gd name="T13" fmla="*/ 62 h 114"/>
                <a:gd name="T14" fmla="*/ 51 w 95"/>
                <a:gd name="T15" fmla="*/ 72 h 114"/>
                <a:gd name="T16" fmla="*/ 23 w 95"/>
                <a:gd name="T17" fmla="*/ 95 h 114"/>
                <a:gd name="T18" fmla="*/ 9 w 95"/>
                <a:gd name="T19" fmla="*/ 114 h 114"/>
                <a:gd name="T20" fmla="*/ 0 w 95"/>
                <a:gd name="T21" fmla="*/ 91 h 114"/>
                <a:gd name="T22" fmla="*/ 0 w 95"/>
                <a:gd name="T23" fmla="*/ 91 h 114"/>
                <a:gd name="T24" fmla="*/ 0 w 95"/>
                <a:gd name="T25" fmla="*/ 91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5"/>
                <a:gd name="T40" fmla="*/ 0 h 114"/>
                <a:gd name="T41" fmla="*/ 95 w 95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5" h="114">
                  <a:moveTo>
                    <a:pt x="0" y="91"/>
                  </a:moveTo>
                  <a:lnTo>
                    <a:pt x="34" y="72"/>
                  </a:lnTo>
                  <a:lnTo>
                    <a:pt x="38" y="32"/>
                  </a:lnTo>
                  <a:lnTo>
                    <a:pt x="43" y="0"/>
                  </a:lnTo>
                  <a:lnTo>
                    <a:pt x="95" y="0"/>
                  </a:lnTo>
                  <a:lnTo>
                    <a:pt x="85" y="34"/>
                  </a:lnTo>
                  <a:lnTo>
                    <a:pt x="68" y="62"/>
                  </a:lnTo>
                  <a:lnTo>
                    <a:pt x="51" y="72"/>
                  </a:lnTo>
                  <a:lnTo>
                    <a:pt x="23" y="95"/>
                  </a:lnTo>
                  <a:lnTo>
                    <a:pt x="9" y="11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122"/>
            <p:cNvSpPr>
              <a:spLocks/>
            </p:cNvSpPr>
            <p:nvPr/>
          </p:nvSpPr>
          <p:spPr bwMode="auto">
            <a:xfrm>
              <a:off x="2276" y="2209"/>
              <a:ext cx="19" cy="10"/>
            </a:xfrm>
            <a:custGeom>
              <a:avLst/>
              <a:gdLst>
                <a:gd name="T0" fmla="*/ 2 w 36"/>
                <a:gd name="T1" fmla="*/ 0 h 21"/>
                <a:gd name="T2" fmla="*/ 0 w 36"/>
                <a:gd name="T3" fmla="*/ 21 h 21"/>
                <a:gd name="T4" fmla="*/ 30 w 36"/>
                <a:gd name="T5" fmla="*/ 21 h 21"/>
                <a:gd name="T6" fmla="*/ 36 w 36"/>
                <a:gd name="T7" fmla="*/ 0 h 21"/>
                <a:gd name="T8" fmla="*/ 2 w 36"/>
                <a:gd name="T9" fmla="*/ 0 h 21"/>
                <a:gd name="T10" fmla="*/ 2 w 36"/>
                <a:gd name="T11" fmla="*/ 0 h 21"/>
                <a:gd name="T12" fmla="*/ 2 w 36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1"/>
                <a:gd name="T23" fmla="*/ 36 w 3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1">
                  <a:moveTo>
                    <a:pt x="2" y="0"/>
                  </a:moveTo>
                  <a:lnTo>
                    <a:pt x="0" y="21"/>
                  </a:lnTo>
                  <a:lnTo>
                    <a:pt x="30" y="21"/>
                  </a:lnTo>
                  <a:lnTo>
                    <a:pt x="3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123"/>
            <p:cNvSpPr>
              <a:spLocks/>
            </p:cNvSpPr>
            <p:nvPr/>
          </p:nvSpPr>
          <p:spPr bwMode="auto">
            <a:xfrm>
              <a:off x="2256" y="2193"/>
              <a:ext cx="6" cy="28"/>
            </a:xfrm>
            <a:custGeom>
              <a:avLst/>
              <a:gdLst>
                <a:gd name="T0" fmla="*/ 10 w 13"/>
                <a:gd name="T1" fmla="*/ 4 h 57"/>
                <a:gd name="T2" fmla="*/ 13 w 13"/>
                <a:gd name="T3" fmla="*/ 57 h 57"/>
                <a:gd name="T4" fmla="*/ 0 w 13"/>
                <a:gd name="T5" fmla="*/ 42 h 57"/>
                <a:gd name="T6" fmla="*/ 2 w 13"/>
                <a:gd name="T7" fmla="*/ 0 h 57"/>
                <a:gd name="T8" fmla="*/ 10 w 13"/>
                <a:gd name="T9" fmla="*/ 4 h 57"/>
                <a:gd name="T10" fmla="*/ 10 w 13"/>
                <a:gd name="T11" fmla="*/ 4 h 57"/>
                <a:gd name="T12" fmla="*/ 10 w 13"/>
                <a:gd name="T13" fmla="*/ 4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7"/>
                <a:gd name="T23" fmla="*/ 13 w 13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7">
                  <a:moveTo>
                    <a:pt x="10" y="4"/>
                  </a:moveTo>
                  <a:lnTo>
                    <a:pt x="13" y="57"/>
                  </a:lnTo>
                  <a:lnTo>
                    <a:pt x="0" y="42"/>
                  </a:lnTo>
                  <a:lnTo>
                    <a:pt x="2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124"/>
            <p:cNvSpPr>
              <a:spLocks/>
            </p:cNvSpPr>
            <p:nvPr/>
          </p:nvSpPr>
          <p:spPr bwMode="auto">
            <a:xfrm>
              <a:off x="2257" y="2200"/>
              <a:ext cx="3" cy="16"/>
            </a:xfrm>
            <a:custGeom>
              <a:avLst/>
              <a:gdLst>
                <a:gd name="T0" fmla="*/ 2 w 8"/>
                <a:gd name="T1" fmla="*/ 0 h 30"/>
                <a:gd name="T2" fmla="*/ 8 w 8"/>
                <a:gd name="T3" fmla="*/ 5 h 30"/>
                <a:gd name="T4" fmla="*/ 8 w 8"/>
                <a:gd name="T5" fmla="*/ 30 h 30"/>
                <a:gd name="T6" fmla="*/ 0 w 8"/>
                <a:gd name="T7" fmla="*/ 22 h 30"/>
                <a:gd name="T8" fmla="*/ 2 w 8"/>
                <a:gd name="T9" fmla="*/ 0 h 30"/>
                <a:gd name="T10" fmla="*/ 2 w 8"/>
                <a:gd name="T11" fmla="*/ 0 h 30"/>
                <a:gd name="T12" fmla="*/ 2 w 8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0"/>
                <a:gd name="T23" fmla="*/ 8 w 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0">
                  <a:moveTo>
                    <a:pt x="2" y="0"/>
                  </a:moveTo>
                  <a:lnTo>
                    <a:pt x="8" y="5"/>
                  </a:lnTo>
                  <a:lnTo>
                    <a:pt x="8" y="30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125"/>
            <p:cNvSpPr>
              <a:spLocks/>
            </p:cNvSpPr>
            <p:nvPr/>
          </p:nvSpPr>
          <p:spPr bwMode="auto">
            <a:xfrm>
              <a:off x="1143" y="2851"/>
              <a:ext cx="89" cy="64"/>
            </a:xfrm>
            <a:custGeom>
              <a:avLst/>
              <a:gdLst>
                <a:gd name="T0" fmla="*/ 154 w 179"/>
                <a:gd name="T1" fmla="*/ 2 h 127"/>
                <a:gd name="T2" fmla="*/ 116 w 179"/>
                <a:gd name="T3" fmla="*/ 26 h 127"/>
                <a:gd name="T4" fmla="*/ 46 w 179"/>
                <a:gd name="T5" fmla="*/ 62 h 127"/>
                <a:gd name="T6" fmla="*/ 17 w 179"/>
                <a:gd name="T7" fmla="*/ 87 h 127"/>
                <a:gd name="T8" fmla="*/ 0 w 179"/>
                <a:gd name="T9" fmla="*/ 108 h 127"/>
                <a:gd name="T10" fmla="*/ 15 w 179"/>
                <a:gd name="T11" fmla="*/ 127 h 127"/>
                <a:gd name="T12" fmla="*/ 57 w 179"/>
                <a:gd name="T13" fmla="*/ 99 h 127"/>
                <a:gd name="T14" fmla="*/ 112 w 179"/>
                <a:gd name="T15" fmla="*/ 62 h 127"/>
                <a:gd name="T16" fmla="*/ 173 w 179"/>
                <a:gd name="T17" fmla="*/ 23 h 127"/>
                <a:gd name="T18" fmla="*/ 179 w 179"/>
                <a:gd name="T19" fmla="*/ 0 h 127"/>
                <a:gd name="T20" fmla="*/ 154 w 179"/>
                <a:gd name="T21" fmla="*/ 2 h 127"/>
                <a:gd name="T22" fmla="*/ 154 w 179"/>
                <a:gd name="T23" fmla="*/ 2 h 127"/>
                <a:gd name="T24" fmla="*/ 154 w 179"/>
                <a:gd name="T25" fmla="*/ 2 h 1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9"/>
                <a:gd name="T40" fmla="*/ 0 h 127"/>
                <a:gd name="T41" fmla="*/ 179 w 179"/>
                <a:gd name="T42" fmla="*/ 127 h 1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9" h="127">
                  <a:moveTo>
                    <a:pt x="154" y="2"/>
                  </a:moveTo>
                  <a:lnTo>
                    <a:pt x="116" y="26"/>
                  </a:lnTo>
                  <a:lnTo>
                    <a:pt x="46" y="62"/>
                  </a:lnTo>
                  <a:lnTo>
                    <a:pt x="17" y="87"/>
                  </a:lnTo>
                  <a:lnTo>
                    <a:pt x="0" y="108"/>
                  </a:lnTo>
                  <a:lnTo>
                    <a:pt x="15" y="127"/>
                  </a:lnTo>
                  <a:lnTo>
                    <a:pt x="57" y="99"/>
                  </a:lnTo>
                  <a:lnTo>
                    <a:pt x="112" y="62"/>
                  </a:lnTo>
                  <a:lnTo>
                    <a:pt x="173" y="23"/>
                  </a:lnTo>
                  <a:lnTo>
                    <a:pt x="179" y="0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Freeform 126"/>
            <p:cNvSpPr>
              <a:spLocks/>
            </p:cNvSpPr>
            <p:nvPr/>
          </p:nvSpPr>
          <p:spPr bwMode="auto">
            <a:xfrm>
              <a:off x="1171" y="2870"/>
              <a:ext cx="109" cy="76"/>
            </a:xfrm>
            <a:custGeom>
              <a:avLst/>
              <a:gdLst>
                <a:gd name="T0" fmla="*/ 141 w 219"/>
                <a:gd name="T1" fmla="*/ 9 h 152"/>
                <a:gd name="T2" fmla="*/ 97 w 219"/>
                <a:gd name="T3" fmla="*/ 40 h 152"/>
                <a:gd name="T4" fmla="*/ 25 w 219"/>
                <a:gd name="T5" fmla="*/ 85 h 152"/>
                <a:gd name="T6" fmla="*/ 0 w 219"/>
                <a:gd name="T7" fmla="*/ 127 h 152"/>
                <a:gd name="T8" fmla="*/ 15 w 219"/>
                <a:gd name="T9" fmla="*/ 152 h 152"/>
                <a:gd name="T10" fmla="*/ 50 w 219"/>
                <a:gd name="T11" fmla="*/ 150 h 152"/>
                <a:gd name="T12" fmla="*/ 116 w 219"/>
                <a:gd name="T13" fmla="*/ 106 h 152"/>
                <a:gd name="T14" fmla="*/ 152 w 219"/>
                <a:gd name="T15" fmla="*/ 76 h 152"/>
                <a:gd name="T16" fmla="*/ 186 w 219"/>
                <a:gd name="T17" fmla="*/ 45 h 152"/>
                <a:gd name="T18" fmla="*/ 219 w 219"/>
                <a:gd name="T19" fmla="*/ 30 h 152"/>
                <a:gd name="T20" fmla="*/ 213 w 219"/>
                <a:gd name="T21" fmla="*/ 9 h 152"/>
                <a:gd name="T22" fmla="*/ 183 w 219"/>
                <a:gd name="T23" fmla="*/ 0 h 152"/>
                <a:gd name="T24" fmla="*/ 141 w 219"/>
                <a:gd name="T25" fmla="*/ 9 h 152"/>
                <a:gd name="T26" fmla="*/ 141 w 219"/>
                <a:gd name="T27" fmla="*/ 9 h 152"/>
                <a:gd name="T28" fmla="*/ 141 w 219"/>
                <a:gd name="T29" fmla="*/ 9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"/>
                <a:gd name="T46" fmla="*/ 0 h 152"/>
                <a:gd name="T47" fmla="*/ 219 w 219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" h="152">
                  <a:moveTo>
                    <a:pt x="141" y="9"/>
                  </a:moveTo>
                  <a:lnTo>
                    <a:pt x="97" y="40"/>
                  </a:lnTo>
                  <a:lnTo>
                    <a:pt x="25" y="85"/>
                  </a:lnTo>
                  <a:lnTo>
                    <a:pt x="0" y="127"/>
                  </a:lnTo>
                  <a:lnTo>
                    <a:pt x="15" y="152"/>
                  </a:lnTo>
                  <a:lnTo>
                    <a:pt x="50" y="150"/>
                  </a:lnTo>
                  <a:lnTo>
                    <a:pt x="116" y="106"/>
                  </a:lnTo>
                  <a:lnTo>
                    <a:pt x="152" y="76"/>
                  </a:lnTo>
                  <a:lnTo>
                    <a:pt x="186" y="45"/>
                  </a:lnTo>
                  <a:lnTo>
                    <a:pt x="219" y="30"/>
                  </a:lnTo>
                  <a:lnTo>
                    <a:pt x="213" y="9"/>
                  </a:lnTo>
                  <a:lnTo>
                    <a:pt x="18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Freeform 127"/>
            <p:cNvSpPr>
              <a:spLocks/>
            </p:cNvSpPr>
            <p:nvPr/>
          </p:nvSpPr>
          <p:spPr bwMode="auto">
            <a:xfrm>
              <a:off x="1209" y="2900"/>
              <a:ext cx="89" cy="104"/>
            </a:xfrm>
            <a:custGeom>
              <a:avLst/>
              <a:gdLst>
                <a:gd name="T0" fmla="*/ 179 w 179"/>
                <a:gd name="T1" fmla="*/ 24 h 209"/>
                <a:gd name="T2" fmla="*/ 141 w 179"/>
                <a:gd name="T3" fmla="*/ 91 h 209"/>
                <a:gd name="T4" fmla="*/ 103 w 179"/>
                <a:gd name="T5" fmla="*/ 133 h 209"/>
                <a:gd name="T6" fmla="*/ 65 w 179"/>
                <a:gd name="T7" fmla="*/ 159 h 209"/>
                <a:gd name="T8" fmla="*/ 27 w 179"/>
                <a:gd name="T9" fmla="*/ 197 h 209"/>
                <a:gd name="T10" fmla="*/ 0 w 179"/>
                <a:gd name="T11" fmla="*/ 209 h 209"/>
                <a:gd name="T12" fmla="*/ 0 w 179"/>
                <a:gd name="T13" fmla="*/ 167 h 209"/>
                <a:gd name="T14" fmla="*/ 31 w 179"/>
                <a:gd name="T15" fmla="*/ 129 h 209"/>
                <a:gd name="T16" fmla="*/ 65 w 179"/>
                <a:gd name="T17" fmla="*/ 99 h 209"/>
                <a:gd name="T18" fmla="*/ 122 w 179"/>
                <a:gd name="T19" fmla="*/ 51 h 209"/>
                <a:gd name="T20" fmla="*/ 164 w 179"/>
                <a:gd name="T21" fmla="*/ 5 h 209"/>
                <a:gd name="T22" fmla="*/ 179 w 179"/>
                <a:gd name="T23" fmla="*/ 0 h 209"/>
                <a:gd name="T24" fmla="*/ 179 w 179"/>
                <a:gd name="T25" fmla="*/ 24 h 209"/>
                <a:gd name="T26" fmla="*/ 179 w 179"/>
                <a:gd name="T27" fmla="*/ 24 h 209"/>
                <a:gd name="T28" fmla="*/ 179 w 179"/>
                <a:gd name="T29" fmla="*/ 24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209"/>
                <a:gd name="T47" fmla="*/ 179 w 179"/>
                <a:gd name="T48" fmla="*/ 209 h 2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209">
                  <a:moveTo>
                    <a:pt x="179" y="24"/>
                  </a:moveTo>
                  <a:lnTo>
                    <a:pt x="141" y="91"/>
                  </a:lnTo>
                  <a:lnTo>
                    <a:pt x="103" y="133"/>
                  </a:lnTo>
                  <a:lnTo>
                    <a:pt x="65" y="159"/>
                  </a:lnTo>
                  <a:lnTo>
                    <a:pt x="27" y="197"/>
                  </a:lnTo>
                  <a:lnTo>
                    <a:pt x="0" y="209"/>
                  </a:lnTo>
                  <a:lnTo>
                    <a:pt x="0" y="167"/>
                  </a:lnTo>
                  <a:lnTo>
                    <a:pt x="31" y="129"/>
                  </a:lnTo>
                  <a:lnTo>
                    <a:pt x="65" y="99"/>
                  </a:lnTo>
                  <a:lnTo>
                    <a:pt x="122" y="51"/>
                  </a:lnTo>
                  <a:lnTo>
                    <a:pt x="164" y="5"/>
                  </a:lnTo>
                  <a:lnTo>
                    <a:pt x="179" y="0"/>
                  </a:lnTo>
                  <a:lnTo>
                    <a:pt x="179" y="2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128"/>
            <p:cNvSpPr>
              <a:spLocks/>
            </p:cNvSpPr>
            <p:nvPr/>
          </p:nvSpPr>
          <p:spPr bwMode="auto">
            <a:xfrm>
              <a:off x="1255" y="2986"/>
              <a:ext cx="36" cy="74"/>
            </a:xfrm>
            <a:custGeom>
              <a:avLst/>
              <a:gdLst>
                <a:gd name="T0" fmla="*/ 73 w 73"/>
                <a:gd name="T1" fmla="*/ 0 h 148"/>
                <a:gd name="T2" fmla="*/ 61 w 73"/>
                <a:gd name="T3" fmla="*/ 66 h 148"/>
                <a:gd name="T4" fmla="*/ 40 w 73"/>
                <a:gd name="T5" fmla="*/ 97 h 148"/>
                <a:gd name="T6" fmla="*/ 6 w 73"/>
                <a:gd name="T7" fmla="*/ 148 h 148"/>
                <a:gd name="T8" fmla="*/ 0 w 73"/>
                <a:gd name="T9" fmla="*/ 106 h 148"/>
                <a:gd name="T10" fmla="*/ 16 w 73"/>
                <a:gd name="T11" fmla="*/ 36 h 148"/>
                <a:gd name="T12" fmla="*/ 50 w 73"/>
                <a:gd name="T13" fmla="*/ 0 h 148"/>
                <a:gd name="T14" fmla="*/ 73 w 73"/>
                <a:gd name="T15" fmla="*/ 0 h 148"/>
                <a:gd name="T16" fmla="*/ 73 w 73"/>
                <a:gd name="T17" fmla="*/ 0 h 148"/>
                <a:gd name="T18" fmla="*/ 73 w 73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148"/>
                <a:gd name="T32" fmla="*/ 73 w 73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148">
                  <a:moveTo>
                    <a:pt x="73" y="0"/>
                  </a:moveTo>
                  <a:lnTo>
                    <a:pt x="61" y="66"/>
                  </a:lnTo>
                  <a:lnTo>
                    <a:pt x="40" y="97"/>
                  </a:lnTo>
                  <a:lnTo>
                    <a:pt x="6" y="148"/>
                  </a:lnTo>
                  <a:lnTo>
                    <a:pt x="0" y="106"/>
                  </a:lnTo>
                  <a:lnTo>
                    <a:pt x="16" y="36"/>
                  </a:lnTo>
                  <a:lnTo>
                    <a:pt x="50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129"/>
            <p:cNvSpPr>
              <a:spLocks/>
            </p:cNvSpPr>
            <p:nvPr/>
          </p:nvSpPr>
          <p:spPr bwMode="auto">
            <a:xfrm>
              <a:off x="1633" y="2737"/>
              <a:ext cx="92" cy="76"/>
            </a:xfrm>
            <a:custGeom>
              <a:avLst/>
              <a:gdLst>
                <a:gd name="T0" fmla="*/ 0 w 184"/>
                <a:gd name="T1" fmla="*/ 152 h 152"/>
                <a:gd name="T2" fmla="*/ 19 w 184"/>
                <a:gd name="T3" fmla="*/ 108 h 152"/>
                <a:gd name="T4" fmla="*/ 87 w 184"/>
                <a:gd name="T5" fmla="*/ 62 h 152"/>
                <a:gd name="T6" fmla="*/ 141 w 184"/>
                <a:gd name="T7" fmla="*/ 21 h 152"/>
                <a:gd name="T8" fmla="*/ 184 w 184"/>
                <a:gd name="T9" fmla="*/ 0 h 152"/>
                <a:gd name="T10" fmla="*/ 158 w 184"/>
                <a:gd name="T11" fmla="*/ 41 h 152"/>
                <a:gd name="T12" fmla="*/ 108 w 184"/>
                <a:gd name="T13" fmla="*/ 83 h 152"/>
                <a:gd name="T14" fmla="*/ 49 w 184"/>
                <a:gd name="T15" fmla="*/ 133 h 152"/>
                <a:gd name="T16" fmla="*/ 0 w 184"/>
                <a:gd name="T17" fmla="*/ 152 h 152"/>
                <a:gd name="T18" fmla="*/ 0 w 184"/>
                <a:gd name="T19" fmla="*/ 152 h 152"/>
                <a:gd name="T20" fmla="*/ 0 w 184"/>
                <a:gd name="T21" fmla="*/ 152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4"/>
                <a:gd name="T34" fmla="*/ 0 h 152"/>
                <a:gd name="T35" fmla="*/ 184 w 184"/>
                <a:gd name="T36" fmla="*/ 152 h 1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4" h="152">
                  <a:moveTo>
                    <a:pt x="0" y="152"/>
                  </a:moveTo>
                  <a:lnTo>
                    <a:pt x="19" y="108"/>
                  </a:lnTo>
                  <a:lnTo>
                    <a:pt x="87" y="62"/>
                  </a:lnTo>
                  <a:lnTo>
                    <a:pt x="141" y="21"/>
                  </a:lnTo>
                  <a:lnTo>
                    <a:pt x="184" y="0"/>
                  </a:lnTo>
                  <a:lnTo>
                    <a:pt x="158" y="41"/>
                  </a:lnTo>
                  <a:lnTo>
                    <a:pt x="108" y="83"/>
                  </a:lnTo>
                  <a:lnTo>
                    <a:pt x="49" y="133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Freeform 130"/>
            <p:cNvSpPr>
              <a:spLocks/>
            </p:cNvSpPr>
            <p:nvPr/>
          </p:nvSpPr>
          <p:spPr bwMode="auto">
            <a:xfrm>
              <a:off x="1683" y="2768"/>
              <a:ext cx="123" cy="69"/>
            </a:xfrm>
            <a:custGeom>
              <a:avLst/>
              <a:gdLst>
                <a:gd name="T0" fmla="*/ 0 w 245"/>
                <a:gd name="T1" fmla="*/ 118 h 139"/>
                <a:gd name="T2" fmla="*/ 42 w 245"/>
                <a:gd name="T3" fmla="*/ 73 h 139"/>
                <a:gd name="T4" fmla="*/ 118 w 245"/>
                <a:gd name="T5" fmla="*/ 18 h 139"/>
                <a:gd name="T6" fmla="*/ 158 w 245"/>
                <a:gd name="T7" fmla="*/ 18 h 139"/>
                <a:gd name="T8" fmla="*/ 245 w 245"/>
                <a:gd name="T9" fmla="*/ 0 h 139"/>
                <a:gd name="T10" fmla="*/ 163 w 245"/>
                <a:gd name="T11" fmla="*/ 46 h 139"/>
                <a:gd name="T12" fmla="*/ 123 w 245"/>
                <a:gd name="T13" fmla="*/ 63 h 139"/>
                <a:gd name="T14" fmla="*/ 102 w 245"/>
                <a:gd name="T15" fmla="*/ 88 h 139"/>
                <a:gd name="T16" fmla="*/ 30 w 245"/>
                <a:gd name="T17" fmla="*/ 137 h 139"/>
                <a:gd name="T18" fmla="*/ 11 w 245"/>
                <a:gd name="T19" fmla="*/ 139 h 139"/>
                <a:gd name="T20" fmla="*/ 0 w 245"/>
                <a:gd name="T21" fmla="*/ 118 h 139"/>
                <a:gd name="T22" fmla="*/ 0 w 245"/>
                <a:gd name="T23" fmla="*/ 118 h 139"/>
                <a:gd name="T24" fmla="*/ 0 w 245"/>
                <a:gd name="T25" fmla="*/ 118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5"/>
                <a:gd name="T40" fmla="*/ 0 h 139"/>
                <a:gd name="T41" fmla="*/ 245 w 245"/>
                <a:gd name="T42" fmla="*/ 139 h 1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5" h="139">
                  <a:moveTo>
                    <a:pt x="0" y="118"/>
                  </a:moveTo>
                  <a:lnTo>
                    <a:pt x="42" y="73"/>
                  </a:lnTo>
                  <a:lnTo>
                    <a:pt x="118" y="18"/>
                  </a:lnTo>
                  <a:lnTo>
                    <a:pt x="158" y="18"/>
                  </a:lnTo>
                  <a:lnTo>
                    <a:pt x="245" y="0"/>
                  </a:lnTo>
                  <a:lnTo>
                    <a:pt x="163" y="46"/>
                  </a:lnTo>
                  <a:lnTo>
                    <a:pt x="123" y="63"/>
                  </a:lnTo>
                  <a:lnTo>
                    <a:pt x="102" y="88"/>
                  </a:lnTo>
                  <a:lnTo>
                    <a:pt x="30" y="137"/>
                  </a:lnTo>
                  <a:lnTo>
                    <a:pt x="11" y="139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131"/>
            <p:cNvSpPr>
              <a:spLocks/>
            </p:cNvSpPr>
            <p:nvPr/>
          </p:nvSpPr>
          <p:spPr bwMode="auto">
            <a:xfrm>
              <a:off x="1739" y="2830"/>
              <a:ext cx="97" cy="40"/>
            </a:xfrm>
            <a:custGeom>
              <a:avLst/>
              <a:gdLst>
                <a:gd name="T0" fmla="*/ 2 w 194"/>
                <a:gd name="T1" fmla="*/ 40 h 82"/>
                <a:gd name="T2" fmla="*/ 25 w 194"/>
                <a:gd name="T3" fmla="*/ 6 h 82"/>
                <a:gd name="T4" fmla="*/ 66 w 194"/>
                <a:gd name="T5" fmla="*/ 4 h 82"/>
                <a:gd name="T6" fmla="*/ 148 w 194"/>
                <a:gd name="T7" fmla="*/ 0 h 82"/>
                <a:gd name="T8" fmla="*/ 194 w 194"/>
                <a:gd name="T9" fmla="*/ 0 h 82"/>
                <a:gd name="T10" fmla="*/ 87 w 194"/>
                <a:gd name="T11" fmla="*/ 25 h 82"/>
                <a:gd name="T12" fmla="*/ 61 w 194"/>
                <a:gd name="T13" fmla="*/ 49 h 82"/>
                <a:gd name="T14" fmla="*/ 27 w 194"/>
                <a:gd name="T15" fmla="*/ 67 h 82"/>
                <a:gd name="T16" fmla="*/ 0 w 194"/>
                <a:gd name="T17" fmla="*/ 82 h 82"/>
                <a:gd name="T18" fmla="*/ 0 w 194"/>
                <a:gd name="T19" fmla="*/ 57 h 82"/>
                <a:gd name="T20" fmla="*/ 2 w 194"/>
                <a:gd name="T21" fmla="*/ 40 h 82"/>
                <a:gd name="T22" fmla="*/ 2 w 194"/>
                <a:gd name="T23" fmla="*/ 40 h 82"/>
                <a:gd name="T24" fmla="*/ 2 w 194"/>
                <a:gd name="T25" fmla="*/ 4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4"/>
                <a:gd name="T40" fmla="*/ 0 h 82"/>
                <a:gd name="T41" fmla="*/ 194 w 194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4" h="82">
                  <a:moveTo>
                    <a:pt x="2" y="40"/>
                  </a:moveTo>
                  <a:lnTo>
                    <a:pt x="25" y="6"/>
                  </a:lnTo>
                  <a:lnTo>
                    <a:pt x="66" y="4"/>
                  </a:lnTo>
                  <a:lnTo>
                    <a:pt x="148" y="0"/>
                  </a:lnTo>
                  <a:lnTo>
                    <a:pt x="194" y="0"/>
                  </a:lnTo>
                  <a:lnTo>
                    <a:pt x="87" y="25"/>
                  </a:lnTo>
                  <a:lnTo>
                    <a:pt x="61" y="49"/>
                  </a:lnTo>
                  <a:lnTo>
                    <a:pt x="27" y="67"/>
                  </a:lnTo>
                  <a:lnTo>
                    <a:pt x="0" y="82"/>
                  </a:lnTo>
                  <a:lnTo>
                    <a:pt x="0" y="57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132"/>
            <p:cNvSpPr>
              <a:spLocks/>
            </p:cNvSpPr>
            <p:nvPr/>
          </p:nvSpPr>
          <p:spPr bwMode="auto">
            <a:xfrm>
              <a:off x="1776" y="2885"/>
              <a:ext cx="80" cy="27"/>
            </a:xfrm>
            <a:custGeom>
              <a:avLst/>
              <a:gdLst>
                <a:gd name="T0" fmla="*/ 0 w 162"/>
                <a:gd name="T1" fmla="*/ 40 h 55"/>
                <a:gd name="T2" fmla="*/ 27 w 162"/>
                <a:gd name="T3" fmla="*/ 15 h 55"/>
                <a:gd name="T4" fmla="*/ 61 w 162"/>
                <a:gd name="T5" fmla="*/ 0 h 55"/>
                <a:gd name="T6" fmla="*/ 162 w 162"/>
                <a:gd name="T7" fmla="*/ 6 h 55"/>
                <a:gd name="T8" fmla="*/ 97 w 162"/>
                <a:gd name="T9" fmla="*/ 25 h 55"/>
                <a:gd name="T10" fmla="*/ 65 w 162"/>
                <a:gd name="T11" fmla="*/ 48 h 55"/>
                <a:gd name="T12" fmla="*/ 31 w 162"/>
                <a:gd name="T13" fmla="*/ 55 h 55"/>
                <a:gd name="T14" fmla="*/ 0 w 162"/>
                <a:gd name="T15" fmla="*/ 40 h 55"/>
                <a:gd name="T16" fmla="*/ 0 w 162"/>
                <a:gd name="T17" fmla="*/ 40 h 55"/>
                <a:gd name="T18" fmla="*/ 0 w 162"/>
                <a:gd name="T19" fmla="*/ 4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2"/>
                <a:gd name="T31" fmla="*/ 0 h 55"/>
                <a:gd name="T32" fmla="*/ 162 w 162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2" h="55">
                  <a:moveTo>
                    <a:pt x="0" y="40"/>
                  </a:moveTo>
                  <a:lnTo>
                    <a:pt x="27" y="15"/>
                  </a:lnTo>
                  <a:lnTo>
                    <a:pt x="61" y="0"/>
                  </a:lnTo>
                  <a:lnTo>
                    <a:pt x="162" y="6"/>
                  </a:lnTo>
                  <a:lnTo>
                    <a:pt x="97" y="25"/>
                  </a:lnTo>
                  <a:lnTo>
                    <a:pt x="65" y="48"/>
                  </a:lnTo>
                  <a:lnTo>
                    <a:pt x="31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133"/>
            <p:cNvSpPr>
              <a:spLocks/>
            </p:cNvSpPr>
            <p:nvPr/>
          </p:nvSpPr>
          <p:spPr bwMode="auto">
            <a:xfrm>
              <a:off x="2007" y="2459"/>
              <a:ext cx="602" cy="696"/>
            </a:xfrm>
            <a:custGeom>
              <a:avLst/>
              <a:gdLst>
                <a:gd name="T0" fmla="*/ 0 w 1205"/>
                <a:gd name="T1" fmla="*/ 796 h 1391"/>
                <a:gd name="T2" fmla="*/ 78 w 1205"/>
                <a:gd name="T3" fmla="*/ 851 h 1391"/>
                <a:gd name="T4" fmla="*/ 211 w 1205"/>
                <a:gd name="T5" fmla="*/ 960 h 1391"/>
                <a:gd name="T6" fmla="*/ 297 w 1205"/>
                <a:gd name="T7" fmla="*/ 1045 h 1391"/>
                <a:gd name="T8" fmla="*/ 466 w 1205"/>
                <a:gd name="T9" fmla="*/ 1039 h 1391"/>
                <a:gd name="T10" fmla="*/ 519 w 1205"/>
                <a:gd name="T11" fmla="*/ 893 h 1391"/>
                <a:gd name="T12" fmla="*/ 563 w 1205"/>
                <a:gd name="T13" fmla="*/ 644 h 1391"/>
                <a:gd name="T14" fmla="*/ 798 w 1205"/>
                <a:gd name="T15" fmla="*/ 481 h 1391"/>
                <a:gd name="T16" fmla="*/ 945 w 1205"/>
                <a:gd name="T17" fmla="*/ 420 h 1391"/>
                <a:gd name="T18" fmla="*/ 726 w 1205"/>
                <a:gd name="T19" fmla="*/ 724 h 1391"/>
                <a:gd name="T20" fmla="*/ 671 w 1205"/>
                <a:gd name="T21" fmla="*/ 984 h 1391"/>
                <a:gd name="T22" fmla="*/ 599 w 1205"/>
                <a:gd name="T23" fmla="*/ 1136 h 1391"/>
                <a:gd name="T24" fmla="*/ 568 w 1205"/>
                <a:gd name="T25" fmla="*/ 1209 h 1391"/>
                <a:gd name="T26" fmla="*/ 684 w 1205"/>
                <a:gd name="T27" fmla="*/ 1319 h 1391"/>
                <a:gd name="T28" fmla="*/ 774 w 1205"/>
                <a:gd name="T29" fmla="*/ 1391 h 1391"/>
                <a:gd name="T30" fmla="*/ 992 w 1205"/>
                <a:gd name="T31" fmla="*/ 1155 h 1391"/>
                <a:gd name="T32" fmla="*/ 1144 w 1205"/>
                <a:gd name="T33" fmla="*/ 760 h 1391"/>
                <a:gd name="T34" fmla="*/ 1205 w 1205"/>
                <a:gd name="T35" fmla="*/ 395 h 1391"/>
                <a:gd name="T36" fmla="*/ 1200 w 1205"/>
                <a:gd name="T37" fmla="*/ 262 h 1391"/>
                <a:gd name="T38" fmla="*/ 1156 w 1205"/>
                <a:gd name="T39" fmla="*/ 194 h 1391"/>
                <a:gd name="T40" fmla="*/ 1078 w 1205"/>
                <a:gd name="T41" fmla="*/ 121 h 1391"/>
                <a:gd name="T42" fmla="*/ 970 w 1205"/>
                <a:gd name="T43" fmla="*/ 61 h 1391"/>
                <a:gd name="T44" fmla="*/ 829 w 1205"/>
                <a:gd name="T45" fmla="*/ 0 h 1391"/>
                <a:gd name="T46" fmla="*/ 895 w 1205"/>
                <a:gd name="T47" fmla="*/ 85 h 1391"/>
                <a:gd name="T48" fmla="*/ 690 w 1205"/>
                <a:gd name="T49" fmla="*/ 36 h 1391"/>
                <a:gd name="T50" fmla="*/ 641 w 1205"/>
                <a:gd name="T51" fmla="*/ 80 h 1391"/>
                <a:gd name="T52" fmla="*/ 593 w 1205"/>
                <a:gd name="T53" fmla="*/ 182 h 1391"/>
                <a:gd name="T54" fmla="*/ 452 w 1205"/>
                <a:gd name="T55" fmla="*/ 365 h 1391"/>
                <a:gd name="T56" fmla="*/ 333 w 1205"/>
                <a:gd name="T57" fmla="*/ 498 h 1391"/>
                <a:gd name="T58" fmla="*/ 133 w 1205"/>
                <a:gd name="T59" fmla="*/ 669 h 1391"/>
                <a:gd name="T60" fmla="*/ 0 w 1205"/>
                <a:gd name="T61" fmla="*/ 796 h 1391"/>
                <a:gd name="T62" fmla="*/ 0 w 1205"/>
                <a:gd name="T63" fmla="*/ 796 h 1391"/>
                <a:gd name="T64" fmla="*/ 0 w 1205"/>
                <a:gd name="T65" fmla="*/ 796 h 13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5"/>
                <a:gd name="T100" fmla="*/ 0 h 1391"/>
                <a:gd name="T101" fmla="*/ 1205 w 1205"/>
                <a:gd name="T102" fmla="*/ 1391 h 13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5" h="1391">
                  <a:moveTo>
                    <a:pt x="0" y="796"/>
                  </a:moveTo>
                  <a:lnTo>
                    <a:pt x="78" y="851"/>
                  </a:lnTo>
                  <a:lnTo>
                    <a:pt x="211" y="960"/>
                  </a:lnTo>
                  <a:lnTo>
                    <a:pt x="297" y="1045"/>
                  </a:lnTo>
                  <a:lnTo>
                    <a:pt x="466" y="1039"/>
                  </a:lnTo>
                  <a:lnTo>
                    <a:pt x="519" y="893"/>
                  </a:lnTo>
                  <a:lnTo>
                    <a:pt x="563" y="644"/>
                  </a:lnTo>
                  <a:lnTo>
                    <a:pt x="798" y="481"/>
                  </a:lnTo>
                  <a:lnTo>
                    <a:pt x="945" y="420"/>
                  </a:lnTo>
                  <a:lnTo>
                    <a:pt x="726" y="724"/>
                  </a:lnTo>
                  <a:lnTo>
                    <a:pt x="671" y="984"/>
                  </a:lnTo>
                  <a:lnTo>
                    <a:pt x="599" y="1136"/>
                  </a:lnTo>
                  <a:lnTo>
                    <a:pt x="568" y="1209"/>
                  </a:lnTo>
                  <a:lnTo>
                    <a:pt x="684" y="1319"/>
                  </a:lnTo>
                  <a:lnTo>
                    <a:pt x="774" y="1391"/>
                  </a:lnTo>
                  <a:lnTo>
                    <a:pt x="992" y="1155"/>
                  </a:lnTo>
                  <a:lnTo>
                    <a:pt x="1144" y="760"/>
                  </a:lnTo>
                  <a:lnTo>
                    <a:pt x="1205" y="395"/>
                  </a:lnTo>
                  <a:lnTo>
                    <a:pt x="1200" y="262"/>
                  </a:lnTo>
                  <a:lnTo>
                    <a:pt x="1156" y="194"/>
                  </a:lnTo>
                  <a:lnTo>
                    <a:pt x="1078" y="121"/>
                  </a:lnTo>
                  <a:lnTo>
                    <a:pt x="970" y="61"/>
                  </a:lnTo>
                  <a:lnTo>
                    <a:pt x="829" y="0"/>
                  </a:lnTo>
                  <a:lnTo>
                    <a:pt x="895" y="85"/>
                  </a:lnTo>
                  <a:lnTo>
                    <a:pt x="690" y="36"/>
                  </a:lnTo>
                  <a:lnTo>
                    <a:pt x="641" y="80"/>
                  </a:lnTo>
                  <a:lnTo>
                    <a:pt x="593" y="182"/>
                  </a:lnTo>
                  <a:lnTo>
                    <a:pt x="452" y="365"/>
                  </a:lnTo>
                  <a:lnTo>
                    <a:pt x="333" y="498"/>
                  </a:lnTo>
                  <a:lnTo>
                    <a:pt x="133" y="669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134"/>
            <p:cNvSpPr>
              <a:spLocks/>
            </p:cNvSpPr>
            <p:nvPr/>
          </p:nvSpPr>
          <p:spPr bwMode="auto">
            <a:xfrm>
              <a:off x="1666" y="2459"/>
              <a:ext cx="216" cy="249"/>
            </a:xfrm>
            <a:custGeom>
              <a:avLst/>
              <a:gdLst>
                <a:gd name="T0" fmla="*/ 91 w 431"/>
                <a:gd name="T1" fmla="*/ 475 h 498"/>
                <a:gd name="T2" fmla="*/ 24 w 431"/>
                <a:gd name="T3" fmla="*/ 414 h 498"/>
                <a:gd name="T4" fmla="*/ 0 w 431"/>
                <a:gd name="T5" fmla="*/ 165 h 498"/>
                <a:gd name="T6" fmla="*/ 55 w 431"/>
                <a:gd name="T7" fmla="*/ 66 h 498"/>
                <a:gd name="T8" fmla="*/ 146 w 431"/>
                <a:gd name="T9" fmla="*/ 19 h 498"/>
                <a:gd name="T10" fmla="*/ 382 w 431"/>
                <a:gd name="T11" fmla="*/ 0 h 498"/>
                <a:gd name="T12" fmla="*/ 401 w 431"/>
                <a:gd name="T13" fmla="*/ 431 h 498"/>
                <a:gd name="T14" fmla="*/ 431 w 431"/>
                <a:gd name="T15" fmla="*/ 498 h 498"/>
                <a:gd name="T16" fmla="*/ 315 w 431"/>
                <a:gd name="T17" fmla="*/ 444 h 498"/>
                <a:gd name="T18" fmla="*/ 91 w 431"/>
                <a:gd name="T19" fmla="*/ 475 h 498"/>
                <a:gd name="T20" fmla="*/ 91 w 431"/>
                <a:gd name="T21" fmla="*/ 475 h 498"/>
                <a:gd name="T22" fmla="*/ 91 w 431"/>
                <a:gd name="T23" fmla="*/ 475 h 4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1"/>
                <a:gd name="T37" fmla="*/ 0 h 498"/>
                <a:gd name="T38" fmla="*/ 431 w 431"/>
                <a:gd name="T39" fmla="*/ 498 h 4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1" h="498">
                  <a:moveTo>
                    <a:pt x="91" y="475"/>
                  </a:moveTo>
                  <a:lnTo>
                    <a:pt x="24" y="414"/>
                  </a:lnTo>
                  <a:lnTo>
                    <a:pt x="0" y="165"/>
                  </a:lnTo>
                  <a:lnTo>
                    <a:pt x="55" y="66"/>
                  </a:lnTo>
                  <a:lnTo>
                    <a:pt x="146" y="19"/>
                  </a:lnTo>
                  <a:lnTo>
                    <a:pt x="382" y="0"/>
                  </a:lnTo>
                  <a:lnTo>
                    <a:pt x="401" y="431"/>
                  </a:lnTo>
                  <a:lnTo>
                    <a:pt x="431" y="498"/>
                  </a:lnTo>
                  <a:lnTo>
                    <a:pt x="315" y="444"/>
                  </a:lnTo>
                  <a:lnTo>
                    <a:pt x="91" y="475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135"/>
            <p:cNvSpPr>
              <a:spLocks/>
            </p:cNvSpPr>
            <p:nvPr/>
          </p:nvSpPr>
          <p:spPr bwMode="auto">
            <a:xfrm>
              <a:off x="2691" y="2578"/>
              <a:ext cx="94" cy="635"/>
            </a:xfrm>
            <a:custGeom>
              <a:avLst/>
              <a:gdLst>
                <a:gd name="T0" fmla="*/ 55 w 188"/>
                <a:gd name="T1" fmla="*/ 382 h 1270"/>
                <a:gd name="T2" fmla="*/ 0 w 188"/>
                <a:gd name="T3" fmla="*/ 747 h 1270"/>
                <a:gd name="T4" fmla="*/ 0 w 188"/>
                <a:gd name="T5" fmla="*/ 941 h 1270"/>
                <a:gd name="T6" fmla="*/ 0 w 188"/>
                <a:gd name="T7" fmla="*/ 1124 h 1270"/>
                <a:gd name="T8" fmla="*/ 36 w 188"/>
                <a:gd name="T9" fmla="*/ 1270 h 1270"/>
                <a:gd name="T10" fmla="*/ 110 w 188"/>
                <a:gd name="T11" fmla="*/ 1021 h 1270"/>
                <a:gd name="T12" fmla="*/ 188 w 188"/>
                <a:gd name="T13" fmla="*/ 584 h 1270"/>
                <a:gd name="T14" fmla="*/ 188 w 188"/>
                <a:gd name="T15" fmla="*/ 225 h 1270"/>
                <a:gd name="T16" fmla="*/ 97 w 188"/>
                <a:gd name="T17" fmla="*/ 61 h 1270"/>
                <a:gd name="T18" fmla="*/ 19 w 188"/>
                <a:gd name="T19" fmla="*/ 0 h 1270"/>
                <a:gd name="T20" fmla="*/ 49 w 188"/>
                <a:gd name="T21" fmla="*/ 183 h 1270"/>
                <a:gd name="T22" fmla="*/ 55 w 188"/>
                <a:gd name="T23" fmla="*/ 382 h 1270"/>
                <a:gd name="T24" fmla="*/ 55 w 188"/>
                <a:gd name="T25" fmla="*/ 382 h 1270"/>
                <a:gd name="T26" fmla="*/ 55 w 188"/>
                <a:gd name="T27" fmla="*/ 382 h 1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270"/>
                <a:gd name="T44" fmla="*/ 188 w 188"/>
                <a:gd name="T45" fmla="*/ 1270 h 12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270">
                  <a:moveTo>
                    <a:pt x="55" y="382"/>
                  </a:moveTo>
                  <a:lnTo>
                    <a:pt x="0" y="747"/>
                  </a:lnTo>
                  <a:lnTo>
                    <a:pt x="0" y="941"/>
                  </a:lnTo>
                  <a:lnTo>
                    <a:pt x="0" y="1124"/>
                  </a:lnTo>
                  <a:lnTo>
                    <a:pt x="36" y="1270"/>
                  </a:lnTo>
                  <a:lnTo>
                    <a:pt x="110" y="1021"/>
                  </a:lnTo>
                  <a:lnTo>
                    <a:pt x="188" y="584"/>
                  </a:lnTo>
                  <a:lnTo>
                    <a:pt x="188" y="225"/>
                  </a:lnTo>
                  <a:lnTo>
                    <a:pt x="97" y="61"/>
                  </a:lnTo>
                  <a:lnTo>
                    <a:pt x="19" y="0"/>
                  </a:lnTo>
                  <a:lnTo>
                    <a:pt x="49" y="18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136"/>
            <p:cNvSpPr>
              <a:spLocks/>
            </p:cNvSpPr>
            <p:nvPr/>
          </p:nvSpPr>
          <p:spPr bwMode="auto">
            <a:xfrm>
              <a:off x="2706" y="2614"/>
              <a:ext cx="67" cy="453"/>
            </a:xfrm>
            <a:custGeom>
              <a:avLst/>
              <a:gdLst>
                <a:gd name="T0" fmla="*/ 133 w 133"/>
                <a:gd name="T1" fmla="*/ 207 h 906"/>
                <a:gd name="T2" fmla="*/ 116 w 133"/>
                <a:gd name="T3" fmla="*/ 475 h 906"/>
                <a:gd name="T4" fmla="*/ 61 w 133"/>
                <a:gd name="T5" fmla="*/ 754 h 906"/>
                <a:gd name="T6" fmla="*/ 0 w 133"/>
                <a:gd name="T7" fmla="*/ 906 h 906"/>
                <a:gd name="T8" fmla="*/ 13 w 133"/>
                <a:gd name="T9" fmla="*/ 589 h 906"/>
                <a:gd name="T10" fmla="*/ 50 w 133"/>
                <a:gd name="T11" fmla="*/ 309 h 906"/>
                <a:gd name="T12" fmla="*/ 55 w 133"/>
                <a:gd name="T13" fmla="*/ 121 h 906"/>
                <a:gd name="T14" fmla="*/ 31 w 133"/>
                <a:gd name="T15" fmla="*/ 0 h 906"/>
                <a:gd name="T16" fmla="*/ 110 w 133"/>
                <a:gd name="T17" fmla="*/ 110 h 906"/>
                <a:gd name="T18" fmla="*/ 133 w 133"/>
                <a:gd name="T19" fmla="*/ 207 h 906"/>
                <a:gd name="T20" fmla="*/ 133 w 133"/>
                <a:gd name="T21" fmla="*/ 207 h 906"/>
                <a:gd name="T22" fmla="*/ 133 w 133"/>
                <a:gd name="T23" fmla="*/ 207 h 9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06"/>
                <a:gd name="T38" fmla="*/ 133 w 133"/>
                <a:gd name="T39" fmla="*/ 906 h 9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06">
                  <a:moveTo>
                    <a:pt x="133" y="207"/>
                  </a:moveTo>
                  <a:lnTo>
                    <a:pt x="116" y="475"/>
                  </a:lnTo>
                  <a:lnTo>
                    <a:pt x="61" y="754"/>
                  </a:lnTo>
                  <a:lnTo>
                    <a:pt x="0" y="906"/>
                  </a:lnTo>
                  <a:lnTo>
                    <a:pt x="13" y="589"/>
                  </a:lnTo>
                  <a:lnTo>
                    <a:pt x="50" y="309"/>
                  </a:lnTo>
                  <a:lnTo>
                    <a:pt x="55" y="121"/>
                  </a:lnTo>
                  <a:lnTo>
                    <a:pt x="31" y="0"/>
                  </a:lnTo>
                  <a:lnTo>
                    <a:pt x="110" y="110"/>
                  </a:lnTo>
                  <a:lnTo>
                    <a:pt x="133" y="207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953" name="Text Box 137"/>
          <p:cNvSpPr txBox="1">
            <a:spLocks noChangeArrowheads="1"/>
          </p:cNvSpPr>
          <p:nvPr/>
        </p:nvSpPr>
        <p:spPr bwMode="auto">
          <a:xfrm>
            <a:off x="4191000" y="2590800"/>
            <a:ext cx="4495800" cy="253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Most companies’ invoices are designed so that customers return a portion of the invoice, call a </a:t>
            </a:r>
            <a:r>
              <a:rPr lang="en-US" sz="3200" b="1" i="1">
                <a:latin typeface="Times New Roman" pitchFamily="18" charset="0"/>
              </a:rPr>
              <a:t>remittance advice.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62955" name="AutoShape 13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1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219200" y="228600"/>
            <a:ext cx="67056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in the Mail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382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1.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The employee who opens the mail should initially compare the amount received with the amount on the remittance advice.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2.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The employee opening the mail stamps checks and money orders “For Deposit Only” in the bank account of the business.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3.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All cash is sent to the Cashier’s Department where checks and money orders are combined with receipts from cash sales and a bank deposit ticket is prepared.</a:t>
            </a:r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4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219200" y="228600"/>
            <a:ext cx="67056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Controlling Cash Received in the Mail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382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4.	</a:t>
            </a:r>
            <a:r>
              <a:rPr lang="en-US" sz="2800">
                <a:latin typeface="Times New Roman" pitchFamily="18" charset="0"/>
              </a:rPr>
              <a:t>The remittance advices and their summary totals are delivered to the Accounting Department where a clerk prepares the records of the transactions and posts them to the customer account.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DE111"/>
                </a:solidFill>
                <a:latin typeface="Times New Roman" pitchFamily="18" charset="0"/>
              </a:rPr>
              <a:t>5.</a:t>
            </a:r>
            <a:r>
              <a:rPr lang="en-US" sz="2800">
                <a:solidFill>
                  <a:srgbClr val="990000"/>
                </a:solidFill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The stamped duplicate copy of the deposit ticket is returned to the Accounting Department where a clerk compares the receipt with the total amount that should have been deposited.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4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build="p" autoUpdateAnimBg="0"/>
      <p:bldP spid="1648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914400" y="622300"/>
            <a:ext cx="7772400" cy="5397500"/>
          </a:xfrm>
          <a:prstGeom prst="rect">
            <a:avLst/>
          </a:prstGeom>
          <a:solidFill>
            <a:srgbClr val="33660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1390650" y="1447800"/>
            <a:ext cx="6896100" cy="4327525"/>
          </a:xfrm>
          <a:prstGeom prst="roundRect">
            <a:avLst>
              <a:gd name="adj" fmla="val 8134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62113" y="1811338"/>
            <a:ext cx="6707187" cy="3657600"/>
          </a:xfrm>
          <a:noFill/>
        </p:spPr>
        <p:txBody>
          <a:bodyPr lIns="182562" tIns="92075" rIns="182562" bIns="92075" anchor="ctr">
            <a:spAutoFit/>
          </a:bodyPr>
          <a:lstStyle/>
          <a:p>
            <a:pPr eaLnBrk="1" hangingPunct="1">
              <a:spcBef>
                <a:spcPct val="30000"/>
              </a:spcBef>
              <a:buFontTx/>
              <a:buNone/>
              <a:tabLst>
                <a:tab pos="342900" algn="l"/>
              </a:tabLst>
            </a:pPr>
            <a:r>
              <a:rPr lang="en-US" sz="3000" smtClean="0">
                <a:latin typeface="Times New Roman" pitchFamily="18" charset="0"/>
              </a:rPr>
              <a:t>1.	</a:t>
            </a:r>
            <a:r>
              <a:rPr lang="en-US" sz="2600" smtClean="0">
                <a:latin typeface="Times New Roman" pitchFamily="18" charset="0"/>
              </a:rPr>
              <a:t>Cash controls must provide assurance that payments are made for only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authorized</a:t>
            </a:r>
            <a:r>
              <a:rPr lang="en-US" sz="2600" smtClean="0">
                <a:latin typeface="Times New Roman" pitchFamily="18" charset="0"/>
              </a:rPr>
              <a:t> transactions.</a:t>
            </a:r>
          </a:p>
          <a:p>
            <a:pPr eaLnBrk="1" hangingPunct="1">
              <a:spcBef>
                <a:spcPct val="30000"/>
              </a:spcBef>
              <a:buFontTx/>
              <a:buNone/>
              <a:tabLst>
                <a:tab pos="342900" algn="l"/>
              </a:tabLst>
            </a:pPr>
            <a:r>
              <a:rPr lang="en-US" sz="2600" smtClean="0">
                <a:latin typeface="Times New Roman" pitchFamily="18" charset="0"/>
              </a:rPr>
              <a:t>2.	Cash controls should ensure that cash is used</a:t>
            </a:r>
            <a:r>
              <a:rPr lang="en-US" sz="2600" smtClean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efficiently</a:t>
            </a:r>
            <a:r>
              <a:rPr lang="en-US" sz="2600" smtClean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30000"/>
              </a:spcBef>
              <a:buFontTx/>
              <a:buNone/>
              <a:tabLst>
                <a:tab pos="342900" algn="l"/>
              </a:tabLst>
            </a:pPr>
            <a:r>
              <a:rPr lang="en-US" sz="2600" smtClean="0">
                <a:latin typeface="Times New Roman" pitchFamily="18" charset="0"/>
              </a:rPr>
              <a:t>3.	 A voucher system provides assurance that what is being paid for was properly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ordered</a:t>
            </a:r>
            <a:r>
              <a:rPr lang="en-US" sz="2600" smtClean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received</a:t>
            </a:r>
            <a:r>
              <a:rPr lang="en-US" sz="2600" smtClean="0">
                <a:latin typeface="Times New Roman" pitchFamily="18" charset="0"/>
              </a:rPr>
              <a:t>, and </a:t>
            </a:r>
            <a:r>
              <a:rPr lang="en-US" sz="2600" u="sng" smtClean="0">
                <a:solidFill>
                  <a:srgbClr val="336600"/>
                </a:solidFill>
                <a:latin typeface="Times New Roman" pitchFamily="18" charset="0"/>
              </a:rPr>
              <a:t>billed</a:t>
            </a:r>
            <a:r>
              <a:rPr lang="en-US" sz="2600" smtClean="0">
                <a:latin typeface="Times New Roman" pitchFamily="18" charset="0"/>
              </a:rPr>
              <a:t> by the supplier.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909638" y="617538"/>
            <a:ext cx="7781925" cy="1308100"/>
          </a:xfrm>
          <a:prstGeom prst="rect">
            <a:avLst/>
          </a:prstGeom>
          <a:gradFill rotWithShape="0">
            <a:gsLst>
              <a:gs pos="0">
                <a:srgbClr val="336600"/>
              </a:gs>
              <a:gs pos="100000">
                <a:srgbClr val="333300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Internal Control of Cash Payments</a:t>
            </a:r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 autoUpdateAnimBg="0"/>
      <p:bldP spid="1658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676400" y="2743200"/>
            <a:ext cx="2560638" cy="3413125"/>
            <a:chOff x="2064" y="1083"/>
            <a:chExt cx="1613" cy="2150"/>
          </a:xfrm>
        </p:grpSpPr>
        <p:sp>
          <p:nvSpPr>
            <p:cNvPr id="23560" name="Freeform 4"/>
            <p:cNvSpPr>
              <a:spLocks/>
            </p:cNvSpPr>
            <p:nvPr/>
          </p:nvSpPr>
          <p:spPr bwMode="auto">
            <a:xfrm>
              <a:off x="2112" y="1616"/>
              <a:ext cx="1533" cy="1396"/>
            </a:xfrm>
            <a:custGeom>
              <a:avLst/>
              <a:gdLst>
                <a:gd name="T0" fmla="*/ 3064 w 3064"/>
                <a:gd name="T1" fmla="*/ 1665 h 2790"/>
                <a:gd name="T2" fmla="*/ 2601 w 3064"/>
                <a:gd name="T3" fmla="*/ 1712 h 2790"/>
                <a:gd name="T4" fmla="*/ 2428 w 3064"/>
                <a:gd name="T5" fmla="*/ 1193 h 2790"/>
                <a:gd name="T6" fmla="*/ 2357 w 3064"/>
                <a:gd name="T7" fmla="*/ 1587 h 2790"/>
                <a:gd name="T8" fmla="*/ 1886 w 3064"/>
                <a:gd name="T9" fmla="*/ 2043 h 2790"/>
                <a:gd name="T10" fmla="*/ 1941 w 3064"/>
                <a:gd name="T11" fmla="*/ 2539 h 2790"/>
                <a:gd name="T12" fmla="*/ 825 w 3064"/>
                <a:gd name="T13" fmla="*/ 2554 h 2790"/>
                <a:gd name="T14" fmla="*/ 660 w 3064"/>
                <a:gd name="T15" fmla="*/ 2790 h 2790"/>
                <a:gd name="T16" fmla="*/ 487 w 3064"/>
                <a:gd name="T17" fmla="*/ 2743 h 2790"/>
                <a:gd name="T18" fmla="*/ 85 w 3064"/>
                <a:gd name="T19" fmla="*/ 2507 h 2790"/>
                <a:gd name="T20" fmla="*/ 78 w 3064"/>
                <a:gd name="T21" fmla="*/ 1524 h 2790"/>
                <a:gd name="T22" fmla="*/ 0 w 3064"/>
                <a:gd name="T23" fmla="*/ 1359 h 2790"/>
                <a:gd name="T24" fmla="*/ 85 w 3064"/>
                <a:gd name="T25" fmla="*/ 1138 h 2790"/>
                <a:gd name="T26" fmla="*/ 314 w 3064"/>
                <a:gd name="T27" fmla="*/ 1028 h 2790"/>
                <a:gd name="T28" fmla="*/ 525 w 3064"/>
                <a:gd name="T29" fmla="*/ 465 h 2790"/>
                <a:gd name="T30" fmla="*/ 739 w 3064"/>
                <a:gd name="T31" fmla="*/ 281 h 2790"/>
                <a:gd name="T32" fmla="*/ 1308 w 3064"/>
                <a:gd name="T33" fmla="*/ 165 h 2790"/>
                <a:gd name="T34" fmla="*/ 1876 w 3064"/>
                <a:gd name="T35" fmla="*/ 0 h 2790"/>
                <a:gd name="T36" fmla="*/ 1941 w 3064"/>
                <a:gd name="T37" fmla="*/ 163 h 2790"/>
                <a:gd name="T38" fmla="*/ 2334 w 3064"/>
                <a:gd name="T39" fmla="*/ 281 h 2790"/>
                <a:gd name="T40" fmla="*/ 2618 w 3064"/>
                <a:gd name="T41" fmla="*/ 414 h 2790"/>
                <a:gd name="T42" fmla="*/ 2735 w 3064"/>
                <a:gd name="T43" fmla="*/ 690 h 2790"/>
                <a:gd name="T44" fmla="*/ 2829 w 3064"/>
                <a:gd name="T45" fmla="*/ 1013 h 2790"/>
                <a:gd name="T46" fmla="*/ 2924 w 3064"/>
                <a:gd name="T47" fmla="*/ 1138 h 2790"/>
                <a:gd name="T48" fmla="*/ 2946 w 3064"/>
                <a:gd name="T49" fmla="*/ 1374 h 2790"/>
                <a:gd name="T50" fmla="*/ 3064 w 3064"/>
                <a:gd name="T51" fmla="*/ 1499 h 2790"/>
                <a:gd name="T52" fmla="*/ 3064 w 3064"/>
                <a:gd name="T53" fmla="*/ 1665 h 2790"/>
                <a:gd name="T54" fmla="*/ 3064 w 3064"/>
                <a:gd name="T55" fmla="*/ 1665 h 27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64"/>
                <a:gd name="T85" fmla="*/ 0 h 2790"/>
                <a:gd name="T86" fmla="*/ 3064 w 3064"/>
                <a:gd name="T87" fmla="*/ 2790 h 27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64" h="2790">
                  <a:moveTo>
                    <a:pt x="3064" y="1665"/>
                  </a:moveTo>
                  <a:lnTo>
                    <a:pt x="2601" y="1712"/>
                  </a:lnTo>
                  <a:lnTo>
                    <a:pt x="2428" y="1193"/>
                  </a:lnTo>
                  <a:lnTo>
                    <a:pt x="2357" y="1587"/>
                  </a:lnTo>
                  <a:lnTo>
                    <a:pt x="1886" y="2043"/>
                  </a:lnTo>
                  <a:lnTo>
                    <a:pt x="1941" y="2539"/>
                  </a:lnTo>
                  <a:lnTo>
                    <a:pt x="825" y="2554"/>
                  </a:lnTo>
                  <a:lnTo>
                    <a:pt x="660" y="2790"/>
                  </a:lnTo>
                  <a:lnTo>
                    <a:pt x="487" y="2743"/>
                  </a:lnTo>
                  <a:lnTo>
                    <a:pt x="85" y="2507"/>
                  </a:lnTo>
                  <a:lnTo>
                    <a:pt x="78" y="1524"/>
                  </a:lnTo>
                  <a:lnTo>
                    <a:pt x="0" y="1359"/>
                  </a:lnTo>
                  <a:lnTo>
                    <a:pt x="85" y="1138"/>
                  </a:lnTo>
                  <a:lnTo>
                    <a:pt x="314" y="1028"/>
                  </a:lnTo>
                  <a:lnTo>
                    <a:pt x="525" y="465"/>
                  </a:lnTo>
                  <a:lnTo>
                    <a:pt x="739" y="281"/>
                  </a:lnTo>
                  <a:lnTo>
                    <a:pt x="1308" y="165"/>
                  </a:lnTo>
                  <a:lnTo>
                    <a:pt x="1876" y="0"/>
                  </a:lnTo>
                  <a:lnTo>
                    <a:pt x="1941" y="163"/>
                  </a:lnTo>
                  <a:lnTo>
                    <a:pt x="2334" y="281"/>
                  </a:lnTo>
                  <a:lnTo>
                    <a:pt x="2618" y="414"/>
                  </a:lnTo>
                  <a:lnTo>
                    <a:pt x="2735" y="690"/>
                  </a:lnTo>
                  <a:lnTo>
                    <a:pt x="2829" y="1013"/>
                  </a:lnTo>
                  <a:lnTo>
                    <a:pt x="2924" y="1138"/>
                  </a:lnTo>
                  <a:lnTo>
                    <a:pt x="2946" y="1374"/>
                  </a:lnTo>
                  <a:lnTo>
                    <a:pt x="3064" y="1499"/>
                  </a:lnTo>
                  <a:lnTo>
                    <a:pt x="3064" y="1665"/>
                  </a:lnTo>
                  <a:close/>
                </a:path>
              </a:pathLst>
            </a:custGeom>
            <a:solidFill>
              <a:srgbClr val="FFE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5"/>
            <p:cNvSpPr>
              <a:spLocks/>
            </p:cNvSpPr>
            <p:nvPr/>
          </p:nvSpPr>
          <p:spPr bwMode="auto">
            <a:xfrm>
              <a:off x="3032" y="2386"/>
              <a:ext cx="467" cy="818"/>
            </a:xfrm>
            <a:custGeom>
              <a:avLst/>
              <a:gdLst>
                <a:gd name="T0" fmla="*/ 685 w 935"/>
                <a:gd name="T1" fmla="*/ 0 h 1637"/>
                <a:gd name="T2" fmla="*/ 496 w 935"/>
                <a:gd name="T3" fmla="*/ 103 h 1637"/>
                <a:gd name="T4" fmla="*/ 0 w 935"/>
                <a:gd name="T5" fmla="*/ 504 h 1637"/>
                <a:gd name="T6" fmla="*/ 128 w 935"/>
                <a:gd name="T7" fmla="*/ 1204 h 1637"/>
                <a:gd name="T8" fmla="*/ 371 w 935"/>
                <a:gd name="T9" fmla="*/ 1637 h 1637"/>
                <a:gd name="T10" fmla="*/ 622 w 935"/>
                <a:gd name="T11" fmla="*/ 1629 h 1637"/>
                <a:gd name="T12" fmla="*/ 780 w 935"/>
                <a:gd name="T13" fmla="*/ 1472 h 1637"/>
                <a:gd name="T14" fmla="*/ 935 w 935"/>
                <a:gd name="T15" fmla="*/ 1008 h 1637"/>
                <a:gd name="T16" fmla="*/ 928 w 935"/>
                <a:gd name="T17" fmla="*/ 504 h 1637"/>
                <a:gd name="T18" fmla="*/ 865 w 935"/>
                <a:gd name="T19" fmla="*/ 143 h 1637"/>
                <a:gd name="T20" fmla="*/ 685 w 935"/>
                <a:gd name="T21" fmla="*/ 0 h 1637"/>
                <a:gd name="T22" fmla="*/ 685 w 935"/>
                <a:gd name="T23" fmla="*/ 0 h 1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5"/>
                <a:gd name="T37" fmla="*/ 0 h 1637"/>
                <a:gd name="T38" fmla="*/ 935 w 935"/>
                <a:gd name="T39" fmla="*/ 1637 h 16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5" h="1637">
                  <a:moveTo>
                    <a:pt x="685" y="0"/>
                  </a:moveTo>
                  <a:lnTo>
                    <a:pt x="496" y="103"/>
                  </a:lnTo>
                  <a:lnTo>
                    <a:pt x="0" y="504"/>
                  </a:lnTo>
                  <a:lnTo>
                    <a:pt x="128" y="1204"/>
                  </a:lnTo>
                  <a:lnTo>
                    <a:pt x="371" y="1637"/>
                  </a:lnTo>
                  <a:lnTo>
                    <a:pt x="622" y="1629"/>
                  </a:lnTo>
                  <a:lnTo>
                    <a:pt x="780" y="1472"/>
                  </a:lnTo>
                  <a:lnTo>
                    <a:pt x="935" y="1008"/>
                  </a:lnTo>
                  <a:lnTo>
                    <a:pt x="928" y="504"/>
                  </a:lnTo>
                  <a:lnTo>
                    <a:pt x="865" y="14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6"/>
            <p:cNvSpPr>
              <a:spLocks/>
            </p:cNvSpPr>
            <p:nvPr/>
          </p:nvSpPr>
          <p:spPr bwMode="auto">
            <a:xfrm>
              <a:off x="2073" y="2367"/>
              <a:ext cx="275" cy="652"/>
            </a:xfrm>
            <a:custGeom>
              <a:avLst/>
              <a:gdLst>
                <a:gd name="T0" fmla="*/ 496 w 551"/>
                <a:gd name="T1" fmla="*/ 1124 h 1304"/>
                <a:gd name="T2" fmla="*/ 392 w 551"/>
                <a:gd name="T3" fmla="*/ 1059 h 1304"/>
                <a:gd name="T4" fmla="*/ 346 w 551"/>
                <a:gd name="T5" fmla="*/ 1029 h 1304"/>
                <a:gd name="T6" fmla="*/ 272 w 551"/>
                <a:gd name="T7" fmla="*/ 939 h 1304"/>
                <a:gd name="T8" fmla="*/ 207 w 551"/>
                <a:gd name="T9" fmla="*/ 802 h 1304"/>
                <a:gd name="T10" fmla="*/ 415 w 551"/>
                <a:gd name="T11" fmla="*/ 360 h 1304"/>
                <a:gd name="T12" fmla="*/ 468 w 551"/>
                <a:gd name="T13" fmla="*/ 101 h 1304"/>
                <a:gd name="T14" fmla="*/ 164 w 551"/>
                <a:gd name="T15" fmla="*/ 0 h 1304"/>
                <a:gd name="T16" fmla="*/ 17 w 551"/>
                <a:gd name="T17" fmla="*/ 504 h 1304"/>
                <a:gd name="T18" fmla="*/ 4 w 551"/>
                <a:gd name="T19" fmla="*/ 816 h 1304"/>
                <a:gd name="T20" fmla="*/ 10 w 551"/>
                <a:gd name="T21" fmla="*/ 907 h 1304"/>
                <a:gd name="T22" fmla="*/ 0 w 551"/>
                <a:gd name="T23" fmla="*/ 991 h 1304"/>
                <a:gd name="T24" fmla="*/ 31 w 551"/>
                <a:gd name="T25" fmla="*/ 1051 h 1304"/>
                <a:gd name="T26" fmla="*/ 120 w 551"/>
                <a:gd name="T27" fmla="*/ 1162 h 1304"/>
                <a:gd name="T28" fmla="*/ 202 w 551"/>
                <a:gd name="T29" fmla="*/ 1280 h 1304"/>
                <a:gd name="T30" fmla="*/ 243 w 551"/>
                <a:gd name="T31" fmla="*/ 1304 h 1304"/>
                <a:gd name="T32" fmla="*/ 373 w 551"/>
                <a:gd name="T33" fmla="*/ 1302 h 1304"/>
                <a:gd name="T34" fmla="*/ 473 w 551"/>
                <a:gd name="T35" fmla="*/ 1302 h 1304"/>
                <a:gd name="T36" fmla="*/ 551 w 551"/>
                <a:gd name="T37" fmla="*/ 1280 h 1304"/>
                <a:gd name="T38" fmla="*/ 492 w 551"/>
                <a:gd name="T39" fmla="*/ 1224 h 1304"/>
                <a:gd name="T40" fmla="*/ 496 w 551"/>
                <a:gd name="T41" fmla="*/ 1124 h 1304"/>
                <a:gd name="T42" fmla="*/ 496 w 551"/>
                <a:gd name="T43" fmla="*/ 1124 h 13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1304"/>
                <a:gd name="T68" fmla="*/ 551 w 551"/>
                <a:gd name="T69" fmla="*/ 1304 h 13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1304">
                  <a:moveTo>
                    <a:pt x="496" y="1124"/>
                  </a:moveTo>
                  <a:lnTo>
                    <a:pt x="392" y="1059"/>
                  </a:lnTo>
                  <a:lnTo>
                    <a:pt x="346" y="1029"/>
                  </a:lnTo>
                  <a:lnTo>
                    <a:pt x="272" y="939"/>
                  </a:lnTo>
                  <a:lnTo>
                    <a:pt x="207" y="802"/>
                  </a:lnTo>
                  <a:lnTo>
                    <a:pt x="415" y="360"/>
                  </a:lnTo>
                  <a:lnTo>
                    <a:pt x="468" y="101"/>
                  </a:lnTo>
                  <a:lnTo>
                    <a:pt x="164" y="0"/>
                  </a:lnTo>
                  <a:lnTo>
                    <a:pt x="17" y="504"/>
                  </a:lnTo>
                  <a:lnTo>
                    <a:pt x="4" y="816"/>
                  </a:lnTo>
                  <a:lnTo>
                    <a:pt x="10" y="907"/>
                  </a:lnTo>
                  <a:lnTo>
                    <a:pt x="0" y="991"/>
                  </a:lnTo>
                  <a:lnTo>
                    <a:pt x="31" y="1051"/>
                  </a:lnTo>
                  <a:lnTo>
                    <a:pt x="120" y="1162"/>
                  </a:lnTo>
                  <a:lnTo>
                    <a:pt x="202" y="1280"/>
                  </a:lnTo>
                  <a:lnTo>
                    <a:pt x="243" y="1304"/>
                  </a:lnTo>
                  <a:lnTo>
                    <a:pt x="373" y="1302"/>
                  </a:lnTo>
                  <a:lnTo>
                    <a:pt x="473" y="1302"/>
                  </a:lnTo>
                  <a:lnTo>
                    <a:pt x="551" y="1280"/>
                  </a:lnTo>
                  <a:lnTo>
                    <a:pt x="492" y="1224"/>
                  </a:lnTo>
                  <a:lnTo>
                    <a:pt x="496" y="1124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7"/>
            <p:cNvSpPr>
              <a:spLocks/>
            </p:cNvSpPr>
            <p:nvPr/>
          </p:nvSpPr>
          <p:spPr bwMode="auto">
            <a:xfrm>
              <a:off x="3303" y="2386"/>
              <a:ext cx="196" cy="688"/>
            </a:xfrm>
            <a:custGeom>
              <a:avLst/>
              <a:gdLst>
                <a:gd name="T0" fmla="*/ 30 w 391"/>
                <a:gd name="T1" fmla="*/ 95 h 1377"/>
                <a:gd name="T2" fmla="*/ 211 w 391"/>
                <a:gd name="T3" fmla="*/ 253 h 1377"/>
                <a:gd name="T4" fmla="*/ 243 w 391"/>
                <a:gd name="T5" fmla="*/ 567 h 1377"/>
                <a:gd name="T6" fmla="*/ 314 w 391"/>
                <a:gd name="T7" fmla="*/ 1063 h 1377"/>
                <a:gd name="T8" fmla="*/ 236 w 391"/>
                <a:gd name="T9" fmla="*/ 1377 h 1377"/>
                <a:gd name="T10" fmla="*/ 391 w 391"/>
                <a:gd name="T11" fmla="*/ 1063 h 1377"/>
                <a:gd name="T12" fmla="*/ 391 w 391"/>
                <a:gd name="T13" fmla="*/ 645 h 1377"/>
                <a:gd name="T14" fmla="*/ 336 w 391"/>
                <a:gd name="T15" fmla="*/ 166 h 1377"/>
                <a:gd name="T16" fmla="*/ 188 w 391"/>
                <a:gd name="T17" fmla="*/ 0 h 1377"/>
                <a:gd name="T18" fmla="*/ 0 w 391"/>
                <a:gd name="T19" fmla="*/ 33 h 1377"/>
                <a:gd name="T20" fmla="*/ 30 w 391"/>
                <a:gd name="T21" fmla="*/ 95 h 1377"/>
                <a:gd name="T22" fmla="*/ 30 w 391"/>
                <a:gd name="T23" fmla="*/ 95 h 1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1"/>
                <a:gd name="T37" fmla="*/ 0 h 1377"/>
                <a:gd name="T38" fmla="*/ 391 w 391"/>
                <a:gd name="T39" fmla="*/ 1377 h 13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1" h="1377">
                  <a:moveTo>
                    <a:pt x="30" y="95"/>
                  </a:moveTo>
                  <a:lnTo>
                    <a:pt x="211" y="253"/>
                  </a:lnTo>
                  <a:lnTo>
                    <a:pt x="243" y="567"/>
                  </a:lnTo>
                  <a:lnTo>
                    <a:pt x="314" y="1063"/>
                  </a:lnTo>
                  <a:lnTo>
                    <a:pt x="236" y="1377"/>
                  </a:lnTo>
                  <a:lnTo>
                    <a:pt x="391" y="1063"/>
                  </a:lnTo>
                  <a:lnTo>
                    <a:pt x="391" y="645"/>
                  </a:lnTo>
                  <a:lnTo>
                    <a:pt x="336" y="166"/>
                  </a:lnTo>
                  <a:lnTo>
                    <a:pt x="188" y="0"/>
                  </a:lnTo>
                  <a:lnTo>
                    <a:pt x="0" y="33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8"/>
            <p:cNvSpPr>
              <a:spLocks/>
            </p:cNvSpPr>
            <p:nvPr/>
          </p:nvSpPr>
          <p:spPr bwMode="auto">
            <a:xfrm>
              <a:off x="3398" y="2432"/>
              <a:ext cx="245" cy="707"/>
            </a:xfrm>
            <a:custGeom>
              <a:avLst/>
              <a:gdLst>
                <a:gd name="T0" fmla="*/ 397 w 489"/>
                <a:gd name="T1" fmla="*/ 811 h 1414"/>
                <a:gd name="T2" fmla="*/ 489 w 489"/>
                <a:gd name="T3" fmla="*/ 192 h 1414"/>
                <a:gd name="T4" fmla="*/ 443 w 489"/>
                <a:gd name="T5" fmla="*/ 0 h 1414"/>
                <a:gd name="T6" fmla="*/ 87 w 489"/>
                <a:gd name="T7" fmla="*/ 59 h 1414"/>
                <a:gd name="T8" fmla="*/ 205 w 489"/>
                <a:gd name="T9" fmla="*/ 604 h 1414"/>
                <a:gd name="T10" fmla="*/ 175 w 489"/>
                <a:gd name="T11" fmla="*/ 925 h 1414"/>
                <a:gd name="T12" fmla="*/ 72 w 489"/>
                <a:gd name="T13" fmla="*/ 1163 h 1414"/>
                <a:gd name="T14" fmla="*/ 65 w 489"/>
                <a:gd name="T15" fmla="*/ 1228 h 1414"/>
                <a:gd name="T16" fmla="*/ 0 w 489"/>
                <a:gd name="T17" fmla="*/ 1353 h 1414"/>
                <a:gd name="T18" fmla="*/ 32 w 489"/>
                <a:gd name="T19" fmla="*/ 1359 h 1414"/>
                <a:gd name="T20" fmla="*/ 48 w 489"/>
                <a:gd name="T21" fmla="*/ 1395 h 1414"/>
                <a:gd name="T22" fmla="*/ 82 w 489"/>
                <a:gd name="T23" fmla="*/ 1414 h 1414"/>
                <a:gd name="T24" fmla="*/ 135 w 489"/>
                <a:gd name="T25" fmla="*/ 1402 h 1414"/>
                <a:gd name="T26" fmla="*/ 171 w 489"/>
                <a:gd name="T27" fmla="*/ 1393 h 1414"/>
                <a:gd name="T28" fmla="*/ 221 w 489"/>
                <a:gd name="T29" fmla="*/ 1357 h 1414"/>
                <a:gd name="T30" fmla="*/ 279 w 489"/>
                <a:gd name="T31" fmla="*/ 1239 h 1414"/>
                <a:gd name="T32" fmla="*/ 342 w 489"/>
                <a:gd name="T33" fmla="*/ 1180 h 1414"/>
                <a:gd name="T34" fmla="*/ 380 w 489"/>
                <a:gd name="T35" fmla="*/ 1093 h 1414"/>
                <a:gd name="T36" fmla="*/ 397 w 489"/>
                <a:gd name="T37" fmla="*/ 811 h 1414"/>
                <a:gd name="T38" fmla="*/ 397 w 489"/>
                <a:gd name="T39" fmla="*/ 811 h 14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9"/>
                <a:gd name="T61" fmla="*/ 0 h 1414"/>
                <a:gd name="T62" fmla="*/ 489 w 489"/>
                <a:gd name="T63" fmla="*/ 1414 h 14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9" h="1414">
                  <a:moveTo>
                    <a:pt x="397" y="811"/>
                  </a:moveTo>
                  <a:lnTo>
                    <a:pt x="489" y="192"/>
                  </a:lnTo>
                  <a:lnTo>
                    <a:pt x="443" y="0"/>
                  </a:lnTo>
                  <a:lnTo>
                    <a:pt x="87" y="59"/>
                  </a:lnTo>
                  <a:lnTo>
                    <a:pt x="205" y="604"/>
                  </a:lnTo>
                  <a:lnTo>
                    <a:pt x="175" y="925"/>
                  </a:lnTo>
                  <a:lnTo>
                    <a:pt x="72" y="1163"/>
                  </a:lnTo>
                  <a:lnTo>
                    <a:pt x="65" y="1228"/>
                  </a:lnTo>
                  <a:lnTo>
                    <a:pt x="0" y="1353"/>
                  </a:lnTo>
                  <a:lnTo>
                    <a:pt x="32" y="1359"/>
                  </a:lnTo>
                  <a:lnTo>
                    <a:pt x="48" y="1395"/>
                  </a:lnTo>
                  <a:lnTo>
                    <a:pt x="82" y="1414"/>
                  </a:lnTo>
                  <a:lnTo>
                    <a:pt x="135" y="1402"/>
                  </a:lnTo>
                  <a:lnTo>
                    <a:pt x="171" y="1393"/>
                  </a:lnTo>
                  <a:lnTo>
                    <a:pt x="221" y="1357"/>
                  </a:lnTo>
                  <a:lnTo>
                    <a:pt x="279" y="1239"/>
                  </a:lnTo>
                  <a:lnTo>
                    <a:pt x="342" y="1180"/>
                  </a:lnTo>
                  <a:lnTo>
                    <a:pt x="380" y="1093"/>
                  </a:lnTo>
                  <a:lnTo>
                    <a:pt x="397" y="811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9"/>
            <p:cNvSpPr>
              <a:spLocks/>
            </p:cNvSpPr>
            <p:nvPr/>
          </p:nvSpPr>
          <p:spPr bwMode="auto">
            <a:xfrm>
              <a:off x="2183" y="2241"/>
              <a:ext cx="432" cy="783"/>
            </a:xfrm>
            <a:custGeom>
              <a:avLst/>
              <a:gdLst>
                <a:gd name="T0" fmla="*/ 441 w 865"/>
                <a:gd name="T1" fmla="*/ 338 h 1566"/>
                <a:gd name="T2" fmla="*/ 290 w 865"/>
                <a:gd name="T3" fmla="*/ 385 h 1566"/>
                <a:gd name="T4" fmla="*/ 0 w 865"/>
                <a:gd name="T5" fmla="*/ 1092 h 1566"/>
                <a:gd name="T6" fmla="*/ 47 w 865"/>
                <a:gd name="T7" fmla="*/ 1210 h 1566"/>
                <a:gd name="T8" fmla="*/ 228 w 865"/>
                <a:gd name="T9" fmla="*/ 1353 h 1566"/>
                <a:gd name="T10" fmla="*/ 275 w 865"/>
                <a:gd name="T11" fmla="*/ 1456 h 1566"/>
                <a:gd name="T12" fmla="*/ 559 w 865"/>
                <a:gd name="T13" fmla="*/ 1566 h 1566"/>
                <a:gd name="T14" fmla="*/ 865 w 865"/>
                <a:gd name="T15" fmla="*/ 416 h 1566"/>
                <a:gd name="T16" fmla="*/ 692 w 865"/>
                <a:gd name="T17" fmla="*/ 361 h 1566"/>
                <a:gd name="T18" fmla="*/ 732 w 865"/>
                <a:gd name="T19" fmla="*/ 125 h 1566"/>
                <a:gd name="T20" fmla="*/ 559 w 865"/>
                <a:gd name="T21" fmla="*/ 0 h 1566"/>
                <a:gd name="T22" fmla="*/ 441 w 865"/>
                <a:gd name="T23" fmla="*/ 338 h 1566"/>
                <a:gd name="T24" fmla="*/ 441 w 865"/>
                <a:gd name="T25" fmla="*/ 338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5"/>
                <a:gd name="T40" fmla="*/ 0 h 1566"/>
                <a:gd name="T41" fmla="*/ 865 w 865"/>
                <a:gd name="T42" fmla="*/ 1566 h 15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5" h="1566">
                  <a:moveTo>
                    <a:pt x="441" y="338"/>
                  </a:moveTo>
                  <a:lnTo>
                    <a:pt x="290" y="385"/>
                  </a:lnTo>
                  <a:lnTo>
                    <a:pt x="0" y="1092"/>
                  </a:lnTo>
                  <a:lnTo>
                    <a:pt x="47" y="1210"/>
                  </a:lnTo>
                  <a:lnTo>
                    <a:pt x="228" y="1353"/>
                  </a:lnTo>
                  <a:lnTo>
                    <a:pt x="275" y="1456"/>
                  </a:lnTo>
                  <a:lnTo>
                    <a:pt x="559" y="1566"/>
                  </a:lnTo>
                  <a:lnTo>
                    <a:pt x="865" y="416"/>
                  </a:lnTo>
                  <a:lnTo>
                    <a:pt x="692" y="361"/>
                  </a:lnTo>
                  <a:lnTo>
                    <a:pt x="732" y="125"/>
                  </a:lnTo>
                  <a:lnTo>
                    <a:pt x="559" y="0"/>
                  </a:lnTo>
                  <a:lnTo>
                    <a:pt x="441" y="338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10"/>
            <p:cNvSpPr>
              <a:spLocks/>
            </p:cNvSpPr>
            <p:nvPr/>
          </p:nvSpPr>
          <p:spPr bwMode="auto">
            <a:xfrm>
              <a:off x="2544" y="2850"/>
              <a:ext cx="547" cy="101"/>
            </a:xfrm>
            <a:custGeom>
              <a:avLst/>
              <a:gdLst>
                <a:gd name="T0" fmla="*/ 1049 w 1095"/>
                <a:gd name="T1" fmla="*/ 0 h 201"/>
                <a:gd name="T2" fmla="*/ 553 w 1095"/>
                <a:gd name="T3" fmla="*/ 46 h 201"/>
                <a:gd name="T4" fmla="*/ 0 w 1095"/>
                <a:gd name="T5" fmla="*/ 19 h 201"/>
                <a:gd name="T6" fmla="*/ 29 w 1095"/>
                <a:gd name="T7" fmla="*/ 143 h 201"/>
                <a:gd name="T8" fmla="*/ 563 w 1095"/>
                <a:gd name="T9" fmla="*/ 201 h 201"/>
                <a:gd name="T10" fmla="*/ 1095 w 1095"/>
                <a:gd name="T11" fmla="*/ 184 h 201"/>
                <a:gd name="T12" fmla="*/ 1049 w 1095"/>
                <a:gd name="T13" fmla="*/ 0 h 201"/>
                <a:gd name="T14" fmla="*/ 1049 w 1095"/>
                <a:gd name="T15" fmla="*/ 0 h 2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5"/>
                <a:gd name="T25" fmla="*/ 0 h 201"/>
                <a:gd name="T26" fmla="*/ 1095 w 1095"/>
                <a:gd name="T27" fmla="*/ 201 h 2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5" h="201">
                  <a:moveTo>
                    <a:pt x="1049" y="0"/>
                  </a:moveTo>
                  <a:lnTo>
                    <a:pt x="553" y="46"/>
                  </a:lnTo>
                  <a:lnTo>
                    <a:pt x="0" y="19"/>
                  </a:lnTo>
                  <a:lnTo>
                    <a:pt x="29" y="143"/>
                  </a:lnTo>
                  <a:lnTo>
                    <a:pt x="563" y="201"/>
                  </a:lnTo>
                  <a:lnTo>
                    <a:pt x="1095" y="18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11"/>
            <p:cNvSpPr>
              <a:spLocks/>
            </p:cNvSpPr>
            <p:nvPr/>
          </p:nvSpPr>
          <p:spPr bwMode="auto">
            <a:xfrm>
              <a:off x="2663" y="1153"/>
              <a:ext cx="425" cy="720"/>
            </a:xfrm>
            <a:custGeom>
              <a:avLst/>
              <a:gdLst>
                <a:gd name="T0" fmla="*/ 458 w 849"/>
                <a:gd name="T1" fmla="*/ 1439 h 1439"/>
                <a:gd name="T2" fmla="*/ 298 w 849"/>
                <a:gd name="T3" fmla="*/ 1247 h 1439"/>
                <a:gd name="T4" fmla="*/ 186 w 849"/>
                <a:gd name="T5" fmla="*/ 1053 h 1439"/>
                <a:gd name="T6" fmla="*/ 203 w 849"/>
                <a:gd name="T7" fmla="*/ 977 h 1439"/>
                <a:gd name="T8" fmla="*/ 127 w 849"/>
                <a:gd name="T9" fmla="*/ 793 h 1439"/>
                <a:gd name="T10" fmla="*/ 106 w 849"/>
                <a:gd name="T11" fmla="*/ 718 h 1439"/>
                <a:gd name="T12" fmla="*/ 57 w 849"/>
                <a:gd name="T13" fmla="*/ 511 h 1439"/>
                <a:gd name="T14" fmla="*/ 0 w 849"/>
                <a:gd name="T15" fmla="*/ 245 h 1439"/>
                <a:gd name="T16" fmla="*/ 40 w 849"/>
                <a:gd name="T17" fmla="*/ 84 h 1439"/>
                <a:gd name="T18" fmla="*/ 520 w 849"/>
                <a:gd name="T19" fmla="*/ 0 h 1439"/>
                <a:gd name="T20" fmla="*/ 770 w 849"/>
                <a:gd name="T21" fmla="*/ 317 h 1439"/>
                <a:gd name="T22" fmla="*/ 840 w 849"/>
                <a:gd name="T23" fmla="*/ 342 h 1439"/>
                <a:gd name="T24" fmla="*/ 849 w 849"/>
                <a:gd name="T25" fmla="*/ 403 h 1439"/>
                <a:gd name="T26" fmla="*/ 836 w 849"/>
                <a:gd name="T27" fmla="*/ 536 h 1439"/>
                <a:gd name="T28" fmla="*/ 821 w 849"/>
                <a:gd name="T29" fmla="*/ 601 h 1439"/>
                <a:gd name="T30" fmla="*/ 802 w 849"/>
                <a:gd name="T31" fmla="*/ 637 h 1439"/>
                <a:gd name="T32" fmla="*/ 768 w 849"/>
                <a:gd name="T33" fmla="*/ 635 h 1439"/>
                <a:gd name="T34" fmla="*/ 766 w 849"/>
                <a:gd name="T35" fmla="*/ 757 h 1439"/>
                <a:gd name="T36" fmla="*/ 714 w 849"/>
                <a:gd name="T37" fmla="*/ 882 h 1439"/>
                <a:gd name="T38" fmla="*/ 720 w 849"/>
                <a:gd name="T39" fmla="*/ 992 h 1439"/>
                <a:gd name="T40" fmla="*/ 636 w 849"/>
                <a:gd name="T41" fmla="*/ 1106 h 1439"/>
                <a:gd name="T42" fmla="*/ 509 w 849"/>
                <a:gd name="T43" fmla="*/ 1296 h 1439"/>
                <a:gd name="T44" fmla="*/ 458 w 849"/>
                <a:gd name="T45" fmla="*/ 1439 h 1439"/>
                <a:gd name="T46" fmla="*/ 458 w 849"/>
                <a:gd name="T47" fmla="*/ 1439 h 14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9"/>
                <a:gd name="T73" fmla="*/ 0 h 1439"/>
                <a:gd name="T74" fmla="*/ 849 w 849"/>
                <a:gd name="T75" fmla="*/ 1439 h 14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9" h="1439">
                  <a:moveTo>
                    <a:pt x="458" y="1439"/>
                  </a:moveTo>
                  <a:lnTo>
                    <a:pt x="298" y="1247"/>
                  </a:lnTo>
                  <a:lnTo>
                    <a:pt x="186" y="1053"/>
                  </a:lnTo>
                  <a:lnTo>
                    <a:pt x="203" y="977"/>
                  </a:lnTo>
                  <a:lnTo>
                    <a:pt x="127" y="793"/>
                  </a:lnTo>
                  <a:lnTo>
                    <a:pt x="106" y="718"/>
                  </a:lnTo>
                  <a:lnTo>
                    <a:pt x="57" y="511"/>
                  </a:lnTo>
                  <a:lnTo>
                    <a:pt x="0" y="245"/>
                  </a:lnTo>
                  <a:lnTo>
                    <a:pt x="40" y="84"/>
                  </a:lnTo>
                  <a:lnTo>
                    <a:pt x="520" y="0"/>
                  </a:lnTo>
                  <a:lnTo>
                    <a:pt x="770" y="317"/>
                  </a:lnTo>
                  <a:lnTo>
                    <a:pt x="840" y="342"/>
                  </a:lnTo>
                  <a:lnTo>
                    <a:pt x="849" y="403"/>
                  </a:lnTo>
                  <a:lnTo>
                    <a:pt x="836" y="536"/>
                  </a:lnTo>
                  <a:lnTo>
                    <a:pt x="821" y="601"/>
                  </a:lnTo>
                  <a:lnTo>
                    <a:pt x="802" y="637"/>
                  </a:lnTo>
                  <a:lnTo>
                    <a:pt x="768" y="635"/>
                  </a:lnTo>
                  <a:lnTo>
                    <a:pt x="766" y="757"/>
                  </a:lnTo>
                  <a:lnTo>
                    <a:pt x="714" y="882"/>
                  </a:lnTo>
                  <a:lnTo>
                    <a:pt x="720" y="992"/>
                  </a:lnTo>
                  <a:lnTo>
                    <a:pt x="636" y="1106"/>
                  </a:lnTo>
                  <a:lnTo>
                    <a:pt x="509" y="1296"/>
                  </a:lnTo>
                  <a:lnTo>
                    <a:pt x="458" y="143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12"/>
            <p:cNvSpPr>
              <a:spLocks/>
            </p:cNvSpPr>
            <p:nvPr/>
          </p:nvSpPr>
          <p:spPr bwMode="auto">
            <a:xfrm>
              <a:off x="2790" y="1838"/>
              <a:ext cx="191" cy="912"/>
            </a:xfrm>
            <a:custGeom>
              <a:avLst/>
              <a:gdLst>
                <a:gd name="T0" fmla="*/ 333 w 382"/>
                <a:gd name="T1" fmla="*/ 28 h 1824"/>
                <a:gd name="T2" fmla="*/ 268 w 382"/>
                <a:gd name="T3" fmla="*/ 212 h 1824"/>
                <a:gd name="T4" fmla="*/ 382 w 382"/>
                <a:gd name="T5" fmla="*/ 1285 h 1824"/>
                <a:gd name="T6" fmla="*/ 369 w 382"/>
                <a:gd name="T7" fmla="*/ 1608 h 1824"/>
                <a:gd name="T8" fmla="*/ 223 w 382"/>
                <a:gd name="T9" fmla="*/ 1824 h 1824"/>
                <a:gd name="T10" fmla="*/ 103 w 382"/>
                <a:gd name="T11" fmla="*/ 1653 h 1824"/>
                <a:gd name="T12" fmla="*/ 217 w 382"/>
                <a:gd name="T13" fmla="*/ 935 h 1824"/>
                <a:gd name="T14" fmla="*/ 181 w 382"/>
                <a:gd name="T15" fmla="*/ 336 h 1824"/>
                <a:gd name="T16" fmla="*/ 94 w 382"/>
                <a:gd name="T17" fmla="*/ 608 h 1824"/>
                <a:gd name="T18" fmla="*/ 97 w 382"/>
                <a:gd name="T19" fmla="*/ 1041 h 1824"/>
                <a:gd name="T20" fmla="*/ 61 w 382"/>
                <a:gd name="T21" fmla="*/ 1096 h 1824"/>
                <a:gd name="T22" fmla="*/ 0 w 382"/>
                <a:gd name="T23" fmla="*/ 608 h 1824"/>
                <a:gd name="T24" fmla="*/ 145 w 382"/>
                <a:gd name="T25" fmla="*/ 180 h 1824"/>
                <a:gd name="T26" fmla="*/ 65 w 382"/>
                <a:gd name="T27" fmla="*/ 38 h 1824"/>
                <a:gd name="T28" fmla="*/ 107 w 382"/>
                <a:gd name="T29" fmla="*/ 22 h 1824"/>
                <a:gd name="T30" fmla="*/ 181 w 382"/>
                <a:gd name="T31" fmla="*/ 116 h 1824"/>
                <a:gd name="T32" fmla="*/ 255 w 382"/>
                <a:gd name="T33" fmla="*/ 106 h 1824"/>
                <a:gd name="T34" fmla="*/ 278 w 382"/>
                <a:gd name="T35" fmla="*/ 0 h 1824"/>
                <a:gd name="T36" fmla="*/ 333 w 382"/>
                <a:gd name="T37" fmla="*/ 28 h 1824"/>
                <a:gd name="T38" fmla="*/ 333 w 382"/>
                <a:gd name="T39" fmla="*/ 28 h 18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2"/>
                <a:gd name="T61" fmla="*/ 0 h 1824"/>
                <a:gd name="T62" fmla="*/ 382 w 382"/>
                <a:gd name="T63" fmla="*/ 1824 h 18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2" h="1824">
                  <a:moveTo>
                    <a:pt x="333" y="28"/>
                  </a:moveTo>
                  <a:lnTo>
                    <a:pt x="268" y="212"/>
                  </a:lnTo>
                  <a:lnTo>
                    <a:pt x="382" y="1285"/>
                  </a:lnTo>
                  <a:lnTo>
                    <a:pt x="369" y="1608"/>
                  </a:lnTo>
                  <a:lnTo>
                    <a:pt x="223" y="1824"/>
                  </a:lnTo>
                  <a:lnTo>
                    <a:pt x="103" y="1653"/>
                  </a:lnTo>
                  <a:lnTo>
                    <a:pt x="217" y="935"/>
                  </a:lnTo>
                  <a:lnTo>
                    <a:pt x="181" y="336"/>
                  </a:lnTo>
                  <a:lnTo>
                    <a:pt x="94" y="608"/>
                  </a:lnTo>
                  <a:lnTo>
                    <a:pt x="97" y="1041"/>
                  </a:lnTo>
                  <a:lnTo>
                    <a:pt x="61" y="1096"/>
                  </a:lnTo>
                  <a:lnTo>
                    <a:pt x="0" y="608"/>
                  </a:lnTo>
                  <a:lnTo>
                    <a:pt x="145" y="180"/>
                  </a:lnTo>
                  <a:lnTo>
                    <a:pt x="65" y="38"/>
                  </a:lnTo>
                  <a:lnTo>
                    <a:pt x="107" y="22"/>
                  </a:lnTo>
                  <a:lnTo>
                    <a:pt x="181" y="116"/>
                  </a:lnTo>
                  <a:lnTo>
                    <a:pt x="255" y="106"/>
                  </a:lnTo>
                  <a:lnTo>
                    <a:pt x="278" y="0"/>
                  </a:lnTo>
                  <a:lnTo>
                    <a:pt x="333" y="28"/>
                  </a:lnTo>
                  <a:close/>
                </a:path>
              </a:pathLst>
            </a:custGeom>
            <a:solidFill>
              <a:srgbClr val="7F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13"/>
            <p:cNvSpPr>
              <a:spLocks/>
            </p:cNvSpPr>
            <p:nvPr/>
          </p:nvSpPr>
          <p:spPr bwMode="auto">
            <a:xfrm>
              <a:off x="2686" y="1167"/>
              <a:ext cx="392" cy="650"/>
            </a:xfrm>
            <a:custGeom>
              <a:avLst/>
              <a:gdLst>
                <a:gd name="T0" fmla="*/ 282 w 785"/>
                <a:gd name="T1" fmla="*/ 1155 h 1300"/>
                <a:gd name="T2" fmla="*/ 399 w 785"/>
                <a:gd name="T3" fmla="*/ 1123 h 1300"/>
                <a:gd name="T4" fmla="*/ 453 w 785"/>
                <a:gd name="T5" fmla="*/ 1132 h 1300"/>
                <a:gd name="T6" fmla="*/ 635 w 785"/>
                <a:gd name="T7" fmla="*/ 973 h 1300"/>
                <a:gd name="T8" fmla="*/ 713 w 785"/>
                <a:gd name="T9" fmla="*/ 756 h 1300"/>
                <a:gd name="T10" fmla="*/ 776 w 785"/>
                <a:gd name="T11" fmla="*/ 530 h 1300"/>
                <a:gd name="T12" fmla="*/ 785 w 785"/>
                <a:gd name="T13" fmla="*/ 334 h 1300"/>
                <a:gd name="T14" fmla="*/ 768 w 785"/>
                <a:gd name="T15" fmla="*/ 285 h 1300"/>
                <a:gd name="T16" fmla="*/ 578 w 785"/>
                <a:gd name="T17" fmla="*/ 108 h 1300"/>
                <a:gd name="T18" fmla="*/ 436 w 785"/>
                <a:gd name="T19" fmla="*/ 0 h 1300"/>
                <a:gd name="T20" fmla="*/ 403 w 785"/>
                <a:gd name="T21" fmla="*/ 89 h 1300"/>
                <a:gd name="T22" fmla="*/ 498 w 785"/>
                <a:gd name="T23" fmla="*/ 161 h 1300"/>
                <a:gd name="T24" fmla="*/ 553 w 785"/>
                <a:gd name="T25" fmla="*/ 224 h 1300"/>
                <a:gd name="T26" fmla="*/ 591 w 785"/>
                <a:gd name="T27" fmla="*/ 304 h 1300"/>
                <a:gd name="T28" fmla="*/ 607 w 785"/>
                <a:gd name="T29" fmla="*/ 420 h 1300"/>
                <a:gd name="T30" fmla="*/ 667 w 785"/>
                <a:gd name="T31" fmla="*/ 500 h 1300"/>
                <a:gd name="T32" fmla="*/ 696 w 785"/>
                <a:gd name="T33" fmla="*/ 710 h 1300"/>
                <a:gd name="T34" fmla="*/ 647 w 785"/>
                <a:gd name="T35" fmla="*/ 728 h 1300"/>
                <a:gd name="T36" fmla="*/ 584 w 785"/>
                <a:gd name="T37" fmla="*/ 901 h 1300"/>
                <a:gd name="T38" fmla="*/ 506 w 785"/>
                <a:gd name="T39" fmla="*/ 958 h 1300"/>
                <a:gd name="T40" fmla="*/ 341 w 785"/>
                <a:gd name="T41" fmla="*/ 1009 h 1300"/>
                <a:gd name="T42" fmla="*/ 228 w 785"/>
                <a:gd name="T43" fmla="*/ 921 h 1300"/>
                <a:gd name="T44" fmla="*/ 149 w 785"/>
                <a:gd name="T45" fmla="*/ 825 h 1300"/>
                <a:gd name="T46" fmla="*/ 116 w 785"/>
                <a:gd name="T47" fmla="*/ 684 h 1300"/>
                <a:gd name="T48" fmla="*/ 69 w 785"/>
                <a:gd name="T49" fmla="*/ 574 h 1300"/>
                <a:gd name="T50" fmla="*/ 61 w 785"/>
                <a:gd name="T51" fmla="*/ 534 h 1300"/>
                <a:gd name="T52" fmla="*/ 99 w 785"/>
                <a:gd name="T53" fmla="*/ 460 h 1300"/>
                <a:gd name="T54" fmla="*/ 71 w 785"/>
                <a:gd name="T55" fmla="*/ 395 h 1300"/>
                <a:gd name="T56" fmla="*/ 59 w 785"/>
                <a:gd name="T57" fmla="*/ 277 h 1300"/>
                <a:gd name="T58" fmla="*/ 350 w 785"/>
                <a:gd name="T59" fmla="*/ 214 h 1300"/>
                <a:gd name="T60" fmla="*/ 331 w 785"/>
                <a:gd name="T61" fmla="*/ 127 h 1300"/>
                <a:gd name="T62" fmla="*/ 0 w 785"/>
                <a:gd name="T63" fmla="*/ 83 h 1300"/>
                <a:gd name="T64" fmla="*/ 53 w 785"/>
                <a:gd name="T65" fmla="*/ 743 h 1300"/>
                <a:gd name="T66" fmla="*/ 173 w 785"/>
                <a:gd name="T67" fmla="*/ 1005 h 1300"/>
                <a:gd name="T68" fmla="*/ 380 w 785"/>
                <a:gd name="T69" fmla="*/ 1300 h 13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5"/>
                <a:gd name="T106" fmla="*/ 0 h 1300"/>
                <a:gd name="T107" fmla="*/ 785 w 785"/>
                <a:gd name="T108" fmla="*/ 1300 h 13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5" h="1300">
                  <a:moveTo>
                    <a:pt x="380" y="1300"/>
                  </a:moveTo>
                  <a:lnTo>
                    <a:pt x="282" y="1155"/>
                  </a:lnTo>
                  <a:lnTo>
                    <a:pt x="272" y="1106"/>
                  </a:lnTo>
                  <a:lnTo>
                    <a:pt x="399" y="1123"/>
                  </a:lnTo>
                  <a:lnTo>
                    <a:pt x="483" y="1066"/>
                  </a:lnTo>
                  <a:lnTo>
                    <a:pt x="453" y="1132"/>
                  </a:lnTo>
                  <a:lnTo>
                    <a:pt x="536" y="1079"/>
                  </a:lnTo>
                  <a:lnTo>
                    <a:pt x="635" y="973"/>
                  </a:lnTo>
                  <a:lnTo>
                    <a:pt x="692" y="830"/>
                  </a:lnTo>
                  <a:lnTo>
                    <a:pt x="713" y="756"/>
                  </a:lnTo>
                  <a:lnTo>
                    <a:pt x="717" y="623"/>
                  </a:lnTo>
                  <a:lnTo>
                    <a:pt x="776" y="530"/>
                  </a:lnTo>
                  <a:lnTo>
                    <a:pt x="774" y="460"/>
                  </a:lnTo>
                  <a:lnTo>
                    <a:pt x="785" y="334"/>
                  </a:lnTo>
                  <a:lnTo>
                    <a:pt x="711" y="412"/>
                  </a:lnTo>
                  <a:lnTo>
                    <a:pt x="768" y="285"/>
                  </a:lnTo>
                  <a:lnTo>
                    <a:pt x="599" y="138"/>
                  </a:lnTo>
                  <a:lnTo>
                    <a:pt x="578" y="108"/>
                  </a:lnTo>
                  <a:lnTo>
                    <a:pt x="553" y="85"/>
                  </a:lnTo>
                  <a:lnTo>
                    <a:pt x="436" y="0"/>
                  </a:lnTo>
                  <a:lnTo>
                    <a:pt x="379" y="15"/>
                  </a:lnTo>
                  <a:lnTo>
                    <a:pt x="403" y="89"/>
                  </a:lnTo>
                  <a:lnTo>
                    <a:pt x="458" y="136"/>
                  </a:lnTo>
                  <a:lnTo>
                    <a:pt x="498" y="161"/>
                  </a:lnTo>
                  <a:lnTo>
                    <a:pt x="527" y="184"/>
                  </a:lnTo>
                  <a:lnTo>
                    <a:pt x="553" y="224"/>
                  </a:lnTo>
                  <a:lnTo>
                    <a:pt x="569" y="266"/>
                  </a:lnTo>
                  <a:lnTo>
                    <a:pt x="591" y="304"/>
                  </a:lnTo>
                  <a:lnTo>
                    <a:pt x="622" y="355"/>
                  </a:lnTo>
                  <a:lnTo>
                    <a:pt x="607" y="420"/>
                  </a:lnTo>
                  <a:lnTo>
                    <a:pt x="639" y="431"/>
                  </a:lnTo>
                  <a:lnTo>
                    <a:pt x="667" y="500"/>
                  </a:lnTo>
                  <a:lnTo>
                    <a:pt x="692" y="606"/>
                  </a:lnTo>
                  <a:lnTo>
                    <a:pt x="696" y="710"/>
                  </a:lnTo>
                  <a:lnTo>
                    <a:pt x="679" y="785"/>
                  </a:lnTo>
                  <a:lnTo>
                    <a:pt x="647" y="728"/>
                  </a:lnTo>
                  <a:lnTo>
                    <a:pt x="620" y="836"/>
                  </a:lnTo>
                  <a:lnTo>
                    <a:pt x="584" y="901"/>
                  </a:lnTo>
                  <a:lnTo>
                    <a:pt x="584" y="864"/>
                  </a:lnTo>
                  <a:lnTo>
                    <a:pt x="506" y="958"/>
                  </a:lnTo>
                  <a:lnTo>
                    <a:pt x="453" y="986"/>
                  </a:lnTo>
                  <a:lnTo>
                    <a:pt x="341" y="1009"/>
                  </a:lnTo>
                  <a:lnTo>
                    <a:pt x="282" y="984"/>
                  </a:lnTo>
                  <a:lnTo>
                    <a:pt x="228" y="921"/>
                  </a:lnTo>
                  <a:lnTo>
                    <a:pt x="185" y="861"/>
                  </a:lnTo>
                  <a:lnTo>
                    <a:pt x="149" y="825"/>
                  </a:lnTo>
                  <a:lnTo>
                    <a:pt x="135" y="739"/>
                  </a:lnTo>
                  <a:lnTo>
                    <a:pt x="116" y="684"/>
                  </a:lnTo>
                  <a:lnTo>
                    <a:pt x="86" y="648"/>
                  </a:lnTo>
                  <a:lnTo>
                    <a:pt x="69" y="574"/>
                  </a:lnTo>
                  <a:lnTo>
                    <a:pt x="99" y="509"/>
                  </a:lnTo>
                  <a:lnTo>
                    <a:pt x="61" y="534"/>
                  </a:lnTo>
                  <a:lnTo>
                    <a:pt x="65" y="507"/>
                  </a:lnTo>
                  <a:lnTo>
                    <a:pt x="99" y="460"/>
                  </a:lnTo>
                  <a:lnTo>
                    <a:pt x="76" y="444"/>
                  </a:lnTo>
                  <a:lnTo>
                    <a:pt x="71" y="395"/>
                  </a:lnTo>
                  <a:lnTo>
                    <a:pt x="50" y="336"/>
                  </a:lnTo>
                  <a:lnTo>
                    <a:pt x="59" y="277"/>
                  </a:lnTo>
                  <a:lnTo>
                    <a:pt x="244" y="262"/>
                  </a:lnTo>
                  <a:lnTo>
                    <a:pt x="350" y="214"/>
                  </a:lnTo>
                  <a:lnTo>
                    <a:pt x="365" y="150"/>
                  </a:lnTo>
                  <a:lnTo>
                    <a:pt x="331" y="127"/>
                  </a:lnTo>
                  <a:lnTo>
                    <a:pt x="295" y="60"/>
                  </a:lnTo>
                  <a:lnTo>
                    <a:pt x="0" y="83"/>
                  </a:lnTo>
                  <a:lnTo>
                    <a:pt x="0" y="479"/>
                  </a:lnTo>
                  <a:lnTo>
                    <a:pt x="53" y="743"/>
                  </a:lnTo>
                  <a:lnTo>
                    <a:pt x="156" y="931"/>
                  </a:lnTo>
                  <a:lnTo>
                    <a:pt x="173" y="1005"/>
                  </a:lnTo>
                  <a:lnTo>
                    <a:pt x="274" y="1205"/>
                  </a:lnTo>
                  <a:lnTo>
                    <a:pt x="380" y="130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14"/>
            <p:cNvSpPr>
              <a:spLocks/>
            </p:cNvSpPr>
            <p:nvPr/>
          </p:nvSpPr>
          <p:spPr bwMode="auto">
            <a:xfrm>
              <a:off x="2828" y="1299"/>
              <a:ext cx="149" cy="127"/>
            </a:xfrm>
            <a:custGeom>
              <a:avLst/>
              <a:gdLst>
                <a:gd name="T0" fmla="*/ 276 w 299"/>
                <a:gd name="T1" fmla="*/ 99 h 255"/>
                <a:gd name="T2" fmla="*/ 299 w 299"/>
                <a:gd name="T3" fmla="*/ 125 h 255"/>
                <a:gd name="T4" fmla="*/ 198 w 299"/>
                <a:gd name="T5" fmla="*/ 137 h 255"/>
                <a:gd name="T6" fmla="*/ 154 w 299"/>
                <a:gd name="T7" fmla="*/ 159 h 255"/>
                <a:gd name="T8" fmla="*/ 217 w 299"/>
                <a:gd name="T9" fmla="*/ 152 h 255"/>
                <a:gd name="T10" fmla="*/ 267 w 299"/>
                <a:gd name="T11" fmla="*/ 173 h 255"/>
                <a:gd name="T12" fmla="*/ 234 w 299"/>
                <a:gd name="T13" fmla="*/ 165 h 255"/>
                <a:gd name="T14" fmla="*/ 185 w 299"/>
                <a:gd name="T15" fmla="*/ 171 h 255"/>
                <a:gd name="T16" fmla="*/ 211 w 299"/>
                <a:gd name="T17" fmla="*/ 184 h 255"/>
                <a:gd name="T18" fmla="*/ 158 w 299"/>
                <a:gd name="T19" fmla="*/ 197 h 255"/>
                <a:gd name="T20" fmla="*/ 158 w 299"/>
                <a:gd name="T21" fmla="*/ 215 h 255"/>
                <a:gd name="T22" fmla="*/ 173 w 299"/>
                <a:gd name="T23" fmla="*/ 255 h 255"/>
                <a:gd name="T24" fmla="*/ 126 w 299"/>
                <a:gd name="T25" fmla="*/ 241 h 255"/>
                <a:gd name="T26" fmla="*/ 78 w 299"/>
                <a:gd name="T27" fmla="*/ 199 h 255"/>
                <a:gd name="T28" fmla="*/ 33 w 299"/>
                <a:gd name="T29" fmla="*/ 184 h 255"/>
                <a:gd name="T30" fmla="*/ 29 w 299"/>
                <a:gd name="T31" fmla="*/ 159 h 255"/>
                <a:gd name="T32" fmla="*/ 2 w 299"/>
                <a:gd name="T33" fmla="*/ 91 h 255"/>
                <a:gd name="T34" fmla="*/ 12 w 299"/>
                <a:gd name="T35" fmla="*/ 57 h 255"/>
                <a:gd name="T36" fmla="*/ 0 w 299"/>
                <a:gd name="T37" fmla="*/ 0 h 255"/>
                <a:gd name="T38" fmla="*/ 25 w 299"/>
                <a:gd name="T39" fmla="*/ 55 h 255"/>
                <a:gd name="T40" fmla="*/ 35 w 299"/>
                <a:gd name="T41" fmla="*/ 110 h 255"/>
                <a:gd name="T42" fmla="*/ 84 w 299"/>
                <a:gd name="T43" fmla="*/ 131 h 255"/>
                <a:gd name="T44" fmla="*/ 164 w 299"/>
                <a:gd name="T45" fmla="*/ 97 h 255"/>
                <a:gd name="T46" fmla="*/ 276 w 299"/>
                <a:gd name="T47" fmla="*/ 99 h 255"/>
                <a:gd name="T48" fmla="*/ 276 w 299"/>
                <a:gd name="T49" fmla="*/ 99 h 2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9"/>
                <a:gd name="T76" fmla="*/ 0 h 255"/>
                <a:gd name="T77" fmla="*/ 299 w 299"/>
                <a:gd name="T78" fmla="*/ 255 h 2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9" h="255">
                  <a:moveTo>
                    <a:pt x="276" y="99"/>
                  </a:moveTo>
                  <a:lnTo>
                    <a:pt x="299" y="125"/>
                  </a:lnTo>
                  <a:lnTo>
                    <a:pt x="198" y="137"/>
                  </a:lnTo>
                  <a:lnTo>
                    <a:pt x="154" y="159"/>
                  </a:lnTo>
                  <a:lnTo>
                    <a:pt x="217" y="152"/>
                  </a:lnTo>
                  <a:lnTo>
                    <a:pt x="267" y="173"/>
                  </a:lnTo>
                  <a:lnTo>
                    <a:pt x="234" y="165"/>
                  </a:lnTo>
                  <a:lnTo>
                    <a:pt x="185" y="171"/>
                  </a:lnTo>
                  <a:lnTo>
                    <a:pt x="211" y="184"/>
                  </a:lnTo>
                  <a:lnTo>
                    <a:pt x="158" y="197"/>
                  </a:lnTo>
                  <a:lnTo>
                    <a:pt x="158" y="215"/>
                  </a:lnTo>
                  <a:lnTo>
                    <a:pt x="173" y="255"/>
                  </a:lnTo>
                  <a:lnTo>
                    <a:pt x="126" y="241"/>
                  </a:lnTo>
                  <a:lnTo>
                    <a:pt x="78" y="199"/>
                  </a:lnTo>
                  <a:lnTo>
                    <a:pt x="33" y="184"/>
                  </a:lnTo>
                  <a:lnTo>
                    <a:pt x="29" y="159"/>
                  </a:lnTo>
                  <a:lnTo>
                    <a:pt x="2" y="91"/>
                  </a:lnTo>
                  <a:lnTo>
                    <a:pt x="12" y="57"/>
                  </a:lnTo>
                  <a:lnTo>
                    <a:pt x="0" y="0"/>
                  </a:lnTo>
                  <a:lnTo>
                    <a:pt x="25" y="55"/>
                  </a:lnTo>
                  <a:lnTo>
                    <a:pt x="35" y="110"/>
                  </a:lnTo>
                  <a:lnTo>
                    <a:pt x="84" y="131"/>
                  </a:lnTo>
                  <a:lnTo>
                    <a:pt x="164" y="97"/>
                  </a:lnTo>
                  <a:lnTo>
                    <a:pt x="276" y="9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5"/>
            <p:cNvSpPr>
              <a:spLocks/>
            </p:cNvSpPr>
            <p:nvPr/>
          </p:nvSpPr>
          <p:spPr bwMode="auto">
            <a:xfrm>
              <a:off x="2676" y="1105"/>
              <a:ext cx="371" cy="185"/>
            </a:xfrm>
            <a:custGeom>
              <a:avLst/>
              <a:gdLst>
                <a:gd name="T0" fmla="*/ 690 w 742"/>
                <a:gd name="T1" fmla="*/ 348 h 371"/>
                <a:gd name="T2" fmla="*/ 572 w 742"/>
                <a:gd name="T3" fmla="*/ 279 h 371"/>
                <a:gd name="T4" fmla="*/ 449 w 742"/>
                <a:gd name="T5" fmla="*/ 179 h 371"/>
                <a:gd name="T6" fmla="*/ 270 w 742"/>
                <a:gd name="T7" fmla="*/ 371 h 371"/>
                <a:gd name="T8" fmla="*/ 0 w 742"/>
                <a:gd name="T9" fmla="*/ 348 h 371"/>
                <a:gd name="T10" fmla="*/ 21 w 742"/>
                <a:gd name="T11" fmla="*/ 141 h 371"/>
                <a:gd name="T12" fmla="*/ 188 w 742"/>
                <a:gd name="T13" fmla="*/ 15 h 371"/>
                <a:gd name="T14" fmla="*/ 470 w 742"/>
                <a:gd name="T15" fmla="*/ 0 h 371"/>
                <a:gd name="T16" fmla="*/ 628 w 742"/>
                <a:gd name="T17" fmla="*/ 32 h 371"/>
                <a:gd name="T18" fmla="*/ 730 w 742"/>
                <a:gd name="T19" fmla="*/ 144 h 371"/>
                <a:gd name="T20" fmla="*/ 742 w 742"/>
                <a:gd name="T21" fmla="*/ 279 h 371"/>
                <a:gd name="T22" fmla="*/ 690 w 742"/>
                <a:gd name="T23" fmla="*/ 348 h 371"/>
                <a:gd name="T24" fmla="*/ 690 w 742"/>
                <a:gd name="T25" fmla="*/ 348 h 3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2"/>
                <a:gd name="T40" fmla="*/ 0 h 371"/>
                <a:gd name="T41" fmla="*/ 742 w 742"/>
                <a:gd name="T42" fmla="*/ 371 h 3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2" h="371">
                  <a:moveTo>
                    <a:pt x="690" y="348"/>
                  </a:moveTo>
                  <a:lnTo>
                    <a:pt x="572" y="279"/>
                  </a:lnTo>
                  <a:lnTo>
                    <a:pt x="449" y="179"/>
                  </a:lnTo>
                  <a:lnTo>
                    <a:pt x="270" y="371"/>
                  </a:lnTo>
                  <a:lnTo>
                    <a:pt x="0" y="348"/>
                  </a:lnTo>
                  <a:lnTo>
                    <a:pt x="21" y="141"/>
                  </a:lnTo>
                  <a:lnTo>
                    <a:pt x="188" y="15"/>
                  </a:lnTo>
                  <a:lnTo>
                    <a:pt x="470" y="0"/>
                  </a:lnTo>
                  <a:lnTo>
                    <a:pt x="628" y="32"/>
                  </a:lnTo>
                  <a:lnTo>
                    <a:pt x="730" y="144"/>
                  </a:lnTo>
                  <a:lnTo>
                    <a:pt x="742" y="279"/>
                  </a:lnTo>
                  <a:lnTo>
                    <a:pt x="690" y="348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6"/>
            <p:cNvSpPr>
              <a:spLocks/>
            </p:cNvSpPr>
            <p:nvPr/>
          </p:nvSpPr>
          <p:spPr bwMode="auto">
            <a:xfrm>
              <a:off x="2894" y="1376"/>
              <a:ext cx="63" cy="24"/>
            </a:xfrm>
            <a:custGeom>
              <a:avLst/>
              <a:gdLst>
                <a:gd name="T0" fmla="*/ 127 w 127"/>
                <a:gd name="T1" fmla="*/ 21 h 47"/>
                <a:gd name="T2" fmla="*/ 64 w 127"/>
                <a:gd name="T3" fmla="*/ 36 h 47"/>
                <a:gd name="T4" fmla="*/ 0 w 127"/>
                <a:gd name="T5" fmla="*/ 47 h 47"/>
                <a:gd name="T6" fmla="*/ 38 w 127"/>
                <a:gd name="T7" fmla="*/ 11 h 47"/>
                <a:gd name="T8" fmla="*/ 106 w 127"/>
                <a:gd name="T9" fmla="*/ 0 h 47"/>
                <a:gd name="T10" fmla="*/ 127 w 127"/>
                <a:gd name="T11" fmla="*/ 21 h 47"/>
                <a:gd name="T12" fmla="*/ 127 w 127"/>
                <a:gd name="T13" fmla="*/ 2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47"/>
                <a:gd name="T23" fmla="*/ 127 w 12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47">
                  <a:moveTo>
                    <a:pt x="127" y="21"/>
                  </a:moveTo>
                  <a:lnTo>
                    <a:pt x="64" y="36"/>
                  </a:lnTo>
                  <a:lnTo>
                    <a:pt x="0" y="47"/>
                  </a:lnTo>
                  <a:lnTo>
                    <a:pt x="38" y="11"/>
                  </a:lnTo>
                  <a:lnTo>
                    <a:pt x="106" y="0"/>
                  </a:lnTo>
                  <a:lnTo>
                    <a:pt x="12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17"/>
            <p:cNvSpPr>
              <a:spLocks/>
            </p:cNvSpPr>
            <p:nvPr/>
          </p:nvSpPr>
          <p:spPr bwMode="auto">
            <a:xfrm>
              <a:off x="2746" y="1355"/>
              <a:ext cx="221" cy="213"/>
            </a:xfrm>
            <a:custGeom>
              <a:avLst/>
              <a:gdLst>
                <a:gd name="T0" fmla="*/ 152 w 443"/>
                <a:gd name="T1" fmla="*/ 36 h 426"/>
                <a:gd name="T2" fmla="*/ 152 w 443"/>
                <a:gd name="T3" fmla="*/ 101 h 426"/>
                <a:gd name="T4" fmla="*/ 162 w 443"/>
                <a:gd name="T5" fmla="*/ 207 h 426"/>
                <a:gd name="T6" fmla="*/ 162 w 443"/>
                <a:gd name="T7" fmla="*/ 272 h 426"/>
                <a:gd name="T8" fmla="*/ 190 w 443"/>
                <a:gd name="T9" fmla="*/ 296 h 426"/>
                <a:gd name="T10" fmla="*/ 205 w 443"/>
                <a:gd name="T11" fmla="*/ 300 h 426"/>
                <a:gd name="T12" fmla="*/ 236 w 443"/>
                <a:gd name="T13" fmla="*/ 270 h 426"/>
                <a:gd name="T14" fmla="*/ 289 w 443"/>
                <a:gd name="T15" fmla="*/ 264 h 426"/>
                <a:gd name="T16" fmla="*/ 300 w 443"/>
                <a:gd name="T17" fmla="*/ 251 h 426"/>
                <a:gd name="T18" fmla="*/ 314 w 443"/>
                <a:gd name="T19" fmla="*/ 207 h 426"/>
                <a:gd name="T20" fmla="*/ 359 w 443"/>
                <a:gd name="T21" fmla="*/ 247 h 426"/>
                <a:gd name="T22" fmla="*/ 363 w 443"/>
                <a:gd name="T23" fmla="*/ 274 h 426"/>
                <a:gd name="T24" fmla="*/ 409 w 443"/>
                <a:gd name="T25" fmla="*/ 298 h 426"/>
                <a:gd name="T26" fmla="*/ 443 w 443"/>
                <a:gd name="T27" fmla="*/ 380 h 426"/>
                <a:gd name="T28" fmla="*/ 386 w 443"/>
                <a:gd name="T29" fmla="*/ 340 h 426"/>
                <a:gd name="T30" fmla="*/ 333 w 443"/>
                <a:gd name="T31" fmla="*/ 310 h 426"/>
                <a:gd name="T32" fmla="*/ 298 w 443"/>
                <a:gd name="T33" fmla="*/ 329 h 426"/>
                <a:gd name="T34" fmla="*/ 257 w 443"/>
                <a:gd name="T35" fmla="*/ 338 h 426"/>
                <a:gd name="T36" fmla="*/ 266 w 443"/>
                <a:gd name="T37" fmla="*/ 363 h 426"/>
                <a:gd name="T38" fmla="*/ 255 w 443"/>
                <a:gd name="T39" fmla="*/ 393 h 426"/>
                <a:gd name="T40" fmla="*/ 222 w 443"/>
                <a:gd name="T41" fmla="*/ 392 h 426"/>
                <a:gd name="T42" fmla="*/ 211 w 443"/>
                <a:gd name="T43" fmla="*/ 346 h 426"/>
                <a:gd name="T44" fmla="*/ 186 w 443"/>
                <a:gd name="T45" fmla="*/ 331 h 426"/>
                <a:gd name="T46" fmla="*/ 146 w 443"/>
                <a:gd name="T47" fmla="*/ 331 h 426"/>
                <a:gd name="T48" fmla="*/ 108 w 443"/>
                <a:gd name="T49" fmla="*/ 327 h 426"/>
                <a:gd name="T50" fmla="*/ 78 w 443"/>
                <a:gd name="T51" fmla="*/ 363 h 426"/>
                <a:gd name="T52" fmla="*/ 65 w 443"/>
                <a:gd name="T53" fmla="*/ 426 h 426"/>
                <a:gd name="T54" fmla="*/ 44 w 443"/>
                <a:gd name="T55" fmla="*/ 359 h 426"/>
                <a:gd name="T56" fmla="*/ 72 w 443"/>
                <a:gd name="T57" fmla="*/ 260 h 426"/>
                <a:gd name="T58" fmla="*/ 103 w 443"/>
                <a:gd name="T59" fmla="*/ 217 h 426"/>
                <a:gd name="T60" fmla="*/ 105 w 443"/>
                <a:gd name="T61" fmla="*/ 162 h 426"/>
                <a:gd name="T62" fmla="*/ 46 w 443"/>
                <a:gd name="T63" fmla="*/ 184 h 426"/>
                <a:gd name="T64" fmla="*/ 72 w 443"/>
                <a:gd name="T65" fmla="*/ 143 h 426"/>
                <a:gd name="T66" fmla="*/ 70 w 443"/>
                <a:gd name="T67" fmla="*/ 133 h 426"/>
                <a:gd name="T68" fmla="*/ 32 w 443"/>
                <a:gd name="T69" fmla="*/ 135 h 426"/>
                <a:gd name="T70" fmla="*/ 0 w 443"/>
                <a:gd name="T71" fmla="*/ 124 h 426"/>
                <a:gd name="T72" fmla="*/ 68 w 443"/>
                <a:gd name="T73" fmla="*/ 118 h 426"/>
                <a:gd name="T74" fmla="*/ 97 w 443"/>
                <a:gd name="T75" fmla="*/ 101 h 426"/>
                <a:gd name="T76" fmla="*/ 61 w 443"/>
                <a:gd name="T77" fmla="*/ 97 h 426"/>
                <a:gd name="T78" fmla="*/ 32 w 443"/>
                <a:gd name="T79" fmla="*/ 82 h 426"/>
                <a:gd name="T80" fmla="*/ 82 w 443"/>
                <a:gd name="T81" fmla="*/ 65 h 426"/>
                <a:gd name="T82" fmla="*/ 110 w 443"/>
                <a:gd name="T83" fmla="*/ 44 h 426"/>
                <a:gd name="T84" fmla="*/ 122 w 443"/>
                <a:gd name="T85" fmla="*/ 0 h 426"/>
                <a:gd name="T86" fmla="*/ 152 w 443"/>
                <a:gd name="T87" fmla="*/ 36 h 426"/>
                <a:gd name="T88" fmla="*/ 152 w 443"/>
                <a:gd name="T89" fmla="*/ 36 h 4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3"/>
                <a:gd name="T136" fmla="*/ 0 h 426"/>
                <a:gd name="T137" fmla="*/ 443 w 443"/>
                <a:gd name="T138" fmla="*/ 426 h 4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3" h="426">
                  <a:moveTo>
                    <a:pt x="152" y="36"/>
                  </a:moveTo>
                  <a:lnTo>
                    <a:pt x="152" y="101"/>
                  </a:lnTo>
                  <a:lnTo>
                    <a:pt x="162" y="207"/>
                  </a:lnTo>
                  <a:lnTo>
                    <a:pt x="162" y="272"/>
                  </a:lnTo>
                  <a:lnTo>
                    <a:pt x="190" y="296"/>
                  </a:lnTo>
                  <a:lnTo>
                    <a:pt x="205" y="300"/>
                  </a:lnTo>
                  <a:lnTo>
                    <a:pt x="236" y="270"/>
                  </a:lnTo>
                  <a:lnTo>
                    <a:pt x="289" y="264"/>
                  </a:lnTo>
                  <a:lnTo>
                    <a:pt x="300" y="251"/>
                  </a:lnTo>
                  <a:lnTo>
                    <a:pt x="314" y="207"/>
                  </a:lnTo>
                  <a:lnTo>
                    <a:pt x="359" y="247"/>
                  </a:lnTo>
                  <a:lnTo>
                    <a:pt x="363" y="274"/>
                  </a:lnTo>
                  <a:lnTo>
                    <a:pt x="409" y="298"/>
                  </a:lnTo>
                  <a:lnTo>
                    <a:pt x="443" y="380"/>
                  </a:lnTo>
                  <a:lnTo>
                    <a:pt x="386" y="340"/>
                  </a:lnTo>
                  <a:lnTo>
                    <a:pt x="333" y="310"/>
                  </a:lnTo>
                  <a:lnTo>
                    <a:pt x="298" y="329"/>
                  </a:lnTo>
                  <a:lnTo>
                    <a:pt x="257" y="338"/>
                  </a:lnTo>
                  <a:lnTo>
                    <a:pt x="266" y="363"/>
                  </a:lnTo>
                  <a:lnTo>
                    <a:pt x="255" y="393"/>
                  </a:lnTo>
                  <a:lnTo>
                    <a:pt x="222" y="392"/>
                  </a:lnTo>
                  <a:lnTo>
                    <a:pt x="211" y="346"/>
                  </a:lnTo>
                  <a:lnTo>
                    <a:pt x="186" y="331"/>
                  </a:lnTo>
                  <a:lnTo>
                    <a:pt x="146" y="331"/>
                  </a:lnTo>
                  <a:lnTo>
                    <a:pt x="108" y="327"/>
                  </a:lnTo>
                  <a:lnTo>
                    <a:pt x="78" y="363"/>
                  </a:lnTo>
                  <a:lnTo>
                    <a:pt x="65" y="426"/>
                  </a:lnTo>
                  <a:lnTo>
                    <a:pt x="44" y="359"/>
                  </a:lnTo>
                  <a:lnTo>
                    <a:pt x="72" y="260"/>
                  </a:lnTo>
                  <a:lnTo>
                    <a:pt x="103" y="217"/>
                  </a:lnTo>
                  <a:lnTo>
                    <a:pt x="105" y="162"/>
                  </a:lnTo>
                  <a:lnTo>
                    <a:pt x="46" y="184"/>
                  </a:lnTo>
                  <a:lnTo>
                    <a:pt x="72" y="143"/>
                  </a:lnTo>
                  <a:lnTo>
                    <a:pt x="70" y="133"/>
                  </a:lnTo>
                  <a:lnTo>
                    <a:pt x="32" y="135"/>
                  </a:lnTo>
                  <a:lnTo>
                    <a:pt x="0" y="124"/>
                  </a:lnTo>
                  <a:lnTo>
                    <a:pt x="68" y="118"/>
                  </a:lnTo>
                  <a:lnTo>
                    <a:pt x="97" y="101"/>
                  </a:lnTo>
                  <a:lnTo>
                    <a:pt x="61" y="97"/>
                  </a:lnTo>
                  <a:lnTo>
                    <a:pt x="32" y="82"/>
                  </a:lnTo>
                  <a:lnTo>
                    <a:pt x="82" y="65"/>
                  </a:lnTo>
                  <a:lnTo>
                    <a:pt x="110" y="44"/>
                  </a:lnTo>
                  <a:lnTo>
                    <a:pt x="122" y="0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18"/>
            <p:cNvSpPr>
              <a:spLocks/>
            </p:cNvSpPr>
            <p:nvPr/>
          </p:nvSpPr>
          <p:spPr bwMode="auto">
            <a:xfrm>
              <a:off x="2749" y="1403"/>
              <a:ext cx="47" cy="17"/>
            </a:xfrm>
            <a:custGeom>
              <a:avLst/>
              <a:gdLst>
                <a:gd name="T0" fmla="*/ 93 w 93"/>
                <a:gd name="T1" fmla="*/ 17 h 32"/>
                <a:gd name="T2" fmla="*/ 49 w 93"/>
                <a:gd name="T3" fmla="*/ 32 h 32"/>
                <a:gd name="T4" fmla="*/ 0 w 93"/>
                <a:gd name="T5" fmla="*/ 32 h 32"/>
                <a:gd name="T6" fmla="*/ 28 w 93"/>
                <a:gd name="T7" fmla="*/ 7 h 32"/>
                <a:gd name="T8" fmla="*/ 89 w 93"/>
                <a:gd name="T9" fmla="*/ 0 h 32"/>
                <a:gd name="T10" fmla="*/ 93 w 93"/>
                <a:gd name="T11" fmla="*/ 17 h 32"/>
                <a:gd name="T12" fmla="*/ 93 w 93"/>
                <a:gd name="T13" fmla="*/ 1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32"/>
                <a:gd name="T23" fmla="*/ 93 w 9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32">
                  <a:moveTo>
                    <a:pt x="93" y="17"/>
                  </a:moveTo>
                  <a:lnTo>
                    <a:pt x="49" y="32"/>
                  </a:lnTo>
                  <a:lnTo>
                    <a:pt x="0" y="32"/>
                  </a:lnTo>
                  <a:lnTo>
                    <a:pt x="28" y="7"/>
                  </a:lnTo>
                  <a:lnTo>
                    <a:pt x="89" y="0"/>
                  </a:lnTo>
                  <a:lnTo>
                    <a:pt x="9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9"/>
            <p:cNvSpPr>
              <a:spLocks/>
            </p:cNvSpPr>
            <p:nvPr/>
          </p:nvSpPr>
          <p:spPr bwMode="auto">
            <a:xfrm>
              <a:off x="2842" y="1542"/>
              <a:ext cx="110" cy="57"/>
            </a:xfrm>
            <a:custGeom>
              <a:avLst/>
              <a:gdLst>
                <a:gd name="T0" fmla="*/ 89 w 219"/>
                <a:gd name="T1" fmla="*/ 10 h 114"/>
                <a:gd name="T2" fmla="*/ 156 w 219"/>
                <a:gd name="T3" fmla="*/ 0 h 114"/>
                <a:gd name="T4" fmla="*/ 219 w 219"/>
                <a:gd name="T5" fmla="*/ 40 h 114"/>
                <a:gd name="T6" fmla="*/ 175 w 219"/>
                <a:gd name="T7" fmla="*/ 40 h 114"/>
                <a:gd name="T8" fmla="*/ 137 w 219"/>
                <a:gd name="T9" fmla="*/ 82 h 114"/>
                <a:gd name="T10" fmla="*/ 63 w 219"/>
                <a:gd name="T11" fmla="*/ 114 h 114"/>
                <a:gd name="T12" fmla="*/ 112 w 219"/>
                <a:gd name="T13" fmla="*/ 75 h 114"/>
                <a:gd name="T14" fmla="*/ 141 w 219"/>
                <a:gd name="T15" fmla="*/ 25 h 114"/>
                <a:gd name="T16" fmla="*/ 95 w 219"/>
                <a:gd name="T17" fmla="*/ 59 h 114"/>
                <a:gd name="T18" fmla="*/ 0 w 219"/>
                <a:gd name="T19" fmla="*/ 59 h 114"/>
                <a:gd name="T20" fmla="*/ 89 w 219"/>
                <a:gd name="T21" fmla="*/ 10 h 114"/>
                <a:gd name="T22" fmla="*/ 89 w 219"/>
                <a:gd name="T23" fmla="*/ 10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9"/>
                <a:gd name="T37" fmla="*/ 0 h 114"/>
                <a:gd name="T38" fmla="*/ 219 w 219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9" h="114">
                  <a:moveTo>
                    <a:pt x="89" y="10"/>
                  </a:moveTo>
                  <a:lnTo>
                    <a:pt x="156" y="0"/>
                  </a:lnTo>
                  <a:lnTo>
                    <a:pt x="219" y="40"/>
                  </a:lnTo>
                  <a:lnTo>
                    <a:pt x="175" y="40"/>
                  </a:lnTo>
                  <a:lnTo>
                    <a:pt x="137" y="82"/>
                  </a:lnTo>
                  <a:lnTo>
                    <a:pt x="63" y="114"/>
                  </a:lnTo>
                  <a:lnTo>
                    <a:pt x="112" y="75"/>
                  </a:lnTo>
                  <a:lnTo>
                    <a:pt x="141" y="25"/>
                  </a:lnTo>
                  <a:lnTo>
                    <a:pt x="95" y="59"/>
                  </a:lnTo>
                  <a:lnTo>
                    <a:pt x="0" y="59"/>
                  </a:lnTo>
                  <a:lnTo>
                    <a:pt x="89" y="10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0"/>
            <p:cNvSpPr>
              <a:spLocks/>
            </p:cNvSpPr>
            <p:nvPr/>
          </p:nvSpPr>
          <p:spPr bwMode="auto">
            <a:xfrm>
              <a:off x="2792" y="1551"/>
              <a:ext cx="118" cy="69"/>
            </a:xfrm>
            <a:custGeom>
              <a:avLst/>
              <a:gdLst>
                <a:gd name="T0" fmla="*/ 156 w 236"/>
                <a:gd name="T1" fmla="*/ 19 h 138"/>
                <a:gd name="T2" fmla="*/ 107 w 236"/>
                <a:gd name="T3" fmla="*/ 0 h 138"/>
                <a:gd name="T4" fmla="*/ 61 w 236"/>
                <a:gd name="T5" fmla="*/ 19 h 138"/>
                <a:gd name="T6" fmla="*/ 0 w 236"/>
                <a:gd name="T7" fmla="*/ 22 h 138"/>
                <a:gd name="T8" fmla="*/ 50 w 236"/>
                <a:gd name="T9" fmla="*/ 62 h 138"/>
                <a:gd name="T10" fmla="*/ 69 w 236"/>
                <a:gd name="T11" fmla="*/ 83 h 138"/>
                <a:gd name="T12" fmla="*/ 88 w 236"/>
                <a:gd name="T13" fmla="*/ 131 h 138"/>
                <a:gd name="T14" fmla="*/ 112 w 236"/>
                <a:gd name="T15" fmla="*/ 138 h 138"/>
                <a:gd name="T16" fmla="*/ 166 w 236"/>
                <a:gd name="T17" fmla="*/ 133 h 138"/>
                <a:gd name="T18" fmla="*/ 129 w 236"/>
                <a:gd name="T19" fmla="*/ 117 h 138"/>
                <a:gd name="T20" fmla="*/ 122 w 236"/>
                <a:gd name="T21" fmla="*/ 102 h 138"/>
                <a:gd name="T22" fmla="*/ 150 w 236"/>
                <a:gd name="T23" fmla="*/ 96 h 138"/>
                <a:gd name="T24" fmla="*/ 190 w 236"/>
                <a:gd name="T25" fmla="*/ 85 h 138"/>
                <a:gd name="T26" fmla="*/ 236 w 236"/>
                <a:gd name="T27" fmla="*/ 49 h 138"/>
                <a:gd name="T28" fmla="*/ 186 w 236"/>
                <a:gd name="T29" fmla="*/ 70 h 138"/>
                <a:gd name="T30" fmla="*/ 131 w 236"/>
                <a:gd name="T31" fmla="*/ 70 h 138"/>
                <a:gd name="T32" fmla="*/ 99 w 236"/>
                <a:gd name="T33" fmla="*/ 57 h 138"/>
                <a:gd name="T34" fmla="*/ 148 w 236"/>
                <a:gd name="T35" fmla="*/ 45 h 138"/>
                <a:gd name="T36" fmla="*/ 177 w 236"/>
                <a:gd name="T37" fmla="*/ 43 h 138"/>
                <a:gd name="T38" fmla="*/ 213 w 236"/>
                <a:gd name="T39" fmla="*/ 22 h 138"/>
                <a:gd name="T40" fmla="*/ 156 w 236"/>
                <a:gd name="T41" fmla="*/ 19 h 138"/>
                <a:gd name="T42" fmla="*/ 156 w 236"/>
                <a:gd name="T43" fmla="*/ 19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6"/>
                <a:gd name="T67" fmla="*/ 0 h 138"/>
                <a:gd name="T68" fmla="*/ 236 w 236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6" h="138">
                  <a:moveTo>
                    <a:pt x="156" y="19"/>
                  </a:moveTo>
                  <a:lnTo>
                    <a:pt x="107" y="0"/>
                  </a:lnTo>
                  <a:lnTo>
                    <a:pt x="61" y="19"/>
                  </a:lnTo>
                  <a:lnTo>
                    <a:pt x="0" y="22"/>
                  </a:lnTo>
                  <a:lnTo>
                    <a:pt x="50" y="62"/>
                  </a:lnTo>
                  <a:lnTo>
                    <a:pt x="69" y="83"/>
                  </a:lnTo>
                  <a:lnTo>
                    <a:pt x="88" y="131"/>
                  </a:lnTo>
                  <a:lnTo>
                    <a:pt x="112" y="138"/>
                  </a:lnTo>
                  <a:lnTo>
                    <a:pt x="166" y="133"/>
                  </a:lnTo>
                  <a:lnTo>
                    <a:pt x="129" y="117"/>
                  </a:lnTo>
                  <a:lnTo>
                    <a:pt x="122" y="102"/>
                  </a:lnTo>
                  <a:lnTo>
                    <a:pt x="150" y="96"/>
                  </a:lnTo>
                  <a:lnTo>
                    <a:pt x="190" y="85"/>
                  </a:lnTo>
                  <a:lnTo>
                    <a:pt x="236" y="49"/>
                  </a:lnTo>
                  <a:lnTo>
                    <a:pt x="186" y="70"/>
                  </a:lnTo>
                  <a:lnTo>
                    <a:pt x="131" y="70"/>
                  </a:lnTo>
                  <a:lnTo>
                    <a:pt x="99" y="57"/>
                  </a:lnTo>
                  <a:lnTo>
                    <a:pt x="148" y="45"/>
                  </a:lnTo>
                  <a:lnTo>
                    <a:pt x="177" y="43"/>
                  </a:lnTo>
                  <a:lnTo>
                    <a:pt x="213" y="22"/>
                  </a:lnTo>
                  <a:lnTo>
                    <a:pt x="156" y="19"/>
                  </a:lnTo>
                  <a:close/>
                </a:path>
              </a:pathLst>
            </a:custGeom>
            <a:solidFill>
              <a:srgbClr val="FAB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1"/>
            <p:cNvSpPr>
              <a:spLocks/>
            </p:cNvSpPr>
            <p:nvPr/>
          </p:nvSpPr>
          <p:spPr bwMode="auto">
            <a:xfrm>
              <a:off x="2918" y="1383"/>
              <a:ext cx="21" cy="10"/>
            </a:xfrm>
            <a:custGeom>
              <a:avLst/>
              <a:gdLst>
                <a:gd name="T0" fmla="*/ 44 w 44"/>
                <a:gd name="T1" fmla="*/ 4 h 19"/>
                <a:gd name="T2" fmla="*/ 0 w 44"/>
                <a:gd name="T3" fmla="*/ 0 h 19"/>
                <a:gd name="T4" fmla="*/ 4 w 44"/>
                <a:gd name="T5" fmla="*/ 19 h 19"/>
                <a:gd name="T6" fmla="*/ 19 w 44"/>
                <a:gd name="T7" fmla="*/ 19 h 19"/>
                <a:gd name="T8" fmla="*/ 44 w 44"/>
                <a:gd name="T9" fmla="*/ 4 h 19"/>
                <a:gd name="T10" fmla="*/ 44 w 44"/>
                <a:gd name="T11" fmla="*/ 4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"/>
                <a:gd name="T20" fmla="*/ 44 w 4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">
                  <a:moveTo>
                    <a:pt x="44" y="4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9" y="19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2"/>
            <p:cNvSpPr>
              <a:spLocks/>
            </p:cNvSpPr>
            <p:nvPr/>
          </p:nvSpPr>
          <p:spPr bwMode="auto">
            <a:xfrm>
              <a:off x="2761" y="1413"/>
              <a:ext cx="19" cy="7"/>
            </a:xfrm>
            <a:custGeom>
              <a:avLst/>
              <a:gdLst>
                <a:gd name="T0" fmla="*/ 38 w 38"/>
                <a:gd name="T1" fmla="*/ 0 h 13"/>
                <a:gd name="T2" fmla="*/ 0 w 38"/>
                <a:gd name="T3" fmla="*/ 2 h 13"/>
                <a:gd name="T4" fmla="*/ 8 w 38"/>
                <a:gd name="T5" fmla="*/ 11 h 13"/>
                <a:gd name="T6" fmla="*/ 37 w 38"/>
                <a:gd name="T7" fmla="*/ 13 h 13"/>
                <a:gd name="T8" fmla="*/ 38 w 38"/>
                <a:gd name="T9" fmla="*/ 0 h 13"/>
                <a:gd name="T10" fmla="*/ 38 w 38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3"/>
                <a:gd name="T20" fmla="*/ 38 w 3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3">
                  <a:moveTo>
                    <a:pt x="38" y="0"/>
                  </a:moveTo>
                  <a:lnTo>
                    <a:pt x="0" y="2"/>
                  </a:lnTo>
                  <a:lnTo>
                    <a:pt x="8" y="11"/>
                  </a:lnTo>
                  <a:lnTo>
                    <a:pt x="37" y="1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76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3"/>
            <p:cNvSpPr>
              <a:spLocks/>
            </p:cNvSpPr>
            <p:nvPr/>
          </p:nvSpPr>
          <p:spPr bwMode="auto">
            <a:xfrm>
              <a:off x="2360" y="2365"/>
              <a:ext cx="193" cy="598"/>
            </a:xfrm>
            <a:custGeom>
              <a:avLst/>
              <a:gdLst>
                <a:gd name="T0" fmla="*/ 386 w 386"/>
                <a:gd name="T1" fmla="*/ 102 h 1195"/>
                <a:gd name="T2" fmla="*/ 386 w 386"/>
                <a:gd name="T3" fmla="*/ 235 h 1195"/>
                <a:gd name="T4" fmla="*/ 266 w 386"/>
                <a:gd name="T5" fmla="*/ 929 h 1195"/>
                <a:gd name="T6" fmla="*/ 187 w 386"/>
                <a:gd name="T7" fmla="*/ 1195 h 1195"/>
                <a:gd name="T8" fmla="*/ 84 w 386"/>
                <a:gd name="T9" fmla="*/ 1125 h 1195"/>
                <a:gd name="T10" fmla="*/ 0 w 386"/>
                <a:gd name="T11" fmla="*/ 1140 h 1195"/>
                <a:gd name="T12" fmla="*/ 84 w 386"/>
                <a:gd name="T13" fmla="*/ 897 h 1195"/>
                <a:gd name="T14" fmla="*/ 164 w 386"/>
                <a:gd name="T15" fmla="*/ 695 h 1195"/>
                <a:gd name="T16" fmla="*/ 304 w 386"/>
                <a:gd name="T17" fmla="*/ 20 h 1195"/>
                <a:gd name="T18" fmla="*/ 323 w 386"/>
                <a:gd name="T19" fmla="*/ 0 h 1195"/>
                <a:gd name="T20" fmla="*/ 386 w 386"/>
                <a:gd name="T21" fmla="*/ 102 h 1195"/>
                <a:gd name="T22" fmla="*/ 386 w 386"/>
                <a:gd name="T23" fmla="*/ 102 h 1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6"/>
                <a:gd name="T37" fmla="*/ 0 h 1195"/>
                <a:gd name="T38" fmla="*/ 386 w 386"/>
                <a:gd name="T39" fmla="*/ 1195 h 1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6" h="1195">
                  <a:moveTo>
                    <a:pt x="386" y="102"/>
                  </a:moveTo>
                  <a:lnTo>
                    <a:pt x="386" y="235"/>
                  </a:lnTo>
                  <a:lnTo>
                    <a:pt x="266" y="929"/>
                  </a:lnTo>
                  <a:lnTo>
                    <a:pt x="187" y="1195"/>
                  </a:lnTo>
                  <a:lnTo>
                    <a:pt x="84" y="1125"/>
                  </a:lnTo>
                  <a:lnTo>
                    <a:pt x="0" y="1140"/>
                  </a:lnTo>
                  <a:lnTo>
                    <a:pt x="84" y="897"/>
                  </a:lnTo>
                  <a:lnTo>
                    <a:pt x="164" y="695"/>
                  </a:lnTo>
                  <a:lnTo>
                    <a:pt x="304" y="20"/>
                  </a:lnTo>
                  <a:lnTo>
                    <a:pt x="323" y="0"/>
                  </a:lnTo>
                  <a:lnTo>
                    <a:pt x="386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4"/>
            <p:cNvSpPr>
              <a:spLocks/>
            </p:cNvSpPr>
            <p:nvPr/>
          </p:nvSpPr>
          <p:spPr bwMode="auto">
            <a:xfrm>
              <a:off x="2235" y="2214"/>
              <a:ext cx="278" cy="584"/>
            </a:xfrm>
            <a:custGeom>
              <a:avLst/>
              <a:gdLst>
                <a:gd name="T0" fmla="*/ 555 w 555"/>
                <a:gd name="T1" fmla="*/ 196 h 1167"/>
                <a:gd name="T2" fmla="*/ 420 w 555"/>
                <a:gd name="T3" fmla="*/ 643 h 1167"/>
                <a:gd name="T4" fmla="*/ 382 w 555"/>
                <a:gd name="T5" fmla="*/ 842 h 1167"/>
                <a:gd name="T6" fmla="*/ 268 w 555"/>
                <a:gd name="T7" fmla="*/ 1095 h 1167"/>
                <a:gd name="T8" fmla="*/ 221 w 555"/>
                <a:gd name="T9" fmla="*/ 1167 h 1167"/>
                <a:gd name="T10" fmla="*/ 135 w 555"/>
                <a:gd name="T11" fmla="*/ 1103 h 1167"/>
                <a:gd name="T12" fmla="*/ 0 w 555"/>
                <a:gd name="T13" fmla="*/ 1167 h 1167"/>
                <a:gd name="T14" fmla="*/ 15 w 555"/>
                <a:gd name="T15" fmla="*/ 1126 h 1167"/>
                <a:gd name="T16" fmla="*/ 72 w 555"/>
                <a:gd name="T17" fmla="*/ 1019 h 1167"/>
                <a:gd name="T18" fmla="*/ 261 w 555"/>
                <a:gd name="T19" fmla="*/ 491 h 1167"/>
                <a:gd name="T20" fmla="*/ 468 w 555"/>
                <a:gd name="T21" fmla="*/ 0 h 1167"/>
                <a:gd name="T22" fmla="*/ 555 w 555"/>
                <a:gd name="T23" fmla="*/ 196 h 1167"/>
                <a:gd name="T24" fmla="*/ 555 w 555"/>
                <a:gd name="T25" fmla="*/ 196 h 1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5"/>
                <a:gd name="T40" fmla="*/ 0 h 1167"/>
                <a:gd name="T41" fmla="*/ 555 w 555"/>
                <a:gd name="T42" fmla="*/ 1167 h 1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5" h="1167">
                  <a:moveTo>
                    <a:pt x="555" y="196"/>
                  </a:moveTo>
                  <a:lnTo>
                    <a:pt x="420" y="643"/>
                  </a:lnTo>
                  <a:lnTo>
                    <a:pt x="382" y="842"/>
                  </a:lnTo>
                  <a:lnTo>
                    <a:pt x="268" y="1095"/>
                  </a:lnTo>
                  <a:lnTo>
                    <a:pt x="221" y="1167"/>
                  </a:lnTo>
                  <a:lnTo>
                    <a:pt x="135" y="1103"/>
                  </a:lnTo>
                  <a:lnTo>
                    <a:pt x="0" y="1167"/>
                  </a:lnTo>
                  <a:lnTo>
                    <a:pt x="15" y="1126"/>
                  </a:lnTo>
                  <a:lnTo>
                    <a:pt x="72" y="1019"/>
                  </a:lnTo>
                  <a:lnTo>
                    <a:pt x="261" y="491"/>
                  </a:lnTo>
                  <a:lnTo>
                    <a:pt x="468" y="0"/>
                  </a:lnTo>
                  <a:lnTo>
                    <a:pt x="555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5"/>
            <p:cNvSpPr>
              <a:spLocks/>
            </p:cNvSpPr>
            <p:nvPr/>
          </p:nvSpPr>
          <p:spPr bwMode="auto">
            <a:xfrm>
              <a:off x="2288" y="2234"/>
              <a:ext cx="267" cy="620"/>
            </a:xfrm>
            <a:custGeom>
              <a:avLst/>
              <a:gdLst>
                <a:gd name="T0" fmla="*/ 401 w 534"/>
                <a:gd name="T1" fmla="*/ 1240 h 1240"/>
                <a:gd name="T2" fmla="*/ 494 w 534"/>
                <a:gd name="T3" fmla="*/ 563 h 1240"/>
                <a:gd name="T4" fmla="*/ 501 w 534"/>
                <a:gd name="T5" fmla="*/ 443 h 1240"/>
                <a:gd name="T6" fmla="*/ 452 w 534"/>
                <a:gd name="T7" fmla="*/ 380 h 1240"/>
                <a:gd name="T8" fmla="*/ 321 w 534"/>
                <a:gd name="T9" fmla="*/ 702 h 1240"/>
                <a:gd name="T10" fmla="*/ 161 w 534"/>
                <a:gd name="T11" fmla="*/ 1025 h 1240"/>
                <a:gd name="T12" fmla="*/ 327 w 534"/>
                <a:gd name="T13" fmla="*/ 502 h 1240"/>
                <a:gd name="T14" fmla="*/ 372 w 534"/>
                <a:gd name="T15" fmla="*/ 259 h 1240"/>
                <a:gd name="T16" fmla="*/ 338 w 534"/>
                <a:gd name="T17" fmla="*/ 150 h 1240"/>
                <a:gd name="T18" fmla="*/ 205 w 534"/>
                <a:gd name="T19" fmla="*/ 512 h 1240"/>
                <a:gd name="T20" fmla="*/ 49 w 534"/>
                <a:gd name="T21" fmla="*/ 899 h 1240"/>
                <a:gd name="T22" fmla="*/ 292 w 534"/>
                <a:gd name="T23" fmla="*/ 371 h 1240"/>
                <a:gd name="T24" fmla="*/ 87 w 534"/>
                <a:gd name="T25" fmla="*/ 916 h 1240"/>
                <a:gd name="T26" fmla="*/ 306 w 534"/>
                <a:gd name="T27" fmla="*/ 456 h 1240"/>
                <a:gd name="T28" fmla="*/ 68 w 534"/>
                <a:gd name="T29" fmla="*/ 1032 h 1240"/>
                <a:gd name="T30" fmla="*/ 24 w 534"/>
                <a:gd name="T31" fmla="*/ 1065 h 1240"/>
                <a:gd name="T32" fmla="*/ 53 w 534"/>
                <a:gd name="T33" fmla="*/ 977 h 1240"/>
                <a:gd name="T34" fmla="*/ 0 w 534"/>
                <a:gd name="T35" fmla="*/ 1044 h 1240"/>
                <a:gd name="T36" fmla="*/ 9 w 534"/>
                <a:gd name="T37" fmla="*/ 935 h 1240"/>
                <a:gd name="T38" fmla="*/ 34 w 534"/>
                <a:gd name="T39" fmla="*/ 800 h 1240"/>
                <a:gd name="T40" fmla="*/ 167 w 534"/>
                <a:gd name="T41" fmla="*/ 426 h 1240"/>
                <a:gd name="T42" fmla="*/ 349 w 534"/>
                <a:gd name="T43" fmla="*/ 0 h 1240"/>
                <a:gd name="T44" fmla="*/ 456 w 534"/>
                <a:gd name="T45" fmla="*/ 154 h 1240"/>
                <a:gd name="T46" fmla="*/ 511 w 534"/>
                <a:gd name="T47" fmla="*/ 329 h 1240"/>
                <a:gd name="T48" fmla="*/ 534 w 534"/>
                <a:gd name="T49" fmla="*/ 430 h 1240"/>
                <a:gd name="T50" fmla="*/ 505 w 534"/>
                <a:gd name="T51" fmla="*/ 711 h 1240"/>
                <a:gd name="T52" fmla="*/ 443 w 534"/>
                <a:gd name="T53" fmla="*/ 1065 h 1240"/>
                <a:gd name="T54" fmla="*/ 401 w 534"/>
                <a:gd name="T55" fmla="*/ 1240 h 1240"/>
                <a:gd name="T56" fmla="*/ 401 w 534"/>
                <a:gd name="T57" fmla="*/ 1240 h 1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34"/>
                <a:gd name="T88" fmla="*/ 0 h 1240"/>
                <a:gd name="T89" fmla="*/ 534 w 534"/>
                <a:gd name="T90" fmla="*/ 1240 h 12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34" h="1240">
                  <a:moveTo>
                    <a:pt x="401" y="1240"/>
                  </a:moveTo>
                  <a:lnTo>
                    <a:pt x="494" y="563"/>
                  </a:lnTo>
                  <a:lnTo>
                    <a:pt x="501" y="443"/>
                  </a:lnTo>
                  <a:lnTo>
                    <a:pt x="452" y="380"/>
                  </a:lnTo>
                  <a:lnTo>
                    <a:pt x="321" y="702"/>
                  </a:lnTo>
                  <a:lnTo>
                    <a:pt x="161" y="1025"/>
                  </a:lnTo>
                  <a:lnTo>
                    <a:pt x="327" y="502"/>
                  </a:lnTo>
                  <a:lnTo>
                    <a:pt x="372" y="259"/>
                  </a:lnTo>
                  <a:lnTo>
                    <a:pt x="338" y="150"/>
                  </a:lnTo>
                  <a:lnTo>
                    <a:pt x="205" y="512"/>
                  </a:lnTo>
                  <a:lnTo>
                    <a:pt x="49" y="899"/>
                  </a:lnTo>
                  <a:lnTo>
                    <a:pt x="292" y="371"/>
                  </a:lnTo>
                  <a:lnTo>
                    <a:pt x="87" y="916"/>
                  </a:lnTo>
                  <a:lnTo>
                    <a:pt x="306" y="456"/>
                  </a:lnTo>
                  <a:lnTo>
                    <a:pt x="68" y="1032"/>
                  </a:lnTo>
                  <a:lnTo>
                    <a:pt x="24" y="1065"/>
                  </a:lnTo>
                  <a:lnTo>
                    <a:pt x="53" y="977"/>
                  </a:lnTo>
                  <a:lnTo>
                    <a:pt x="0" y="1044"/>
                  </a:lnTo>
                  <a:lnTo>
                    <a:pt x="9" y="935"/>
                  </a:lnTo>
                  <a:lnTo>
                    <a:pt x="34" y="800"/>
                  </a:lnTo>
                  <a:lnTo>
                    <a:pt x="167" y="426"/>
                  </a:lnTo>
                  <a:lnTo>
                    <a:pt x="349" y="0"/>
                  </a:lnTo>
                  <a:lnTo>
                    <a:pt x="456" y="154"/>
                  </a:lnTo>
                  <a:lnTo>
                    <a:pt x="511" y="329"/>
                  </a:lnTo>
                  <a:lnTo>
                    <a:pt x="534" y="430"/>
                  </a:lnTo>
                  <a:lnTo>
                    <a:pt x="505" y="711"/>
                  </a:lnTo>
                  <a:lnTo>
                    <a:pt x="443" y="1065"/>
                  </a:lnTo>
                  <a:lnTo>
                    <a:pt x="401" y="124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26"/>
            <p:cNvSpPr>
              <a:spLocks/>
            </p:cNvSpPr>
            <p:nvPr/>
          </p:nvSpPr>
          <p:spPr bwMode="auto">
            <a:xfrm>
              <a:off x="3435" y="2482"/>
              <a:ext cx="185" cy="629"/>
            </a:xfrm>
            <a:custGeom>
              <a:avLst/>
              <a:gdLst>
                <a:gd name="T0" fmla="*/ 278 w 371"/>
                <a:gd name="T1" fmla="*/ 856 h 1259"/>
                <a:gd name="T2" fmla="*/ 242 w 371"/>
                <a:gd name="T3" fmla="*/ 1091 h 1259"/>
                <a:gd name="T4" fmla="*/ 228 w 371"/>
                <a:gd name="T5" fmla="*/ 1051 h 1259"/>
                <a:gd name="T6" fmla="*/ 206 w 371"/>
                <a:gd name="T7" fmla="*/ 1095 h 1259"/>
                <a:gd name="T8" fmla="*/ 133 w 371"/>
                <a:gd name="T9" fmla="*/ 1217 h 1259"/>
                <a:gd name="T10" fmla="*/ 118 w 371"/>
                <a:gd name="T11" fmla="*/ 1242 h 1259"/>
                <a:gd name="T12" fmla="*/ 86 w 371"/>
                <a:gd name="T13" fmla="*/ 1259 h 1259"/>
                <a:gd name="T14" fmla="*/ 107 w 371"/>
                <a:gd name="T15" fmla="*/ 1230 h 1259"/>
                <a:gd name="T16" fmla="*/ 120 w 371"/>
                <a:gd name="T17" fmla="*/ 1204 h 1259"/>
                <a:gd name="T18" fmla="*/ 118 w 371"/>
                <a:gd name="T19" fmla="*/ 1158 h 1259"/>
                <a:gd name="T20" fmla="*/ 175 w 371"/>
                <a:gd name="T21" fmla="*/ 1133 h 1259"/>
                <a:gd name="T22" fmla="*/ 221 w 371"/>
                <a:gd name="T23" fmla="*/ 1025 h 1259"/>
                <a:gd name="T24" fmla="*/ 232 w 371"/>
                <a:gd name="T25" fmla="*/ 930 h 1259"/>
                <a:gd name="T26" fmla="*/ 166 w 371"/>
                <a:gd name="T27" fmla="*/ 994 h 1259"/>
                <a:gd name="T28" fmla="*/ 129 w 371"/>
                <a:gd name="T29" fmla="*/ 1072 h 1259"/>
                <a:gd name="T30" fmla="*/ 80 w 371"/>
                <a:gd name="T31" fmla="*/ 1133 h 1259"/>
                <a:gd name="T32" fmla="*/ 57 w 371"/>
                <a:gd name="T33" fmla="*/ 1175 h 1259"/>
                <a:gd name="T34" fmla="*/ 34 w 371"/>
                <a:gd name="T35" fmla="*/ 1200 h 1259"/>
                <a:gd name="T36" fmla="*/ 15 w 371"/>
                <a:gd name="T37" fmla="*/ 1259 h 1259"/>
                <a:gd name="T38" fmla="*/ 10 w 371"/>
                <a:gd name="T39" fmla="*/ 1207 h 1259"/>
                <a:gd name="T40" fmla="*/ 0 w 371"/>
                <a:gd name="T41" fmla="*/ 1185 h 1259"/>
                <a:gd name="T42" fmla="*/ 23 w 371"/>
                <a:gd name="T43" fmla="*/ 1166 h 1259"/>
                <a:gd name="T44" fmla="*/ 65 w 371"/>
                <a:gd name="T45" fmla="*/ 1114 h 1259"/>
                <a:gd name="T46" fmla="*/ 90 w 371"/>
                <a:gd name="T47" fmla="*/ 1055 h 1259"/>
                <a:gd name="T48" fmla="*/ 118 w 371"/>
                <a:gd name="T49" fmla="*/ 918 h 1259"/>
                <a:gd name="T50" fmla="*/ 211 w 371"/>
                <a:gd name="T51" fmla="*/ 863 h 1259"/>
                <a:gd name="T52" fmla="*/ 238 w 371"/>
                <a:gd name="T53" fmla="*/ 451 h 1259"/>
                <a:gd name="T54" fmla="*/ 278 w 371"/>
                <a:gd name="T55" fmla="*/ 8 h 1259"/>
                <a:gd name="T56" fmla="*/ 348 w 371"/>
                <a:gd name="T57" fmla="*/ 0 h 1259"/>
                <a:gd name="T58" fmla="*/ 371 w 371"/>
                <a:gd name="T59" fmla="*/ 175 h 1259"/>
                <a:gd name="T60" fmla="*/ 293 w 371"/>
                <a:gd name="T61" fmla="*/ 681 h 1259"/>
                <a:gd name="T62" fmla="*/ 278 w 371"/>
                <a:gd name="T63" fmla="*/ 856 h 1259"/>
                <a:gd name="T64" fmla="*/ 278 w 371"/>
                <a:gd name="T65" fmla="*/ 856 h 12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1"/>
                <a:gd name="T100" fmla="*/ 0 h 1259"/>
                <a:gd name="T101" fmla="*/ 371 w 371"/>
                <a:gd name="T102" fmla="*/ 1259 h 12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1" h="1259">
                  <a:moveTo>
                    <a:pt x="278" y="856"/>
                  </a:moveTo>
                  <a:lnTo>
                    <a:pt x="242" y="1091"/>
                  </a:lnTo>
                  <a:lnTo>
                    <a:pt x="228" y="1051"/>
                  </a:lnTo>
                  <a:lnTo>
                    <a:pt x="206" y="1095"/>
                  </a:lnTo>
                  <a:lnTo>
                    <a:pt x="133" y="1217"/>
                  </a:lnTo>
                  <a:lnTo>
                    <a:pt x="118" y="1242"/>
                  </a:lnTo>
                  <a:lnTo>
                    <a:pt x="86" y="1259"/>
                  </a:lnTo>
                  <a:lnTo>
                    <a:pt x="107" y="1230"/>
                  </a:lnTo>
                  <a:lnTo>
                    <a:pt x="120" y="1204"/>
                  </a:lnTo>
                  <a:lnTo>
                    <a:pt x="118" y="1158"/>
                  </a:lnTo>
                  <a:lnTo>
                    <a:pt x="175" y="1133"/>
                  </a:lnTo>
                  <a:lnTo>
                    <a:pt x="221" y="1025"/>
                  </a:lnTo>
                  <a:lnTo>
                    <a:pt x="232" y="930"/>
                  </a:lnTo>
                  <a:lnTo>
                    <a:pt x="166" y="994"/>
                  </a:lnTo>
                  <a:lnTo>
                    <a:pt x="129" y="1072"/>
                  </a:lnTo>
                  <a:lnTo>
                    <a:pt x="80" y="1133"/>
                  </a:lnTo>
                  <a:lnTo>
                    <a:pt x="57" y="1175"/>
                  </a:lnTo>
                  <a:lnTo>
                    <a:pt x="34" y="1200"/>
                  </a:lnTo>
                  <a:lnTo>
                    <a:pt x="15" y="1259"/>
                  </a:lnTo>
                  <a:lnTo>
                    <a:pt x="10" y="1207"/>
                  </a:lnTo>
                  <a:lnTo>
                    <a:pt x="0" y="1185"/>
                  </a:lnTo>
                  <a:lnTo>
                    <a:pt x="23" y="1166"/>
                  </a:lnTo>
                  <a:lnTo>
                    <a:pt x="65" y="1114"/>
                  </a:lnTo>
                  <a:lnTo>
                    <a:pt x="90" y="1055"/>
                  </a:lnTo>
                  <a:lnTo>
                    <a:pt x="118" y="918"/>
                  </a:lnTo>
                  <a:lnTo>
                    <a:pt x="211" y="863"/>
                  </a:lnTo>
                  <a:lnTo>
                    <a:pt x="238" y="451"/>
                  </a:lnTo>
                  <a:lnTo>
                    <a:pt x="278" y="8"/>
                  </a:lnTo>
                  <a:lnTo>
                    <a:pt x="348" y="0"/>
                  </a:lnTo>
                  <a:lnTo>
                    <a:pt x="371" y="175"/>
                  </a:lnTo>
                  <a:lnTo>
                    <a:pt x="293" y="681"/>
                  </a:lnTo>
                  <a:lnTo>
                    <a:pt x="278" y="8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27"/>
            <p:cNvSpPr>
              <a:spLocks/>
            </p:cNvSpPr>
            <p:nvPr/>
          </p:nvSpPr>
          <p:spPr bwMode="auto">
            <a:xfrm>
              <a:off x="2209" y="2706"/>
              <a:ext cx="159" cy="177"/>
            </a:xfrm>
            <a:custGeom>
              <a:avLst/>
              <a:gdLst>
                <a:gd name="T0" fmla="*/ 103 w 317"/>
                <a:gd name="T1" fmla="*/ 0 h 355"/>
                <a:gd name="T2" fmla="*/ 0 w 317"/>
                <a:gd name="T3" fmla="*/ 162 h 355"/>
                <a:gd name="T4" fmla="*/ 26 w 317"/>
                <a:gd name="T5" fmla="*/ 268 h 355"/>
                <a:gd name="T6" fmla="*/ 131 w 317"/>
                <a:gd name="T7" fmla="*/ 340 h 355"/>
                <a:gd name="T8" fmla="*/ 222 w 317"/>
                <a:gd name="T9" fmla="*/ 355 h 355"/>
                <a:gd name="T10" fmla="*/ 258 w 317"/>
                <a:gd name="T11" fmla="*/ 295 h 355"/>
                <a:gd name="T12" fmla="*/ 317 w 317"/>
                <a:gd name="T13" fmla="*/ 114 h 355"/>
                <a:gd name="T14" fmla="*/ 217 w 317"/>
                <a:gd name="T15" fmla="*/ 274 h 355"/>
                <a:gd name="T16" fmla="*/ 137 w 317"/>
                <a:gd name="T17" fmla="*/ 260 h 355"/>
                <a:gd name="T18" fmla="*/ 57 w 317"/>
                <a:gd name="T19" fmla="*/ 186 h 355"/>
                <a:gd name="T20" fmla="*/ 108 w 317"/>
                <a:gd name="T21" fmla="*/ 46 h 355"/>
                <a:gd name="T22" fmla="*/ 103 w 317"/>
                <a:gd name="T23" fmla="*/ 0 h 355"/>
                <a:gd name="T24" fmla="*/ 103 w 317"/>
                <a:gd name="T25" fmla="*/ 0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7"/>
                <a:gd name="T40" fmla="*/ 0 h 355"/>
                <a:gd name="T41" fmla="*/ 317 w 317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7" h="355">
                  <a:moveTo>
                    <a:pt x="103" y="0"/>
                  </a:moveTo>
                  <a:lnTo>
                    <a:pt x="0" y="162"/>
                  </a:lnTo>
                  <a:lnTo>
                    <a:pt x="26" y="268"/>
                  </a:lnTo>
                  <a:lnTo>
                    <a:pt x="131" y="340"/>
                  </a:lnTo>
                  <a:lnTo>
                    <a:pt x="222" y="355"/>
                  </a:lnTo>
                  <a:lnTo>
                    <a:pt x="258" y="295"/>
                  </a:lnTo>
                  <a:lnTo>
                    <a:pt x="317" y="114"/>
                  </a:lnTo>
                  <a:lnTo>
                    <a:pt x="217" y="274"/>
                  </a:lnTo>
                  <a:lnTo>
                    <a:pt x="137" y="260"/>
                  </a:lnTo>
                  <a:lnTo>
                    <a:pt x="57" y="186"/>
                  </a:lnTo>
                  <a:lnTo>
                    <a:pt x="108" y="4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28"/>
            <p:cNvSpPr>
              <a:spLocks/>
            </p:cNvSpPr>
            <p:nvPr/>
          </p:nvSpPr>
          <p:spPr bwMode="auto">
            <a:xfrm>
              <a:off x="2342" y="2906"/>
              <a:ext cx="126" cy="103"/>
            </a:xfrm>
            <a:custGeom>
              <a:avLst/>
              <a:gdLst>
                <a:gd name="T0" fmla="*/ 61 w 253"/>
                <a:gd name="T1" fmla="*/ 0 h 205"/>
                <a:gd name="T2" fmla="*/ 0 w 253"/>
                <a:gd name="T3" fmla="*/ 124 h 205"/>
                <a:gd name="T4" fmla="*/ 11 w 253"/>
                <a:gd name="T5" fmla="*/ 154 h 205"/>
                <a:gd name="T6" fmla="*/ 59 w 253"/>
                <a:gd name="T7" fmla="*/ 165 h 205"/>
                <a:gd name="T8" fmla="*/ 93 w 253"/>
                <a:gd name="T9" fmla="*/ 124 h 205"/>
                <a:gd name="T10" fmla="*/ 127 w 253"/>
                <a:gd name="T11" fmla="*/ 127 h 205"/>
                <a:gd name="T12" fmla="*/ 133 w 253"/>
                <a:gd name="T13" fmla="*/ 173 h 205"/>
                <a:gd name="T14" fmla="*/ 135 w 253"/>
                <a:gd name="T15" fmla="*/ 205 h 205"/>
                <a:gd name="T16" fmla="*/ 175 w 253"/>
                <a:gd name="T17" fmla="*/ 205 h 205"/>
                <a:gd name="T18" fmla="*/ 253 w 253"/>
                <a:gd name="T19" fmla="*/ 44 h 205"/>
                <a:gd name="T20" fmla="*/ 186 w 253"/>
                <a:gd name="T21" fmla="*/ 108 h 205"/>
                <a:gd name="T22" fmla="*/ 141 w 253"/>
                <a:gd name="T23" fmla="*/ 59 h 205"/>
                <a:gd name="T24" fmla="*/ 61 w 253"/>
                <a:gd name="T25" fmla="*/ 0 h 205"/>
                <a:gd name="T26" fmla="*/ 61 w 253"/>
                <a:gd name="T27" fmla="*/ 0 h 2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3"/>
                <a:gd name="T43" fmla="*/ 0 h 205"/>
                <a:gd name="T44" fmla="*/ 253 w 253"/>
                <a:gd name="T45" fmla="*/ 205 h 2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3" h="205">
                  <a:moveTo>
                    <a:pt x="61" y="0"/>
                  </a:moveTo>
                  <a:lnTo>
                    <a:pt x="0" y="124"/>
                  </a:lnTo>
                  <a:lnTo>
                    <a:pt x="11" y="154"/>
                  </a:lnTo>
                  <a:lnTo>
                    <a:pt x="59" y="165"/>
                  </a:lnTo>
                  <a:lnTo>
                    <a:pt x="93" y="124"/>
                  </a:lnTo>
                  <a:lnTo>
                    <a:pt x="127" y="127"/>
                  </a:lnTo>
                  <a:lnTo>
                    <a:pt x="133" y="173"/>
                  </a:lnTo>
                  <a:lnTo>
                    <a:pt x="135" y="205"/>
                  </a:lnTo>
                  <a:lnTo>
                    <a:pt x="175" y="205"/>
                  </a:lnTo>
                  <a:lnTo>
                    <a:pt x="253" y="44"/>
                  </a:lnTo>
                  <a:lnTo>
                    <a:pt x="186" y="108"/>
                  </a:lnTo>
                  <a:lnTo>
                    <a:pt x="141" y="5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29"/>
            <p:cNvSpPr>
              <a:spLocks/>
            </p:cNvSpPr>
            <p:nvPr/>
          </p:nvSpPr>
          <p:spPr bwMode="auto">
            <a:xfrm>
              <a:off x="2249" y="2770"/>
              <a:ext cx="83" cy="72"/>
            </a:xfrm>
            <a:custGeom>
              <a:avLst/>
              <a:gdLst>
                <a:gd name="T0" fmla="*/ 116 w 165"/>
                <a:gd name="T1" fmla="*/ 0 h 145"/>
                <a:gd name="T2" fmla="*/ 165 w 165"/>
                <a:gd name="T3" fmla="*/ 69 h 145"/>
                <a:gd name="T4" fmla="*/ 133 w 165"/>
                <a:gd name="T5" fmla="*/ 145 h 145"/>
                <a:gd name="T6" fmla="*/ 59 w 165"/>
                <a:gd name="T7" fmla="*/ 118 h 145"/>
                <a:gd name="T8" fmla="*/ 0 w 165"/>
                <a:gd name="T9" fmla="*/ 86 h 145"/>
                <a:gd name="T10" fmla="*/ 62 w 165"/>
                <a:gd name="T11" fmla="*/ 10 h 145"/>
                <a:gd name="T12" fmla="*/ 116 w 165"/>
                <a:gd name="T13" fmla="*/ 0 h 145"/>
                <a:gd name="T14" fmla="*/ 116 w 165"/>
                <a:gd name="T15" fmla="*/ 0 h 1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145"/>
                <a:gd name="T26" fmla="*/ 165 w 165"/>
                <a:gd name="T27" fmla="*/ 145 h 1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145">
                  <a:moveTo>
                    <a:pt x="116" y="0"/>
                  </a:moveTo>
                  <a:lnTo>
                    <a:pt x="165" y="69"/>
                  </a:lnTo>
                  <a:lnTo>
                    <a:pt x="133" y="145"/>
                  </a:lnTo>
                  <a:lnTo>
                    <a:pt x="59" y="118"/>
                  </a:lnTo>
                  <a:lnTo>
                    <a:pt x="0" y="86"/>
                  </a:lnTo>
                  <a:lnTo>
                    <a:pt x="62" y="1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0"/>
            <p:cNvSpPr>
              <a:spLocks/>
            </p:cNvSpPr>
            <p:nvPr/>
          </p:nvSpPr>
          <p:spPr bwMode="auto">
            <a:xfrm>
              <a:off x="2319" y="2908"/>
              <a:ext cx="147" cy="131"/>
            </a:xfrm>
            <a:custGeom>
              <a:avLst/>
              <a:gdLst>
                <a:gd name="T0" fmla="*/ 208 w 295"/>
                <a:gd name="T1" fmla="*/ 207 h 262"/>
                <a:gd name="T2" fmla="*/ 181 w 295"/>
                <a:gd name="T3" fmla="*/ 160 h 262"/>
                <a:gd name="T4" fmla="*/ 168 w 295"/>
                <a:gd name="T5" fmla="*/ 110 h 262"/>
                <a:gd name="T6" fmla="*/ 134 w 295"/>
                <a:gd name="T7" fmla="*/ 127 h 262"/>
                <a:gd name="T8" fmla="*/ 96 w 295"/>
                <a:gd name="T9" fmla="*/ 156 h 262"/>
                <a:gd name="T10" fmla="*/ 61 w 295"/>
                <a:gd name="T11" fmla="*/ 142 h 262"/>
                <a:gd name="T12" fmla="*/ 59 w 295"/>
                <a:gd name="T13" fmla="*/ 0 h 262"/>
                <a:gd name="T14" fmla="*/ 0 w 295"/>
                <a:gd name="T15" fmla="*/ 141 h 262"/>
                <a:gd name="T16" fmla="*/ 29 w 295"/>
                <a:gd name="T17" fmla="*/ 175 h 262"/>
                <a:gd name="T18" fmla="*/ 162 w 295"/>
                <a:gd name="T19" fmla="*/ 262 h 262"/>
                <a:gd name="T20" fmla="*/ 206 w 295"/>
                <a:gd name="T21" fmla="*/ 262 h 262"/>
                <a:gd name="T22" fmla="*/ 295 w 295"/>
                <a:gd name="T23" fmla="*/ 122 h 262"/>
                <a:gd name="T24" fmla="*/ 208 w 295"/>
                <a:gd name="T25" fmla="*/ 207 h 262"/>
                <a:gd name="T26" fmla="*/ 208 w 295"/>
                <a:gd name="T27" fmla="*/ 207 h 2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5"/>
                <a:gd name="T43" fmla="*/ 0 h 262"/>
                <a:gd name="T44" fmla="*/ 295 w 295"/>
                <a:gd name="T45" fmla="*/ 262 h 2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5" h="262">
                  <a:moveTo>
                    <a:pt x="208" y="207"/>
                  </a:moveTo>
                  <a:lnTo>
                    <a:pt x="181" y="160"/>
                  </a:lnTo>
                  <a:lnTo>
                    <a:pt x="168" y="110"/>
                  </a:lnTo>
                  <a:lnTo>
                    <a:pt x="134" y="127"/>
                  </a:lnTo>
                  <a:lnTo>
                    <a:pt x="96" y="156"/>
                  </a:lnTo>
                  <a:lnTo>
                    <a:pt x="61" y="142"/>
                  </a:lnTo>
                  <a:lnTo>
                    <a:pt x="59" y="0"/>
                  </a:lnTo>
                  <a:lnTo>
                    <a:pt x="0" y="141"/>
                  </a:lnTo>
                  <a:lnTo>
                    <a:pt x="29" y="175"/>
                  </a:lnTo>
                  <a:lnTo>
                    <a:pt x="162" y="262"/>
                  </a:lnTo>
                  <a:lnTo>
                    <a:pt x="206" y="262"/>
                  </a:lnTo>
                  <a:lnTo>
                    <a:pt x="295" y="122"/>
                  </a:lnTo>
                  <a:lnTo>
                    <a:pt x="208" y="207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1"/>
            <p:cNvSpPr>
              <a:spLocks/>
            </p:cNvSpPr>
            <p:nvPr/>
          </p:nvSpPr>
          <p:spPr bwMode="auto">
            <a:xfrm>
              <a:off x="2921" y="1380"/>
              <a:ext cx="132" cy="427"/>
            </a:xfrm>
            <a:custGeom>
              <a:avLst/>
              <a:gdLst>
                <a:gd name="T0" fmla="*/ 262 w 262"/>
                <a:gd name="T1" fmla="*/ 190 h 856"/>
                <a:gd name="T2" fmla="*/ 262 w 262"/>
                <a:gd name="T3" fmla="*/ 325 h 856"/>
                <a:gd name="T4" fmla="*/ 234 w 262"/>
                <a:gd name="T5" fmla="*/ 415 h 856"/>
                <a:gd name="T6" fmla="*/ 249 w 262"/>
                <a:gd name="T7" fmla="*/ 498 h 856"/>
                <a:gd name="T8" fmla="*/ 0 w 262"/>
                <a:gd name="T9" fmla="*/ 856 h 856"/>
                <a:gd name="T10" fmla="*/ 173 w 262"/>
                <a:gd name="T11" fmla="*/ 552 h 856"/>
                <a:gd name="T12" fmla="*/ 182 w 262"/>
                <a:gd name="T13" fmla="*/ 500 h 856"/>
                <a:gd name="T14" fmla="*/ 142 w 262"/>
                <a:gd name="T15" fmla="*/ 542 h 856"/>
                <a:gd name="T16" fmla="*/ 112 w 262"/>
                <a:gd name="T17" fmla="*/ 578 h 856"/>
                <a:gd name="T18" fmla="*/ 23 w 262"/>
                <a:gd name="T19" fmla="*/ 671 h 856"/>
                <a:gd name="T20" fmla="*/ 108 w 262"/>
                <a:gd name="T21" fmla="*/ 531 h 856"/>
                <a:gd name="T22" fmla="*/ 159 w 262"/>
                <a:gd name="T23" fmla="*/ 443 h 856"/>
                <a:gd name="T24" fmla="*/ 178 w 262"/>
                <a:gd name="T25" fmla="*/ 333 h 856"/>
                <a:gd name="T26" fmla="*/ 190 w 262"/>
                <a:gd name="T27" fmla="*/ 415 h 856"/>
                <a:gd name="T28" fmla="*/ 180 w 262"/>
                <a:gd name="T29" fmla="*/ 462 h 856"/>
                <a:gd name="T30" fmla="*/ 230 w 262"/>
                <a:gd name="T31" fmla="*/ 354 h 856"/>
                <a:gd name="T32" fmla="*/ 243 w 262"/>
                <a:gd name="T33" fmla="*/ 230 h 856"/>
                <a:gd name="T34" fmla="*/ 232 w 262"/>
                <a:gd name="T35" fmla="*/ 133 h 856"/>
                <a:gd name="T36" fmla="*/ 230 w 262"/>
                <a:gd name="T37" fmla="*/ 118 h 856"/>
                <a:gd name="T38" fmla="*/ 230 w 262"/>
                <a:gd name="T39" fmla="*/ 109 h 856"/>
                <a:gd name="T40" fmla="*/ 228 w 262"/>
                <a:gd name="T41" fmla="*/ 101 h 856"/>
                <a:gd name="T42" fmla="*/ 228 w 262"/>
                <a:gd name="T43" fmla="*/ 99 h 856"/>
                <a:gd name="T44" fmla="*/ 228 w 262"/>
                <a:gd name="T45" fmla="*/ 99 h 856"/>
                <a:gd name="T46" fmla="*/ 228 w 262"/>
                <a:gd name="T47" fmla="*/ 97 h 856"/>
                <a:gd name="T48" fmla="*/ 228 w 262"/>
                <a:gd name="T49" fmla="*/ 94 h 856"/>
                <a:gd name="T50" fmla="*/ 226 w 262"/>
                <a:gd name="T51" fmla="*/ 84 h 856"/>
                <a:gd name="T52" fmla="*/ 226 w 262"/>
                <a:gd name="T53" fmla="*/ 76 h 856"/>
                <a:gd name="T54" fmla="*/ 226 w 262"/>
                <a:gd name="T55" fmla="*/ 75 h 856"/>
                <a:gd name="T56" fmla="*/ 226 w 262"/>
                <a:gd name="T57" fmla="*/ 75 h 856"/>
                <a:gd name="T58" fmla="*/ 226 w 262"/>
                <a:gd name="T59" fmla="*/ 73 h 856"/>
                <a:gd name="T60" fmla="*/ 224 w 262"/>
                <a:gd name="T61" fmla="*/ 69 h 856"/>
                <a:gd name="T62" fmla="*/ 224 w 262"/>
                <a:gd name="T63" fmla="*/ 59 h 856"/>
                <a:gd name="T64" fmla="*/ 224 w 262"/>
                <a:gd name="T65" fmla="*/ 52 h 856"/>
                <a:gd name="T66" fmla="*/ 222 w 262"/>
                <a:gd name="T67" fmla="*/ 50 h 856"/>
                <a:gd name="T68" fmla="*/ 222 w 262"/>
                <a:gd name="T69" fmla="*/ 50 h 856"/>
                <a:gd name="T70" fmla="*/ 222 w 262"/>
                <a:gd name="T71" fmla="*/ 46 h 856"/>
                <a:gd name="T72" fmla="*/ 222 w 262"/>
                <a:gd name="T73" fmla="*/ 42 h 856"/>
                <a:gd name="T74" fmla="*/ 222 w 262"/>
                <a:gd name="T75" fmla="*/ 35 h 856"/>
                <a:gd name="T76" fmla="*/ 218 w 262"/>
                <a:gd name="T77" fmla="*/ 0 h 856"/>
                <a:gd name="T78" fmla="*/ 235 w 262"/>
                <a:gd name="T79" fmla="*/ 69 h 856"/>
                <a:gd name="T80" fmla="*/ 245 w 262"/>
                <a:gd name="T81" fmla="*/ 130 h 856"/>
                <a:gd name="T82" fmla="*/ 262 w 262"/>
                <a:gd name="T83" fmla="*/ 190 h 856"/>
                <a:gd name="T84" fmla="*/ 262 w 262"/>
                <a:gd name="T85" fmla="*/ 190 h 8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856"/>
                <a:gd name="T131" fmla="*/ 262 w 262"/>
                <a:gd name="T132" fmla="*/ 856 h 8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856">
                  <a:moveTo>
                    <a:pt x="262" y="190"/>
                  </a:moveTo>
                  <a:lnTo>
                    <a:pt x="262" y="325"/>
                  </a:lnTo>
                  <a:lnTo>
                    <a:pt x="234" y="415"/>
                  </a:lnTo>
                  <a:lnTo>
                    <a:pt x="249" y="498"/>
                  </a:lnTo>
                  <a:lnTo>
                    <a:pt x="0" y="856"/>
                  </a:lnTo>
                  <a:lnTo>
                    <a:pt x="173" y="552"/>
                  </a:lnTo>
                  <a:lnTo>
                    <a:pt x="182" y="500"/>
                  </a:lnTo>
                  <a:lnTo>
                    <a:pt x="142" y="542"/>
                  </a:lnTo>
                  <a:lnTo>
                    <a:pt x="112" y="578"/>
                  </a:lnTo>
                  <a:lnTo>
                    <a:pt x="23" y="671"/>
                  </a:lnTo>
                  <a:lnTo>
                    <a:pt x="108" y="531"/>
                  </a:lnTo>
                  <a:lnTo>
                    <a:pt x="159" y="443"/>
                  </a:lnTo>
                  <a:lnTo>
                    <a:pt x="178" y="333"/>
                  </a:lnTo>
                  <a:lnTo>
                    <a:pt x="190" y="415"/>
                  </a:lnTo>
                  <a:lnTo>
                    <a:pt x="180" y="462"/>
                  </a:lnTo>
                  <a:lnTo>
                    <a:pt x="230" y="354"/>
                  </a:lnTo>
                  <a:lnTo>
                    <a:pt x="243" y="230"/>
                  </a:lnTo>
                  <a:lnTo>
                    <a:pt x="232" y="133"/>
                  </a:lnTo>
                  <a:lnTo>
                    <a:pt x="230" y="118"/>
                  </a:lnTo>
                  <a:lnTo>
                    <a:pt x="230" y="109"/>
                  </a:lnTo>
                  <a:lnTo>
                    <a:pt x="228" y="101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8" y="94"/>
                  </a:lnTo>
                  <a:lnTo>
                    <a:pt x="226" y="84"/>
                  </a:lnTo>
                  <a:lnTo>
                    <a:pt x="226" y="76"/>
                  </a:lnTo>
                  <a:lnTo>
                    <a:pt x="226" y="75"/>
                  </a:lnTo>
                  <a:lnTo>
                    <a:pt x="226" y="73"/>
                  </a:lnTo>
                  <a:lnTo>
                    <a:pt x="224" y="69"/>
                  </a:lnTo>
                  <a:lnTo>
                    <a:pt x="224" y="59"/>
                  </a:lnTo>
                  <a:lnTo>
                    <a:pt x="224" y="52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222" y="42"/>
                  </a:lnTo>
                  <a:lnTo>
                    <a:pt x="222" y="35"/>
                  </a:lnTo>
                  <a:lnTo>
                    <a:pt x="218" y="0"/>
                  </a:lnTo>
                  <a:lnTo>
                    <a:pt x="235" y="69"/>
                  </a:lnTo>
                  <a:lnTo>
                    <a:pt x="245" y="130"/>
                  </a:lnTo>
                  <a:lnTo>
                    <a:pt x="262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2"/>
            <p:cNvSpPr>
              <a:spLocks/>
            </p:cNvSpPr>
            <p:nvPr/>
          </p:nvSpPr>
          <p:spPr bwMode="auto">
            <a:xfrm>
              <a:off x="3407" y="3003"/>
              <a:ext cx="57" cy="140"/>
            </a:xfrm>
            <a:custGeom>
              <a:avLst/>
              <a:gdLst>
                <a:gd name="T0" fmla="*/ 78 w 114"/>
                <a:gd name="T1" fmla="*/ 241 h 279"/>
                <a:gd name="T2" fmla="*/ 57 w 114"/>
                <a:gd name="T3" fmla="*/ 257 h 279"/>
                <a:gd name="T4" fmla="*/ 29 w 114"/>
                <a:gd name="T5" fmla="*/ 247 h 279"/>
                <a:gd name="T6" fmla="*/ 17 w 114"/>
                <a:gd name="T7" fmla="*/ 209 h 279"/>
                <a:gd name="T8" fmla="*/ 31 w 114"/>
                <a:gd name="T9" fmla="*/ 156 h 279"/>
                <a:gd name="T10" fmla="*/ 82 w 114"/>
                <a:gd name="T11" fmla="*/ 51 h 279"/>
                <a:gd name="T12" fmla="*/ 86 w 114"/>
                <a:gd name="T13" fmla="*/ 0 h 279"/>
                <a:gd name="T14" fmla="*/ 53 w 114"/>
                <a:gd name="T15" fmla="*/ 80 h 279"/>
                <a:gd name="T16" fmla="*/ 34 w 114"/>
                <a:gd name="T17" fmla="*/ 129 h 279"/>
                <a:gd name="T18" fmla="*/ 12 w 114"/>
                <a:gd name="T19" fmla="*/ 163 h 279"/>
                <a:gd name="T20" fmla="*/ 0 w 114"/>
                <a:gd name="T21" fmla="*/ 224 h 279"/>
                <a:gd name="T22" fmla="*/ 21 w 114"/>
                <a:gd name="T23" fmla="*/ 266 h 279"/>
                <a:gd name="T24" fmla="*/ 53 w 114"/>
                <a:gd name="T25" fmla="*/ 279 h 279"/>
                <a:gd name="T26" fmla="*/ 86 w 114"/>
                <a:gd name="T27" fmla="*/ 268 h 279"/>
                <a:gd name="T28" fmla="*/ 114 w 114"/>
                <a:gd name="T29" fmla="*/ 217 h 279"/>
                <a:gd name="T30" fmla="*/ 78 w 114"/>
                <a:gd name="T31" fmla="*/ 241 h 279"/>
                <a:gd name="T32" fmla="*/ 78 w 114"/>
                <a:gd name="T33" fmla="*/ 241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"/>
                <a:gd name="T52" fmla="*/ 0 h 279"/>
                <a:gd name="T53" fmla="*/ 114 w 114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" h="279">
                  <a:moveTo>
                    <a:pt x="78" y="241"/>
                  </a:moveTo>
                  <a:lnTo>
                    <a:pt x="57" y="257"/>
                  </a:lnTo>
                  <a:lnTo>
                    <a:pt x="29" y="247"/>
                  </a:lnTo>
                  <a:lnTo>
                    <a:pt x="17" y="209"/>
                  </a:lnTo>
                  <a:lnTo>
                    <a:pt x="31" y="156"/>
                  </a:lnTo>
                  <a:lnTo>
                    <a:pt x="82" y="51"/>
                  </a:lnTo>
                  <a:lnTo>
                    <a:pt x="86" y="0"/>
                  </a:lnTo>
                  <a:lnTo>
                    <a:pt x="53" y="80"/>
                  </a:lnTo>
                  <a:lnTo>
                    <a:pt x="34" y="129"/>
                  </a:lnTo>
                  <a:lnTo>
                    <a:pt x="12" y="163"/>
                  </a:lnTo>
                  <a:lnTo>
                    <a:pt x="0" y="224"/>
                  </a:lnTo>
                  <a:lnTo>
                    <a:pt x="21" y="266"/>
                  </a:lnTo>
                  <a:lnTo>
                    <a:pt x="53" y="279"/>
                  </a:lnTo>
                  <a:lnTo>
                    <a:pt x="86" y="268"/>
                  </a:lnTo>
                  <a:lnTo>
                    <a:pt x="114" y="217"/>
                  </a:lnTo>
                  <a:lnTo>
                    <a:pt x="78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3"/>
            <p:cNvSpPr>
              <a:spLocks/>
            </p:cNvSpPr>
            <p:nvPr/>
          </p:nvSpPr>
          <p:spPr bwMode="auto">
            <a:xfrm>
              <a:off x="3415" y="3080"/>
              <a:ext cx="41" cy="43"/>
            </a:xfrm>
            <a:custGeom>
              <a:avLst/>
              <a:gdLst>
                <a:gd name="T0" fmla="*/ 82 w 82"/>
                <a:gd name="T1" fmla="*/ 42 h 85"/>
                <a:gd name="T2" fmla="*/ 73 w 82"/>
                <a:gd name="T3" fmla="*/ 21 h 85"/>
                <a:gd name="T4" fmla="*/ 57 w 82"/>
                <a:gd name="T5" fmla="*/ 0 h 85"/>
                <a:gd name="T6" fmla="*/ 29 w 82"/>
                <a:gd name="T7" fmla="*/ 6 h 85"/>
                <a:gd name="T8" fmla="*/ 0 w 82"/>
                <a:gd name="T9" fmla="*/ 66 h 85"/>
                <a:gd name="T10" fmla="*/ 36 w 82"/>
                <a:gd name="T11" fmla="*/ 15 h 85"/>
                <a:gd name="T12" fmla="*/ 57 w 82"/>
                <a:gd name="T13" fmla="*/ 13 h 85"/>
                <a:gd name="T14" fmla="*/ 59 w 82"/>
                <a:gd name="T15" fmla="*/ 40 h 85"/>
                <a:gd name="T16" fmla="*/ 54 w 82"/>
                <a:gd name="T17" fmla="*/ 85 h 85"/>
                <a:gd name="T18" fmla="*/ 82 w 82"/>
                <a:gd name="T19" fmla="*/ 42 h 85"/>
                <a:gd name="T20" fmla="*/ 82 w 82"/>
                <a:gd name="T21" fmla="*/ 42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85"/>
                <a:gd name="T35" fmla="*/ 82 w 82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85">
                  <a:moveTo>
                    <a:pt x="82" y="42"/>
                  </a:moveTo>
                  <a:lnTo>
                    <a:pt x="73" y="21"/>
                  </a:lnTo>
                  <a:lnTo>
                    <a:pt x="57" y="0"/>
                  </a:lnTo>
                  <a:lnTo>
                    <a:pt x="29" y="6"/>
                  </a:lnTo>
                  <a:lnTo>
                    <a:pt x="0" y="66"/>
                  </a:lnTo>
                  <a:lnTo>
                    <a:pt x="36" y="15"/>
                  </a:lnTo>
                  <a:lnTo>
                    <a:pt x="57" y="13"/>
                  </a:lnTo>
                  <a:lnTo>
                    <a:pt x="59" y="40"/>
                  </a:lnTo>
                  <a:lnTo>
                    <a:pt x="54" y="85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34"/>
            <p:cNvSpPr>
              <a:spLocks/>
            </p:cNvSpPr>
            <p:nvPr/>
          </p:nvSpPr>
          <p:spPr bwMode="auto">
            <a:xfrm>
              <a:off x="2356" y="2559"/>
              <a:ext cx="119" cy="392"/>
            </a:xfrm>
            <a:custGeom>
              <a:avLst/>
              <a:gdLst>
                <a:gd name="T0" fmla="*/ 15 w 237"/>
                <a:gd name="T1" fmla="*/ 753 h 783"/>
                <a:gd name="T2" fmla="*/ 55 w 237"/>
                <a:gd name="T3" fmla="*/ 624 h 783"/>
                <a:gd name="T4" fmla="*/ 155 w 237"/>
                <a:gd name="T5" fmla="*/ 367 h 783"/>
                <a:gd name="T6" fmla="*/ 237 w 237"/>
                <a:gd name="T7" fmla="*/ 0 h 783"/>
                <a:gd name="T8" fmla="*/ 142 w 237"/>
                <a:gd name="T9" fmla="*/ 367 h 783"/>
                <a:gd name="T10" fmla="*/ 21 w 237"/>
                <a:gd name="T11" fmla="*/ 679 h 783"/>
                <a:gd name="T12" fmla="*/ 0 w 237"/>
                <a:gd name="T13" fmla="*/ 783 h 783"/>
                <a:gd name="T14" fmla="*/ 15 w 237"/>
                <a:gd name="T15" fmla="*/ 753 h 783"/>
                <a:gd name="T16" fmla="*/ 15 w 237"/>
                <a:gd name="T17" fmla="*/ 753 h 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783"/>
                <a:gd name="T29" fmla="*/ 237 w 237"/>
                <a:gd name="T30" fmla="*/ 783 h 7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783">
                  <a:moveTo>
                    <a:pt x="15" y="753"/>
                  </a:moveTo>
                  <a:lnTo>
                    <a:pt x="55" y="624"/>
                  </a:lnTo>
                  <a:lnTo>
                    <a:pt x="155" y="367"/>
                  </a:lnTo>
                  <a:lnTo>
                    <a:pt x="237" y="0"/>
                  </a:lnTo>
                  <a:lnTo>
                    <a:pt x="142" y="367"/>
                  </a:lnTo>
                  <a:lnTo>
                    <a:pt x="21" y="679"/>
                  </a:lnTo>
                  <a:lnTo>
                    <a:pt x="0" y="783"/>
                  </a:lnTo>
                  <a:lnTo>
                    <a:pt x="15" y="7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35"/>
            <p:cNvSpPr>
              <a:spLocks/>
            </p:cNvSpPr>
            <p:nvPr/>
          </p:nvSpPr>
          <p:spPr bwMode="auto">
            <a:xfrm>
              <a:off x="2293" y="2328"/>
              <a:ext cx="227" cy="714"/>
            </a:xfrm>
            <a:custGeom>
              <a:avLst/>
              <a:gdLst>
                <a:gd name="T0" fmla="*/ 255 w 454"/>
                <a:gd name="T1" fmla="*/ 1409 h 1428"/>
                <a:gd name="T2" fmla="*/ 78 w 454"/>
                <a:gd name="T3" fmla="*/ 1323 h 1428"/>
                <a:gd name="T4" fmla="*/ 69 w 454"/>
                <a:gd name="T5" fmla="*/ 1278 h 1428"/>
                <a:gd name="T6" fmla="*/ 135 w 454"/>
                <a:gd name="T7" fmla="*/ 1112 h 1428"/>
                <a:gd name="T8" fmla="*/ 274 w 454"/>
                <a:gd name="T9" fmla="*/ 700 h 1428"/>
                <a:gd name="T10" fmla="*/ 386 w 454"/>
                <a:gd name="T11" fmla="*/ 284 h 1428"/>
                <a:gd name="T12" fmla="*/ 430 w 454"/>
                <a:gd name="T13" fmla="*/ 145 h 1428"/>
                <a:gd name="T14" fmla="*/ 454 w 454"/>
                <a:gd name="T15" fmla="*/ 0 h 1428"/>
                <a:gd name="T16" fmla="*/ 280 w 454"/>
                <a:gd name="T17" fmla="*/ 622 h 1428"/>
                <a:gd name="T18" fmla="*/ 158 w 454"/>
                <a:gd name="T19" fmla="*/ 1012 h 1428"/>
                <a:gd name="T20" fmla="*/ 48 w 454"/>
                <a:gd name="T21" fmla="*/ 1253 h 1428"/>
                <a:gd name="T22" fmla="*/ 34 w 454"/>
                <a:gd name="T23" fmla="*/ 1283 h 1428"/>
                <a:gd name="T24" fmla="*/ 0 w 454"/>
                <a:gd name="T25" fmla="*/ 1283 h 1428"/>
                <a:gd name="T26" fmla="*/ 25 w 454"/>
                <a:gd name="T27" fmla="*/ 1318 h 1428"/>
                <a:gd name="T28" fmla="*/ 72 w 454"/>
                <a:gd name="T29" fmla="*/ 1350 h 1428"/>
                <a:gd name="T30" fmla="*/ 173 w 454"/>
                <a:gd name="T31" fmla="*/ 1428 h 1428"/>
                <a:gd name="T32" fmla="*/ 255 w 454"/>
                <a:gd name="T33" fmla="*/ 1409 h 1428"/>
                <a:gd name="T34" fmla="*/ 255 w 454"/>
                <a:gd name="T35" fmla="*/ 1409 h 14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4"/>
                <a:gd name="T55" fmla="*/ 0 h 1428"/>
                <a:gd name="T56" fmla="*/ 454 w 454"/>
                <a:gd name="T57" fmla="*/ 1428 h 14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4" h="1428">
                  <a:moveTo>
                    <a:pt x="255" y="1409"/>
                  </a:moveTo>
                  <a:lnTo>
                    <a:pt x="78" y="1323"/>
                  </a:lnTo>
                  <a:lnTo>
                    <a:pt x="69" y="1278"/>
                  </a:lnTo>
                  <a:lnTo>
                    <a:pt x="135" y="1112"/>
                  </a:lnTo>
                  <a:lnTo>
                    <a:pt x="274" y="700"/>
                  </a:lnTo>
                  <a:lnTo>
                    <a:pt x="386" y="284"/>
                  </a:lnTo>
                  <a:lnTo>
                    <a:pt x="430" y="145"/>
                  </a:lnTo>
                  <a:lnTo>
                    <a:pt x="454" y="0"/>
                  </a:lnTo>
                  <a:lnTo>
                    <a:pt x="280" y="622"/>
                  </a:lnTo>
                  <a:lnTo>
                    <a:pt x="158" y="1012"/>
                  </a:lnTo>
                  <a:lnTo>
                    <a:pt x="48" y="1253"/>
                  </a:lnTo>
                  <a:lnTo>
                    <a:pt x="34" y="1283"/>
                  </a:lnTo>
                  <a:lnTo>
                    <a:pt x="0" y="1283"/>
                  </a:lnTo>
                  <a:lnTo>
                    <a:pt x="25" y="1318"/>
                  </a:lnTo>
                  <a:lnTo>
                    <a:pt x="72" y="1350"/>
                  </a:lnTo>
                  <a:lnTo>
                    <a:pt x="173" y="1428"/>
                  </a:lnTo>
                  <a:lnTo>
                    <a:pt x="255" y="1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36"/>
            <p:cNvSpPr>
              <a:spLocks/>
            </p:cNvSpPr>
            <p:nvPr/>
          </p:nvSpPr>
          <p:spPr bwMode="auto">
            <a:xfrm>
              <a:off x="2064" y="2759"/>
              <a:ext cx="304" cy="268"/>
            </a:xfrm>
            <a:custGeom>
              <a:avLst/>
              <a:gdLst>
                <a:gd name="T0" fmla="*/ 0 w 608"/>
                <a:gd name="T1" fmla="*/ 149 h 537"/>
                <a:gd name="T2" fmla="*/ 2 w 608"/>
                <a:gd name="T3" fmla="*/ 204 h 537"/>
                <a:gd name="T4" fmla="*/ 13 w 608"/>
                <a:gd name="T5" fmla="*/ 255 h 537"/>
                <a:gd name="T6" fmla="*/ 46 w 608"/>
                <a:gd name="T7" fmla="*/ 289 h 537"/>
                <a:gd name="T8" fmla="*/ 103 w 608"/>
                <a:gd name="T9" fmla="*/ 346 h 537"/>
                <a:gd name="T10" fmla="*/ 169 w 608"/>
                <a:gd name="T11" fmla="*/ 432 h 537"/>
                <a:gd name="T12" fmla="*/ 215 w 608"/>
                <a:gd name="T13" fmla="*/ 504 h 537"/>
                <a:gd name="T14" fmla="*/ 264 w 608"/>
                <a:gd name="T15" fmla="*/ 537 h 537"/>
                <a:gd name="T16" fmla="*/ 327 w 608"/>
                <a:gd name="T17" fmla="*/ 529 h 537"/>
                <a:gd name="T18" fmla="*/ 413 w 608"/>
                <a:gd name="T19" fmla="*/ 521 h 537"/>
                <a:gd name="T20" fmla="*/ 490 w 608"/>
                <a:gd name="T21" fmla="*/ 531 h 537"/>
                <a:gd name="T22" fmla="*/ 608 w 608"/>
                <a:gd name="T23" fmla="*/ 506 h 537"/>
                <a:gd name="T24" fmla="*/ 544 w 608"/>
                <a:gd name="T25" fmla="*/ 493 h 537"/>
                <a:gd name="T26" fmla="*/ 500 w 608"/>
                <a:gd name="T27" fmla="*/ 502 h 537"/>
                <a:gd name="T28" fmla="*/ 411 w 608"/>
                <a:gd name="T29" fmla="*/ 506 h 537"/>
                <a:gd name="T30" fmla="*/ 350 w 608"/>
                <a:gd name="T31" fmla="*/ 504 h 537"/>
                <a:gd name="T32" fmla="*/ 300 w 608"/>
                <a:gd name="T33" fmla="*/ 514 h 537"/>
                <a:gd name="T34" fmla="*/ 276 w 608"/>
                <a:gd name="T35" fmla="*/ 510 h 537"/>
                <a:gd name="T36" fmla="*/ 228 w 608"/>
                <a:gd name="T37" fmla="*/ 457 h 537"/>
                <a:gd name="T38" fmla="*/ 255 w 608"/>
                <a:gd name="T39" fmla="*/ 504 h 537"/>
                <a:gd name="T40" fmla="*/ 209 w 608"/>
                <a:gd name="T41" fmla="*/ 468 h 537"/>
                <a:gd name="T42" fmla="*/ 141 w 608"/>
                <a:gd name="T43" fmla="*/ 367 h 537"/>
                <a:gd name="T44" fmla="*/ 80 w 608"/>
                <a:gd name="T45" fmla="*/ 293 h 537"/>
                <a:gd name="T46" fmla="*/ 65 w 608"/>
                <a:gd name="T47" fmla="*/ 246 h 537"/>
                <a:gd name="T48" fmla="*/ 70 w 608"/>
                <a:gd name="T49" fmla="*/ 202 h 537"/>
                <a:gd name="T50" fmla="*/ 38 w 608"/>
                <a:gd name="T51" fmla="*/ 232 h 537"/>
                <a:gd name="T52" fmla="*/ 27 w 608"/>
                <a:gd name="T53" fmla="*/ 194 h 537"/>
                <a:gd name="T54" fmla="*/ 30 w 608"/>
                <a:gd name="T55" fmla="*/ 141 h 537"/>
                <a:gd name="T56" fmla="*/ 27 w 608"/>
                <a:gd name="T57" fmla="*/ 0 h 537"/>
                <a:gd name="T58" fmla="*/ 0 w 608"/>
                <a:gd name="T59" fmla="*/ 77 h 537"/>
                <a:gd name="T60" fmla="*/ 0 w 608"/>
                <a:gd name="T61" fmla="*/ 149 h 537"/>
                <a:gd name="T62" fmla="*/ 0 w 608"/>
                <a:gd name="T63" fmla="*/ 149 h 5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8"/>
                <a:gd name="T97" fmla="*/ 0 h 537"/>
                <a:gd name="T98" fmla="*/ 608 w 608"/>
                <a:gd name="T99" fmla="*/ 537 h 5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8" h="537">
                  <a:moveTo>
                    <a:pt x="0" y="149"/>
                  </a:moveTo>
                  <a:lnTo>
                    <a:pt x="2" y="204"/>
                  </a:lnTo>
                  <a:lnTo>
                    <a:pt x="13" y="255"/>
                  </a:lnTo>
                  <a:lnTo>
                    <a:pt x="46" y="289"/>
                  </a:lnTo>
                  <a:lnTo>
                    <a:pt x="103" y="346"/>
                  </a:lnTo>
                  <a:lnTo>
                    <a:pt x="169" y="432"/>
                  </a:lnTo>
                  <a:lnTo>
                    <a:pt x="215" y="504"/>
                  </a:lnTo>
                  <a:lnTo>
                    <a:pt x="264" y="537"/>
                  </a:lnTo>
                  <a:lnTo>
                    <a:pt x="327" y="529"/>
                  </a:lnTo>
                  <a:lnTo>
                    <a:pt x="413" y="521"/>
                  </a:lnTo>
                  <a:lnTo>
                    <a:pt x="490" y="531"/>
                  </a:lnTo>
                  <a:lnTo>
                    <a:pt x="608" y="506"/>
                  </a:lnTo>
                  <a:lnTo>
                    <a:pt x="544" y="493"/>
                  </a:lnTo>
                  <a:lnTo>
                    <a:pt x="500" y="502"/>
                  </a:lnTo>
                  <a:lnTo>
                    <a:pt x="411" y="506"/>
                  </a:lnTo>
                  <a:lnTo>
                    <a:pt x="350" y="504"/>
                  </a:lnTo>
                  <a:lnTo>
                    <a:pt x="300" y="514"/>
                  </a:lnTo>
                  <a:lnTo>
                    <a:pt x="276" y="510"/>
                  </a:lnTo>
                  <a:lnTo>
                    <a:pt x="228" y="457"/>
                  </a:lnTo>
                  <a:lnTo>
                    <a:pt x="255" y="504"/>
                  </a:lnTo>
                  <a:lnTo>
                    <a:pt x="209" y="468"/>
                  </a:lnTo>
                  <a:lnTo>
                    <a:pt x="141" y="367"/>
                  </a:lnTo>
                  <a:lnTo>
                    <a:pt x="80" y="293"/>
                  </a:lnTo>
                  <a:lnTo>
                    <a:pt x="65" y="246"/>
                  </a:lnTo>
                  <a:lnTo>
                    <a:pt x="70" y="202"/>
                  </a:lnTo>
                  <a:lnTo>
                    <a:pt x="38" y="232"/>
                  </a:lnTo>
                  <a:lnTo>
                    <a:pt x="27" y="194"/>
                  </a:lnTo>
                  <a:lnTo>
                    <a:pt x="30" y="141"/>
                  </a:lnTo>
                  <a:lnTo>
                    <a:pt x="27" y="0"/>
                  </a:lnTo>
                  <a:lnTo>
                    <a:pt x="0" y="7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37"/>
            <p:cNvSpPr>
              <a:spLocks/>
            </p:cNvSpPr>
            <p:nvPr/>
          </p:nvSpPr>
          <p:spPr bwMode="auto">
            <a:xfrm>
              <a:off x="2110" y="2903"/>
              <a:ext cx="81" cy="77"/>
            </a:xfrm>
            <a:custGeom>
              <a:avLst/>
              <a:gdLst>
                <a:gd name="T0" fmla="*/ 55 w 164"/>
                <a:gd name="T1" fmla="*/ 57 h 154"/>
                <a:gd name="T2" fmla="*/ 80 w 164"/>
                <a:gd name="T3" fmla="*/ 94 h 154"/>
                <a:gd name="T4" fmla="*/ 164 w 164"/>
                <a:gd name="T5" fmla="*/ 154 h 154"/>
                <a:gd name="T6" fmla="*/ 107 w 164"/>
                <a:gd name="T7" fmla="*/ 76 h 154"/>
                <a:gd name="T8" fmla="*/ 0 w 164"/>
                <a:gd name="T9" fmla="*/ 0 h 154"/>
                <a:gd name="T10" fmla="*/ 55 w 164"/>
                <a:gd name="T11" fmla="*/ 57 h 154"/>
                <a:gd name="T12" fmla="*/ 55 w 164"/>
                <a:gd name="T13" fmla="*/ 57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154"/>
                <a:gd name="T23" fmla="*/ 164 w 16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154">
                  <a:moveTo>
                    <a:pt x="55" y="57"/>
                  </a:moveTo>
                  <a:lnTo>
                    <a:pt x="80" y="94"/>
                  </a:lnTo>
                  <a:lnTo>
                    <a:pt x="164" y="154"/>
                  </a:lnTo>
                  <a:lnTo>
                    <a:pt x="107" y="76"/>
                  </a:lnTo>
                  <a:lnTo>
                    <a:pt x="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38"/>
            <p:cNvSpPr>
              <a:spLocks/>
            </p:cNvSpPr>
            <p:nvPr/>
          </p:nvSpPr>
          <p:spPr bwMode="auto">
            <a:xfrm>
              <a:off x="2701" y="1448"/>
              <a:ext cx="241" cy="422"/>
            </a:xfrm>
            <a:custGeom>
              <a:avLst/>
              <a:gdLst>
                <a:gd name="T0" fmla="*/ 483 w 483"/>
                <a:gd name="T1" fmla="*/ 432 h 844"/>
                <a:gd name="T2" fmla="*/ 405 w 483"/>
                <a:gd name="T3" fmla="*/ 481 h 844"/>
                <a:gd name="T4" fmla="*/ 275 w 483"/>
                <a:gd name="T5" fmla="*/ 494 h 844"/>
                <a:gd name="T6" fmla="*/ 327 w 483"/>
                <a:gd name="T7" fmla="*/ 586 h 844"/>
                <a:gd name="T8" fmla="*/ 197 w 483"/>
                <a:gd name="T9" fmla="*/ 504 h 844"/>
                <a:gd name="T10" fmla="*/ 382 w 483"/>
                <a:gd name="T11" fmla="*/ 844 h 844"/>
                <a:gd name="T12" fmla="*/ 224 w 483"/>
                <a:gd name="T13" fmla="*/ 639 h 844"/>
                <a:gd name="T14" fmla="*/ 133 w 483"/>
                <a:gd name="T15" fmla="*/ 460 h 844"/>
                <a:gd name="T16" fmla="*/ 123 w 483"/>
                <a:gd name="T17" fmla="*/ 363 h 844"/>
                <a:gd name="T18" fmla="*/ 68 w 483"/>
                <a:gd name="T19" fmla="*/ 289 h 844"/>
                <a:gd name="T20" fmla="*/ 19 w 483"/>
                <a:gd name="T21" fmla="*/ 133 h 844"/>
                <a:gd name="T22" fmla="*/ 0 w 483"/>
                <a:gd name="T23" fmla="*/ 0 h 844"/>
                <a:gd name="T24" fmla="*/ 74 w 483"/>
                <a:gd name="T25" fmla="*/ 152 h 844"/>
                <a:gd name="T26" fmla="*/ 91 w 483"/>
                <a:gd name="T27" fmla="*/ 257 h 844"/>
                <a:gd name="T28" fmla="*/ 152 w 483"/>
                <a:gd name="T29" fmla="*/ 331 h 844"/>
                <a:gd name="T30" fmla="*/ 188 w 483"/>
                <a:gd name="T31" fmla="*/ 399 h 844"/>
                <a:gd name="T32" fmla="*/ 266 w 483"/>
                <a:gd name="T33" fmla="*/ 455 h 844"/>
                <a:gd name="T34" fmla="*/ 372 w 483"/>
                <a:gd name="T35" fmla="*/ 455 h 844"/>
                <a:gd name="T36" fmla="*/ 483 w 483"/>
                <a:gd name="T37" fmla="*/ 432 h 844"/>
                <a:gd name="T38" fmla="*/ 483 w 483"/>
                <a:gd name="T39" fmla="*/ 432 h 8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3"/>
                <a:gd name="T61" fmla="*/ 0 h 844"/>
                <a:gd name="T62" fmla="*/ 483 w 483"/>
                <a:gd name="T63" fmla="*/ 844 h 8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3" h="844">
                  <a:moveTo>
                    <a:pt x="483" y="432"/>
                  </a:moveTo>
                  <a:lnTo>
                    <a:pt x="405" y="481"/>
                  </a:lnTo>
                  <a:lnTo>
                    <a:pt x="275" y="494"/>
                  </a:lnTo>
                  <a:lnTo>
                    <a:pt x="327" y="586"/>
                  </a:lnTo>
                  <a:lnTo>
                    <a:pt x="197" y="504"/>
                  </a:lnTo>
                  <a:lnTo>
                    <a:pt x="382" y="844"/>
                  </a:lnTo>
                  <a:lnTo>
                    <a:pt x="224" y="639"/>
                  </a:lnTo>
                  <a:lnTo>
                    <a:pt x="133" y="460"/>
                  </a:lnTo>
                  <a:lnTo>
                    <a:pt x="123" y="363"/>
                  </a:lnTo>
                  <a:lnTo>
                    <a:pt x="68" y="289"/>
                  </a:lnTo>
                  <a:lnTo>
                    <a:pt x="19" y="133"/>
                  </a:lnTo>
                  <a:lnTo>
                    <a:pt x="0" y="0"/>
                  </a:lnTo>
                  <a:lnTo>
                    <a:pt x="74" y="152"/>
                  </a:lnTo>
                  <a:lnTo>
                    <a:pt x="91" y="257"/>
                  </a:lnTo>
                  <a:lnTo>
                    <a:pt x="152" y="331"/>
                  </a:lnTo>
                  <a:lnTo>
                    <a:pt x="188" y="399"/>
                  </a:lnTo>
                  <a:lnTo>
                    <a:pt x="266" y="455"/>
                  </a:lnTo>
                  <a:lnTo>
                    <a:pt x="372" y="455"/>
                  </a:lnTo>
                  <a:lnTo>
                    <a:pt x="48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39"/>
            <p:cNvSpPr>
              <a:spLocks/>
            </p:cNvSpPr>
            <p:nvPr/>
          </p:nvSpPr>
          <p:spPr bwMode="auto">
            <a:xfrm>
              <a:off x="3042" y="1334"/>
              <a:ext cx="33" cy="57"/>
            </a:xfrm>
            <a:custGeom>
              <a:avLst/>
              <a:gdLst>
                <a:gd name="T0" fmla="*/ 46 w 67"/>
                <a:gd name="T1" fmla="*/ 59 h 114"/>
                <a:gd name="T2" fmla="*/ 23 w 67"/>
                <a:gd name="T3" fmla="*/ 84 h 114"/>
                <a:gd name="T4" fmla="*/ 0 w 67"/>
                <a:gd name="T5" fmla="*/ 114 h 114"/>
                <a:gd name="T6" fmla="*/ 6 w 67"/>
                <a:gd name="T7" fmla="*/ 69 h 114"/>
                <a:gd name="T8" fmla="*/ 48 w 67"/>
                <a:gd name="T9" fmla="*/ 0 h 114"/>
                <a:gd name="T10" fmla="*/ 67 w 67"/>
                <a:gd name="T11" fmla="*/ 6 h 114"/>
                <a:gd name="T12" fmla="*/ 65 w 67"/>
                <a:gd name="T13" fmla="*/ 114 h 114"/>
                <a:gd name="T14" fmla="*/ 46 w 67"/>
                <a:gd name="T15" fmla="*/ 59 h 114"/>
                <a:gd name="T16" fmla="*/ 46 w 67"/>
                <a:gd name="T17" fmla="*/ 59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114"/>
                <a:gd name="T29" fmla="*/ 67 w 67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114">
                  <a:moveTo>
                    <a:pt x="46" y="59"/>
                  </a:moveTo>
                  <a:lnTo>
                    <a:pt x="23" y="84"/>
                  </a:lnTo>
                  <a:lnTo>
                    <a:pt x="0" y="114"/>
                  </a:lnTo>
                  <a:lnTo>
                    <a:pt x="6" y="69"/>
                  </a:lnTo>
                  <a:lnTo>
                    <a:pt x="48" y="0"/>
                  </a:lnTo>
                  <a:lnTo>
                    <a:pt x="67" y="6"/>
                  </a:lnTo>
                  <a:lnTo>
                    <a:pt x="65" y="114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0"/>
            <p:cNvSpPr>
              <a:spLocks/>
            </p:cNvSpPr>
            <p:nvPr/>
          </p:nvSpPr>
          <p:spPr bwMode="auto">
            <a:xfrm>
              <a:off x="3048" y="1369"/>
              <a:ext cx="20" cy="72"/>
            </a:xfrm>
            <a:custGeom>
              <a:avLst/>
              <a:gdLst>
                <a:gd name="T0" fmla="*/ 26 w 39"/>
                <a:gd name="T1" fmla="*/ 16 h 145"/>
                <a:gd name="T2" fmla="*/ 39 w 39"/>
                <a:gd name="T3" fmla="*/ 75 h 145"/>
                <a:gd name="T4" fmla="*/ 22 w 39"/>
                <a:gd name="T5" fmla="*/ 113 h 145"/>
                <a:gd name="T6" fmla="*/ 11 w 39"/>
                <a:gd name="T7" fmla="*/ 118 h 145"/>
                <a:gd name="T8" fmla="*/ 11 w 39"/>
                <a:gd name="T9" fmla="*/ 145 h 145"/>
                <a:gd name="T10" fmla="*/ 1 w 39"/>
                <a:gd name="T11" fmla="*/ 145 h 145"/>
                <a:gd name="T12" fmla="*/ 1 w 39"/>
                <a:gd name="T13" fmla="*/ 111 h 145"/>
                <a:gd name="T14" fmla="*/ 1 w 39"/>
                <a:gd name="T15" fmla="*/ 101 h 145"/>
                <a:gd name="T16" fmla="*/ 0 w 39"/>
                <a:gd name="T17" fmla="*/ 84 h 145"/>
                <a:gd name="T18" fmla="*/ 11 w 39"/>
                <a:gd name="T19" fmla="*/ 65 h 145"/>
                <a:gd name="T20" fmla="*/ 15 w 39"/>
                <a:gd name="T21" fmla="*/ 50 h 145"/>
                <a:gd name="T22" fmla="*/ 0 w 39"/>
                <a:gd name="T23" fmla="*/ 33 h 145"/>
                <a:gd name="T24" fmla="*/ 1 w 39"/>
                <a:gd name="T25" fmla="*/ 0 h 145"/>
                <a:gd name="T26" fmla="*/ 26 w 39"/>
                <a:gd name="T27" fmla="*/ 16 h 145"/>
                <a:gd name="T28" fmla="*/ 26 w 39"/>
                <a:gd name="T29" fmla="*/ 16 h 1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45"/>
                <a:gd name="T47" fmla="*/ 39 w 39"/>
                <a:gd name="T48" fmla="*/ 145 h 1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45">
                  <a:moveTo>
                    <a:pt x="26" y="16"/>
                  </a:moveTo>
                  <a:lnTo>
                    <a:pt x="39" y="75"/>
                  </a:lnTo>
                  <a:lnTo>
                    <a:pt x="22" y="113"/>
                  </a:lnTo>
                  <a:lnTo>
                    <a:pt x="11" y="118"/>
                  </a:lnTo>
                  <a:lnTo>
                    <a:pt x="11" y="145"/>
                  </a:lnTo>
                  <a:lnTo>
                    <a:pt x="1" y="145"/>
                  </a:lnTo>
                  <a:lnTo>
                    <a:pt x="1" y="111"/>
                  </a:lnTo>
                  <a:lnTo>
                    <a:pt x="1" y="101"/>
                  </a:lnTo>
                  <a:lnTo>
                    <a:pt x="0" y="84"/>
                  </a:lnTo>
                  <a:lnTo>
                    <a:pt x="11" y="65"/>
                  </a:lnTo>
                  <a:lnTo>
                    <a:pt x="15" y="50"/>
                  </a:lnTo>
                  <a:lnTo>
                    <a:pt x="0" y="33"/>
                  </a:lnTo>
                  <a:lnTo>
                    <a:pt x="1" y="0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1"/>
            <p:cNvSpPr>
              <a:spLocks/>
            </p:cNvSpPr>
            <p:nvPr/>
          </p:nvSpPr>
          <p:spPr bwMode="auto">
            <a:xfrm>
              <a:off x="3041" y="1309"/>
              <a:ext cx="48" cy="170"/>
            </a:xfrm>
            <a:custGeom>
              <a:avLst/>
              <a:gdLst>
                <a:gd name="T0" fmla="*/ 76 w 95"/>
                <a:gd name="T1" fmla="*/ 256 h 338"/>
                <a:gd name="T2" fmla="*/ 82 w 95"/>
                <a:gd name="T3" fmla="*/ 118 h 338"/>
                <a:gd name="T4" fmla="*/ 84 w 95"/>
                <a:gd name="T5" fmla="*/ 45 h 338"/>
                <a:gd name="T6" fmla="*/ 53 w 95"/>
                <a:gd name="T7" fmla="*/ 23 h 338"/>
                <a:gd name="T8" fmla="*/ 17 w 95"/>
                <a:gd name="T9" fmla="*/ 34 h 338"/>
                <a:gd name="T10" fmla="*/ 25 w 95"/>
                <a:gd name="T11" fmla="*/ 7 h 338"/>
                <a:gd name="T12" fmla="*/ 71 w 95"/>
                <a:gd name="T13" fmla="*/ 0 h 338"/>
                <a:gd name="T14" fmla="*/ 93 w 95"/>
                <a:gd name="T15" fmla="*/ 17 h 338"/>
                <a:gd name="T16" fmla="*/ 95 w 95"/>
                <a:gd name="T17" fmla="*/ 131 h 338"/>
                <a:gd name="T18" fmla="*/ 90 w 95"/>
                <a:gd name="T19" fmla="*/ 226 h 338"/>
                <a:gd name="T20" fmla="*/ 76 w 95"/>
                <a:gd name="T21" fmla="*/ 287 h 338"/>
                <a:gd name="T22" fmla="*/ 65 w 95"/>
                <a:gd name="T23" fmla="*/ 329 h 338"/>
                <a:gd name="T24" fmla="*/ 38 w 95"/>
                <a:gd name="T25" fmla="*/ 338 h 338"/>
                <a:gd name="T26" fmla="*/ 14 w 95"/>
                <a:gd name="T27" fmla="*/ 332 h 338"/>
                <a:gd name="T28" fmla="*/ 0 w 95"/>
                <a:gd name="T29" fmla="*/ 296 h 338"/>
                <a:gd name="T30" fmla="*/ 36 w 95"/>
                <a:gd name="T31" fmla="*/ 317 h 338"/>
                <a:gd name="T32" fmla="*/ 59 w 95"/>
                <a:gd name="T33" fmla="*/ 292 h 338"/>
                <a:gd name="T34" fmla="*/ 76 w 95"/>
                <a:gd name="T35" fmla="*/ 256 h 338"/>
                <a:gd name="T36" fmla="*/ 76 w 95"/>
                <a:gd name="T37" fmla="*/ 256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338"/>
                <a:gd name="T59" fmla="*/ 95 w 95"/>
                <a:gd name="T60" fmla="*/ 338 h 3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338">
                  <a:moveTo>
                    <a:pt x="76" y="256"/>
                  </a:moveTo>
                  <a:lnTo>
                    <a:pt x="82" y="118"/>
                  </a:lnTo>
                  <a:lnTo>
                    <a:pt x="84" y="45"/>
                  </a:lnTo>
                  <a:lnTo>
                    <a:pt x="53" y="23"/>
                  </a:lnTo>
                  <a:lnTo>
                    <a:pt x="17" y="34"/>
                  </a:lnTo>
                  <a:lnTo>
                    <a:pt x="25" y="7"/>
                  </a:lnTo>
                  <a:lnTo>
                    <a:pt x="71" y="0"/>
                  </a:lnTo>
                  <a:lnTo>
                    <a:pt x="93" y="17"/>
                  </a:lnTo>
                  <a:lnTo>
                    <a:pt x="95" y="131"/>
                  </a:lnTo>
                  <a:lnTo>
                    <a:pt x="90" y="226"/>
                  </a:lnTo>
                  <a:lnTo>
                    <a:pt x="76" y="287"/>
                  </a:lnTo>
                  <a:lnTo>
                    <a:pt x="65" y="329"/>
                  </a:lnTo>
                  <a:lnTo>
                    <a:pt x="38" y="338"/>
                  </a:lnTo>
                  <a:lnTo>
                    <a:pt x="14" y="332"/>
                  </a:lnTo>
                  <a:lnTo>
                    <a:pt x="0" y="296"/>
                  </a:lnTo>
                  <a:lnTo>
                    <a:pt x="36" y="317"/>
                  </a:lnTo>
                  <a:lnTo>
                    <a:pt x="59" y="292"/>
                  </a:lnTo>
                  <a:lnTo>
                    <a:pt x="76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2"/>
            <p:cNvSpPr>
              <a:spLocks/>
            </p:cNvSpPr>
            <p:nvPr/>
          </p:nvSpPr>
          <p:spPr bwMode="auto">
            <a:xfrm>
              <a:off x="2899" y="1098"/>
              <a:ext cx="173" cy="286"/>
            </a:xfrm>
            <a:custGeom>
              <a:avLst/>
              <a:gdLst>
                <a:gd name="T0" fmla="*/ 346 w 346"/>
                <a:gd name="T1" fmla="*/ 427 h 572"/>
                <a:gd name="T2" fmla="*/ 335 w 346"/>
                <a:gd name="T3" fmla="*/ 249 h 572"/>
                <a:gd name="T4" fmla="*/ 297 w 346"/>
                <a:gd name="T5" fmla="*/ 125 h 572"/>
                <a:gd name="T6" fmla="*/ 217 w 346"/>
                <a:gd name="T7" fmla="*/ 32 h 572"/>
                <a:gd name="T8" fmla="*/ 107 w 346"/>
                <a:gd name="T9" fmla="*/ 0 h 572"/>
                <a:gd name="T10" fmla="*/ 0 w 346"/>
                <a:gd name="T11" fmla="*/ 21 h 572"/>
                <a:gd name="T12" fmla="*/ 143 w 346"/>
                <a:gd name="T13" fmla="*/ 68 h 572"/>
                <a:gd name="T14" fmla="*/ 264 w 346"/>
                <a:gd name="T15" fmla="*/ 167 h 572"/>
                <a:gd name="T16" fmla="*/ 188 w 346"/>
                <a:gd name="T17" fmla="*/ 133 h 572"/>
                <a:gd name="T18" fmla="*/ 253 w 346"/>
                <a:gd name="T19" fmla="*/ 239 h 572"/>
                <a:gd name="T20" fmla="*/ 200 w 346"/>
                <a:gd name="T21" fmla="*/ 215 h 572"/>
                <a:gd name="T22" fmla="*/ 257 w 346"/>
                <a:gd name="T23" fmla="*/ 325 h 572"/>
                <a:gd name="T24" fmla="*/ 211 w 346"/>
                <a:gd name="T25" fmla="*/ 300 h 572"/>
                <a:gd name="T26" fmla="*/ 65 w 346"/>
                <a:gd name="T27" fmla="*/ 211 h 572"/>
                <a:gd name="T28" fmla="*/ 207 w 346"/>
                <a:gd name="T29" fmla="*/ 393 h 572"/>
                <a:gd name="T30" fmla="*/ 213 w 346"/>
                <a:gd name="T31" fmla="*/ 488 h 572"/>
                <a:gd name="T32" fmla="*/ 240 w 346"/>
                <a:gd name="T33" fmla="*/ 572 h 572"/>
                <a:gd name="T34" fmla="*/ 268 w 346"/>
                <a:gd name="T35" fmla="*/ 543 h 572"/>
                <a:gd name="T36" fmla="*/ 314 w 346"/>
                <a:gd name="T37" fmla="*/ 443 h 572"/>
                <a:gd name="T38" fmla="*/ 346 w 346"/>
                <a:gd name="T39" fmla="*/ 427 h 572"/>
                <a:gd name="T40" fmla="*/ 346 w 346"/>
                <a:gd name="T41" fmla="*/ 427 h 5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6"/>
                <a:gd name="T64" fmla="*/ 0 h 572"/>
                <a:gd name="T65" fmla="*/ 346 w 346"/>
                <a:gd name="T66" fmla="*/ 572 h 5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6" h="572">
                  <a:moveTo>
                    <a:pt x="346" y="427"/>
                  </a:moveTo>
                  <a:lnTo>
                    <a:pt x="335" y="249"/>
                  </a:lnTo>
                  <a:lnTo>
                    <a:pt x="297" y="125"/>
                  </a:lnTo>
                  <a:lnTo>
                    <a:pt x="217" y="32"/>
                  </a:lnTo>
                  <a:lnTo>
                    <a:pt x="107" y="0"/>
                  </a:lnTo>
                  <a:lnTo>
                    <a:pt x="0" y="21"/>
                  </a:lnTo>
                  <a:lnTo>
                    <a:pt x="143" y="68"/>
                  </a:lnTo>
                  <a:lnTo>
                    <a:pt x="264" y="167"/>
                  </a:lnTo>
                  <a:lnTo>
                    <a:pt x="188" y="133"/>
                  </a:lnTo>
                  <a:lnTo>
                    <a:pt x="253" y="239"/>
                  </a:lnTo>
                  <a:lnTo>
                    <a:pt x="200" y="215"/>
                  </a:lnTo>
                  <a:lnTo>
                    <a:pt x="257" y="325"/>
                  </a:lnTo>
                  <a:lnTo>
                    <a:pt x="211" y="300"/>
                  </a:lnTo>
                  <a:lnTo>
                    <a:pt x="65" y="211"/>
                  </a:lnTo>
                  <a:lnTo>
                    <a:pt x="207" y="393"/>
                  </a:lnTo>
                  <a:lnTo>
                    <a:pt x="213" y="488"/>
                  </a:lnTo>
                  <a:lnTo>
                    <a:pt x="240" y="572"/>
                  </a:lnTo>
                  <a:lnTo>
                    <a:pt x="268" y="543"/>
                  </a:lnTo>
                  <a:lnTo>
                    <a:pt x="314" y="443"/>
                  </a:lnTo>
                  <a:lnTo>
                    <a:pt x="346" y="4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3"/>
            <p:cNvSpPr>
              <a:spLocks/>
            </p:cNvSpPr>
            <p:nvPr/>
          </p:nvSpPr>
          <p:spPr bwMode="auto">
            <a:xfrm>
              <a:off x="2740" y="1096"/>
              <a:ext cx="226" cy="190"/>
            </a:xfrm>
            <a:custGeom>
              <a:avLst/>
              <a:gdLst>
                <a:gd name="T0" fmla="*/ 338 w 452"/>
                <a:gd name="T1" fmla="*/ 104 h 378"/>
                <a:gd name="T2" fmla="*/ 374 w 452"/>
                <a:gd name="T3" fmla="*/ 186 h 378"/>
                <a:gd name="T4" fmla="*/ 441 w 452"/>
                <a:gd name="T5" fmla="*/ 215 h 378"/>
                <a:gd name="T6" fmla="*/ 382 w 452"/>
                <a:gd name="T7" fmla="*/ 104 h 378"/>
                <a:gd name="T8" fmla="*/ 452 w 452"/>
                <a:gd name="T9" fmla="*/ 142 h 378"/>
                <a:gd name="T10" fmla="*/ 412 w 452"/>
                <a:gd name="T11" fmla="*/ 65 h 378"/>
                <a:gd name="T12" fmla="*/ 309 w 452"/>
                <a:gd name="T13" fmla="*/ 53 h 378"/>
                <a:gd name="T14" fmla="*/ 338 w 452"/>
                <a:gd name="T15" fmla="*/ 17 h 378"/>
                <a:gd name="T16" fmla="*/ 262 w 452"/>
                <a:gd name="T17" fmla="*/ 2 h 378"/>
                <a:gd name="T18" fmla="*/ 171 w 452"/>
                <a:gd name="T19" fmla="*/ 0 h 378"/>
                <a:gd name="T20" fmla="*/ 0 w 452"/>
                <a:gd name="T21" fmla="*/ 97 h 378"/>
                <a:gd name="T22" fmla="*/ 224 w 452"/>
                <a:gd name="T23" fmla="*/ 53 h 378"/>
                <a:gd name="T24" fmla="*/ 150 w 452"/>
                <a:gd name="T25" fmla="*/ 118 h 378"/>
                <a:gd name="T26" fmla="*/ 256 w 452"/>
                <a:gd name="T27" fmla="*/ 118 h 378"/>
                <a:gd name="T28" fmla="*/ 262 w 452"/>
                <a:gd name="T29" fmla="*/ 213 h 378"/>
                <a:gd name="T30" fmla="*/ 226 w 452"/>
                <a:gd name="T31" fmla="*/ 277 h 378"/>
                <a:gd name="T32" fmla="*/ 91 w 452"/>
                <a:gd name="T33" fmla="*/ 346 h 378"/>
                <a:gd name="T34" fmla="*/ 9 w 452"/>
                <a:gd name="T35" fmla="*/ 374 h 378"/>
                <a:gd name="T36" fmla="*/ 161 w 452"/>
                <a:gd name="T37" fmla="*/ 378 h 378"/>
                <a:gd name="T38" fmla="*/ 252 w 452"/>
                <a:gd name="T39" fmla="*/ 314 h 378"/>
                <a:gd name="T40" fmla="*/ 308 w 452"/>
                <a:gd name="T41" fmla="*/ 190 h 378"/>
                <a:gd name="T42" fmla="*/ 313 w 452"/>
                <a:gd name="T43" fmla="*/ 274 h 378"/>
                <a:gd name="T44" fmla="*/ 359 w 452"/>
                <a:gd name="T45" fmla="*/ 219 h 378"/>
                <a:gd name="T46" fmla="*/ 338 w 452"/>
                <a:gd name="T47" fmla="*/ 104 h 378"/>
                <a:gd name="T48" fmla="*/ 338 w 452"/>
                <a:gd name="T49" fmla="*/ 104 h 3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2"/>
                <a:gd name="T76" fmla="*/ 0 h 378"/>
                <a:gd name="T77" fmla="*/ 452 w 452"/>
                <a:gd name="T78" fmla="*/ 378 h 3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2" h="378">
                  <a:moveTo>
                    <a:pt x="338" y="104"/>
                  </a:moveTo>
                  <a:lnTo>
                    <a:pt x="374" y="186"/>
                  </a:lnTo>
                  <a:lnTo>
                    <a:pt x="441" y="215"/>
                  </a:lnTo>
                  <a:lnTo>
                    <a:pt x="382" y="104"/>
                  </a:lnTo>
                  <a:lnTo>
                    <a:pt x="452" y="142"/>
                  </a:lnTo>
                  <a:lnTo>
                    <a:pt x="412" y="65"/>
                  </a:lnTo>
                  <a:lnTo>
                    <a:pt x="309" y="53"/>
                  </a:lnTo>
                  <a:lnTo>
                    <a:pt x="338" y="17"/>
                  </a:lnTo>
                  <a:lnTo>
                    <a:pt x="262" y="2"/>
                  </a:lnTo>
                  <a:lnTo>
                    <a:pt x="171" y="0"/>
                  </a:lnTo>
                  <a:lnTo>
                    <a:pt x="0" y="97"/>
                  </a:lnTo>
                  <a:lnTo>
                    <a:pt x="224" y="53"/>
                  </a:lnTo>
                  <a:lnTo>
                    <a:pt x="150" y="118"/>
                  </a:lnTo>
                  <a:lnTo>
                    <a:pt x="256" y="118"/>
                  </a:lnTo>
                  <a:lnTo>
                    <a:pt x="262" y="213"/>
                  </a:lnTo>
                  <a:lnTo>
                    <a:pt x="226" y="277"/>
                  </a:lnTo>
                  <a:lnTo>
                    <a:pt x="91" y="346"/>
                  </a:lnTo>
                  <a:lnTo>
                    <a:pt x="9" y="374"/>
                  </a:lnTo>
                  <a:lnTo>
                    <a:pt x="161" y="378"/>
                  </a:lnTo>
                  <a:lnTo>
                    <a:pt x="252" y="314"/>
                  </a:lnTo>
                  <a:lnTo>
                    <a:pt x="308" y="190"/>
                  </a:lnTo>
                  <a:lnTo>
                    <a:pt x="313" y="274"/>
                  </a:lnTo>
                  <a:lnTo>
                    <a:pt x="359" y="219"/>
                  </a:lnTo>
                  <a:lnTo>
                    <a:pt x="338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44"/>
            <p:cNvSpPr>
              <a:spLocks/>
            </p:cNvSpPr>
            <p:nvPr/>
          </p:nvSpPr>
          <p:spPr bwMode="auto">
            <a:xfrm>
              <a:off x="2638" y="1083"/>
              <a:ext cx="274" cy="369"/>
            </a:xfrm>
            <a:custGeom>
              <a:avLst/>
              <a:gdLst>
                <a:gd name="T0" fmla="*/ 415 w 548"/>
                <a:gd name="T1" fmla="*/ 6 h 738"/>
                <a:gd name="T2" fmla="*/ 287 w 548"/>
                <a:gd name="T3" fmla="*/ 0 h 738"/>
                <a:gd name="T4" fmla="*/ 162 w 548"/>
                <a:gd name="T5" fmla="*/ 42 h 738"/>
                <a:gd name="T6" fmla="*/ 38 w 548"/>
                <a:gd name="T7" fmla="*/ 177 h 738"/>
                <a:gd name="T8" fmla="*/ 0 w 548"/>
                <a:gd name="T9" fmla="*/ 375 h 738"/>
                <a:gd name="T10" fmla="*/ 21 w 548"/>
                <a:gd name="T11" fmla="*/ 500 h 738"/>
                <a:gd name="T12" fmla="*/ 82 w 548"/>
                <a:gd name="T13" fmla="*/ 599 h 738"/>
                <a:gd name="T14" fmla="*/ 107 w 548"/>
                <a:gd name="T15" fmla="*/ 738 h 738"/>
                <a:gd name="T16" fmla="*/ 129 w 548"/>
                <a:gd name="T17" fmla="*/ 599 h 738"/>
                <a:gd name="T18" fmla="*/ 93 w 548"/>
                <a:gd name="T19" fmla="*/ 474 h 738"/>
                <a:gd name="T20" fmla="*/ 126 w 548"/>
                <a:gd name="T21" fmla="*/ 367 h 738"/>
                <a:gd name="T22" fmla="*/ 139 w 548"/>
                <a:gd name="T23" fmla="*/ 424 h 738"/>
                <a:gd name="T24" fmla="*/ 268 w 548"/>
                <a:gd name="T25" fmla="*/ 392 h 738"/>
                <a:gd name="T26" fmla="*/ 445 w 548"/>
                <a:gd name="T27" fmla="*/ 251 h 738"/>
                <a:gd name="T28" fmla="*/ 228 w 548"/>
                <a:gd name="T29" fmla="*/ 356 h 738"/>
                <a:gd name="T30" fmla="*/ 314 w 548"/>
                <a:gd name="T31" fmla="*/ 266 h 738"/>
                <a:gd name="T32" fmla="*/ 339 w 548"/>
                <a:gd name="T33" fmla="*/ 230 h 738"/>
                <a:gd name="T34" fmla="*/ 211 w 548"/>
                <a:gd name="T35" fmla="*/ 270 h 738"/>
                <a:gd name="T36" fmla="*/ 285 w 548"/>
                <a:gd name="T37" fmla="*/ 219 h 738"/>
                <a:gd name="T38" fmla="*/ 363 w 548"/>
                <a:gd name="T39" fmla="*/ 173 h 738"/>
                <a:gd name="T40" fmla="*/ 301 w 548"/>
                <a:gd name="T41" fmla="*/ 149 h 738"/>
                <a:gd name="T42" fmla="*/ 548 w 548"/>
                <a:gd name="T43" fmla="*/ 38 h 738"/>
                <a:gd name="T44" fmla="*/ 415 w 548"/>
                <a:gd name="T45" fmla="*/ 6 h 738"/>
                <a:gd name="T46" fmla="*/ 415 w 548"/>
                <a:gd name="T47" fmla="*/ 6 h 7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738"/>
                <a:gd name="T74" fmla="*/ 548 w 548"/>
                <a:gd name="T75" fmla="*/ 738 h 7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738">
                  <a:moveTo>
                    <a:pt x="415" y="6"/>
                  </a:moveTo>
                  <a:lnTo>
                    <a:pt x="287" y="0"/>
                  </a:lnTo>
                  <a:lnTo>
                    <a:pt x="162" y="42"/>
                  </a:lnTo>
                  <a:lnTo>
                    <a:pt x="38" y="177"/>
                  </a:lnTo>
                  <a:lnTo>
                    <a:pt x="0" y="375"/>
                  </a:lnTo>
                  <a:lnTo>
                    <a:pt x="21" y="500"/>
                  </a:lnTo>
                  <a:lnTo>
                    <a:pt x="82" y="599"/>
                  </a:lnTo>
                  <a:lnTo>
                    <a:pt x="107" y="738"/>
                  </a:lnTo>
                  <a:lnTo>
                    <a:pt x="129" y="599"/>
                  </a:lnTo>
                  <a:lnTo>
                    <a:pt x="93" y="474"/>
                  </a:lnTo>
                  <a:lnTo>
                    <a:pt x="126" y="367"/>
                  </a:lnTo>
                  <a:lnTo>
                    <a:pt x="139" y="424"/>
                  </a:lnTo>
                  <a:lnTo>
                    <a:pt x="268" y="392"/>
                  </a:lnTo>
                  <a:lnTo>
                    <a:pt x="445" y="251"/>
                  </a:lnTo>
                  <a:lnTo>
                    <a:pt x="228" y="356"/>
                  </a:lnTo>
                  <a:lnTo>
                    <a:pt x="314" y="266"/>
                  </a:lnTo>
                  <a:lnTo>
                    <a:pt x="339" y="230"/>
                  </a:lnTo>
                  <a:lnTo>
                    <a:pt x="211" y="270"/>
                  </a:lnTo>
                  <a:lnTo>
                    <a:pt x="285" y="219"/>
                  </a:lnTo>
                  <a:lnTo>
                    <a:pt x="363" y="173"/>
                  </a:lnTo>
                  <a:lnTo>
                    <a:pt x="301" y="149"/>
                  </a:lnTo>
                  <a:lnTo>
                    <a:pt x="548" y="38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45"/>
            <p:cNvSpPr>
              <a:spLocks/>
            </p:cNvSpPr>
            <p:nvPr/>
          </p:nvSpPr>
          <p:spPr bwMode="auto">
            <a:xfrm>
              <a:off x="2867" y="1345"/>
              <a:ext cx="103" cy="27"/>
            </a:xfrm>
            <a:custGeom>
              <a:avLst/>
              <a:gdLst>
                <a:gd name="T0" fmla="*/ 173 w 206"/>
                <a:gd name="T1" fmla="*/ 0 h 55"/>
                <a:gd name="T2" fmla="*/ 97 w 206"/>
                <a:gd name="T3" fmla="*/ 2 h 55"/>
                <a:gd name="T4" fmla="*/ 0 w 206"/>
                <a:gd name="T5" fmla="*/ 51 h 55"/>
                <a:gd name="T6" fmla="*/ 46 w 206"/>
                <a:gd name="T7" fmla="*/ 55 h 55"/>
                <a:gd name="T8" fmla="*/ 105 w 206"/>
                <a:gd name="T9" fmla="*/ 44 h 55"/>
                <a:gd name="T10" fmla="*/ 154 w 206"/>
                <a:gd name="T11" fmla="*/ 30 h 55"/>
                <a:gd name="T12" fmla="*/ 206 w 206"/>
                <a:gd name="T13" fmla="*/ 30 h 55"/>
                <a:gd name="T14" fmla="*/ 177 w 206"/>
                <a:gd name="T15" fmla="*/ 17 h 55"/>
                <a:gd name="T16" fmla="*/ 206 w 206"/>
                <a:gd name="T17" fmla="*/ 15 h 55"/>
                <a:gd name="T18" fmla="*/ 173 w 206"/>
                <a:gd name="T19" fmla="*/ 0 h 55"/>
                <a:gd name="T20" fmla="*/ 173 w 206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"/>
                <a:gd name="T34" fmla="*/ 0 h 55"/>
                <a:gd name="T35" fmla="*/ 206 w 206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" h="55">
                  <a:moveTo>
                    <a:pt x="173" y="0"/>
                  </a:moveTo>
                  <a:lnTo>
                    <a:pt x="97" y="2"/>
                  </a:lnTo>
                  <a:lnTo>
                    <a:pt x="0" y="51"/>
                  </a:lnTo>
                  <a:lnTo>
                    <a:pt x="46" y="55"/>
                  </a:lnTo>
                  <a:lnTo>
                    <a:pt x="105" y="44"/>
                  </a:lnTo>
                  <a:lnTo>
                    <a:pt x="154" y="30"/>
                  </a:lnTo>
                  <a:lnTo>
                    <a:pt x="206" y="30"/>
                  </a:lnTo>
                  <a:lnTo>
                    <a:pt x="177" y="17"/>
                  </a:lnTo>
                  <a:lnTo>
                    <a:pt x="206" y="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46"/>
            <p:cNvSpPr>
              <a:spLocks/>
            </p:cNvSpPr>
            <p:nvPr/>
          </p:nvSpPr>
          <p:spPr bwMode="auto">
            <a:xfrm>
              <a:off x="2704" y="1380"/>
              <a:ext cx="74" cy="34"/>
            </a:xfrm>
            <a:custGeom>
              <a:avLst/>
              <a:gdLst>
                <a:gd name="T0" fmla="*/ 149 w 149"/>
                <a:gd name="T1" fmla="*/ 10 h 69"/>
                <a:gd name="T2" fmla="*/ 90 w 149"/>
                <a:gd name="T3" fmla="*/ 0 h 69"/>
                <a:gd name="T4" fmla="*/ 14 w 149"/>
                <a:gd name="T5" fmla="*/ 16 h 69"/>
                <a:gd name="T6" fmla="*/ 0 w 149"/>
                <a:gd name="T7" fmla="*/ 69 h 69"/>
                <a:gd name="T8" fmla="*/ 46 w 149"/>
                <a:gd name="T9" fmla="*/ 38 h 69"/>
                <a:gd name="T10" fmla="*/ 113 w 149"/>
                <a:gd name="T11" fmla="*/ 38 h 69"/>
                <a:gd name="T12" fmla="*/ 133 w 149"/>
                <a:gd name="T13" fmla="*/ 25 h 69"/>
                <a:gd name="T14" fmla="*/ 109 w 149"/>
                <a:gd name="T15" fmla="*/ 23 h 69"/>
                <a:gd name="T16" fmla="*/ 149 w 149"/>
                <a:gd name="T17" fmla="*/ 10 h 69"/>
                <a:gd name="T18" fmla="*/ 149 w 149"/>
                <a:gd name="T19" fmla="*/ 1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"/>
                <a:gd name="T31" fmla="*/ 0 h 69"/>
                <a:gd name="T32" fmla="*/ 149 w 149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" h="69">
                  <a:moveTo>
                    <a:pt x="149" y="10"/>
                  </a:moveTo>
                  <a:lnTo>
                    <a:pt x="90" y="0"/>
                  </a:lnTo>
                  <a:lnTo>
                    <a:pt x="14" y="16"/>
                  </a:lnTo>
                  <a:lnTo>
                    <a:pt x="0" y="69"/>
                  </a:lnTo>
                  <a:lnTo>
                    <a:pt x="46" y="38"/>
                  </a:lnTo>
                  <a:lnTo>
                    <a:pt x="113" y="38"/>
                  </a:lnTo>
                  <a:lnTo>
                    <a:pt x="133" y="25"/>
                  </a:lnTo>
                  <a:lnTo>
                    <a:pt x="109" y="23"/>
                  </a:lnTo>
                  <a:lnTo>
                    <a:pt x="14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47"/>
            <p:cNvSpPr>
              <a:spLocks/>
            </p:cNvSpPr>
            <p:nvPr/>
          </p:nvSpPr>
          <p:spPr bwMode="auto">
            <a:xfrm>
              <a:off x="2856" y="1371"/>
              <a:ext cx="120" cy="45"/>
            </a:xfrm>
            <a:custGeom>
              <a:avLst/>
              <a:gdLst>
                <a:gd name="T0" fmla="*/ 74 w 239"/>
                <a:gd name="T1" fmla="*/ 12 h 90"/>
                <a:gd name="T2" fmla="*/ 62 w 239"/>
                <a:gd name="T3" fmla="*/ 34 h 90"/>
                <a:gd name="T4" fmla="*/ 102 w 239"/>
                <a:gd name="T5" fmla="*/ 14 h 90"/>
                <a:gd name="T6" fmla="*/ 152 w 239"/>
                <a:gd name="T7" fmla="*/ 8 h 90"/>
                <a:gd name="T8" fmla="*/ 201 w 239"/>
                <a:gd name="T9" fmla="*/ 0 h 90"/>
                <a:gd name="T10" fmla="*/ 239 w 239"/>
                <a:gd name="T11" fmla="*/ 31 h 90"/>
                <a:gd name="T12" fmla="*/ 195 w 239"/>
                <a:gd name="T13" fmla="*/ 33 h 90"/>
                <a:gd name="T14" fmla="*/ 171 w 239"/>
                <a:gd name="T15" fmla="*/ 17 h 90"/>
                <a:gd name="T16" fmla="*/ 171 w 239"/>
                <a:gd name="T17" fmla="*/ 34 h 90"/>
                <a:gd name="T18" fmla="*/ 133 w 239"/>
                <a:gd name="T19" fmla="*/ 46 h 90"/>
                <a:gd name="T20" fmla="*/ 148 w 239"/>
                <a:gd name="T21" fmla="*/ 34 h 90"/>
                <a:gd name="T22" fmla="*/ 163 w 239"/>
                <a:gd name="T23" fmla="*/ 33 h 90"/>
                <a:gd name="T24" fmla="*/ 152 w 239"/>
                <a:gd name="T25" fmla="*/ 17 h 90"/>
                <a:gd name="T26" fmla="*/ 142 w 239"/>
                <a:gd name="T27" fmla="*/ 29 h 90"/>
                <a:gd name="T28" fmla="*/ 125 w 239"/>
                <a:gd name="T29" fmla="*/ 44 h 90"/>
                <a:gd name="T30" fmla="*/ 108 w 239"/>
                <a:gd name="T31" fmla="*/ 29 h 90"/>
                <a:gd name="T32" fmla="*/ 83 w 239"/>
                <a:gd name="T33" fmla="*/ 55 h 90"/>
                <a:gd name="T34" fmla="*/ 102 w 239"/>
                <a:gd name="T35" fmla="*/ 90 h 90"/>
                <a:gd name="T36" fmla="*/ 72 w 239"/>
                <a:gd name="T37" fmla="*/ 82 h 90"/>
                <a:gd name="T38" fmla="*/ 43 w 239"/>
                <a:gd name="T39" fmla="*/ 50 h 90"/>
                <a:gd name="T40" fmla="*/ 0 w 239"/>
                <a:gd name="T41" fmla="*/ 33 h 90"/>
                <a:gd name="T42" fmla="*/ 38 w 239"/>
                <a:gd name="T43" fmla="*/ 19 h 90"/>
                <a:gd name="T44" fmla="*/ 74 w 239"/>
                <a:gd name="T45" fmla="*/ 12 h 90"/>
                <a:gd name="T46" fmla="*/ 74 w 239"/>
                <a:gd name="T47" fmla="*/ 12 h 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9"/>
                <a:gd name="T73" fmla="*/ 0 h 90"/>
                <a:gd name="T74" fmla="*/ 239 w 239"/>
                <a:gd name="T75" fmla="*/ 90 h 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9" h="90">
                  <a:moveTo>
                    <a:pt x="74" y="12"/>
                  </a:moveTo>
                  <a:lnTo>
                    <a:pt x="62" y="34"/>
                  </a:lnTo>
                  <a:lnTo>
                    <a:pt x="102" y="14"/>
                  </a:lnTo>
                  <a:lnTo>
                    <a:pt x="152" y="8"/>
                  </a:lnTo>
                  <a:lnTo>
                    <a:pt x="201" y="0"/>
                  </a:lnTo>
                  <a:lnTo>
                    <a:pt x="239" y="31"/>
                  </a:lnTo>
                  <a:lnTo>
                    <a:pt x="195" y="33"/>
                  </a:lnTo>
                  <a:lnTo>
                    <a:pt x="171" y="17"/>
                  </a:lnTo>
                  <a:lnTo>
                    <a:pt x="171" y="34"/>
                  </a:lnTo>
                  <a:lnTo>
                    <a:pt x="133" y="46"/>
                  </a:lnTo>
                  <a:lnTo>
                    <a:pt x="148" y="34"/>
                  </a:lnTo>
                  <a:lnTo>
                    <a:pt x="163" y="33"/>
                  </a:lnTo>
                  <a:lnTo>
                    <a:pt x="152" y="17"/>
                  </a:lnTo>
                  <a:lnTo>
                    <a:pt x="142" y="29"/>
                  </a:lnTo>
                  <a:lnTo>
                    <a:pt x="125" y="44"/>
                  </a:lnTo>
                  <a:lnTo>
                    <a:pt x="108" y="29"/>
                  </a:lnTo>
                  <a:lnTo>
                    <a:pt x="83" y="55"/>
                  </a:lnTo>
                  <a:lnTo>
                    <a:pt x="102" y="90"/>
                  </a:lnTo>
                  <a:lnTo>
                    <a:pt x="72" y="82"/>
                  </a:lnTo>
                  <a:lnTo>
                    <a:pt x="43" y="50"/>
                  </a:lnTo>
                  <a:lnTo>
                    <a:pt x="0" y="33"/>
                  </a:lnTo>
                  <a:lnTo>
                    <a:pt x="38" y="19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48"/>
            <p:cNvSpPr>
              <a:spLocks/>
            </p:cNvSpPr>
            <p:nvPr/>
          </p:nvSpPr>
          <p:spPr bwMode="auto">
            <a:xfrm>
              <a:off x="2720" y="1368"/>
              <a:ext cx="105" cy="127"/>
            </a:xfrm>
            <a:custGeom>
              <a:avLst/>
              <a:gdLst>
                <a:gd name="T0" fmla="*/ 169 w 211"/>
                <a:gd name="T1" fmla="*/ 68 h 252"/>
                <a:gd name="T2" fmla="*/ 150 w 211"/>
                <a:gd name="T3" fmla="*/ 60 h 252"/>
                <a:gd name="T4" fmla="*/ 81 w 211"/>
                <a:gd name="T5" fmla="*/ 68 h 252"/>
                <a:gd name="T6" fmla="*/ 51 w 211"/>
                <a:gd name="T7" fmla="*/ 81 h 252"/>
                <a:gd name="T8" fmla="*/ 34 w 211"/>
                <a:gd name="T9" fmla="*/ 95 h 252"/>
                <a:gd name="T10" fmla="*/ 0 w 211"/>
                <a:gd name="T11" fmla="*/ 127 h 252"/>
                <a:gd name="T12" fmla="*/ 42 w 211"/>
                <a:gd name="T13" fmla="*/ 116 h 252"/>
                <a:gd name="T14" fmla="*/ 70 w 211"/>
                <a:gd name="T15" fmla="*/ 112 h 252"/>
                <a:gd name="T16" fmla="*/ 62 w 211"/>
                <a:gd name="T17" fmla="*/ 95 h 252"/>
                <a:gd name="T18" fmla="*/ 87 w 211"/>
                <a:gd name="T19" fmla="*/ 100 h 252"/>
                <a:gd name="T20" fmla="*/ 110 w 211"/>
                <a:gd name="T21" fmla="*/ 98 h 252"/>
                <a:gd name="T22" fmla="*/ 95 w 211"/>
                <a:gd name="T23" fmla="*/ 89 h 252"/>
                <a:gd name="T24" fmla="*/ 106 w 211"/>
                <a:gd name="T25" fmla="*/ 77 h 252"/>
                <a:gd name="T26" fmla="*/ 119 w 211"/>
                <a:gd name="T27" fmla="*/ 97 h 252"/>
                <a:gd name="T28" fmla="*/ 129 w 211"/>
                <a:gd name="T29" fmla="*/ 89 h 252"/>
                <a:gd name="T30" fmla="*/ 129 w 211"/>
                <a:gd name="T31" fmla="*/ 76 h 252"/>
                <a:gd name="T32" fmla="*/ 146 w 211"/>
                <a:gd name="T33" fmla="*/ 81 h 252"/>
                <a:gd name="T34" fmla="*/ 154 w 211"/>
                <a:gd name="T35" fmla="*/ 91 h 252"/>
                <a:gd name="T36" fmla="*/ 131 w 211"/>
                <a:gd name="T37" fmla="*/ 133 h 252"/>
                <a:gd name="T38" fmla="*/ 171 w 211"/>
                <a:gd name="T39" fmla="*/ 108 h 252"/>
                <a:gd name="T40" fmla="*/ 188 w 211"/>
                <a:gd name="T41" fmla="*/ 192 h 252"/>
                <a:gd name="T42" fmla="*/ 176 w 211"/>
                <a:gd name="T43" fmla="*/ 252 h 252"/>
                <a:gd name="T44" fmla="*/ 201 w 211"/>
                <a:gd name="T45" fmla="*/ 252 h 252"/>
                <a:gd name="T46" fmla="*/ 211 w 211"/>
                <a:gd name="T47" fmla="*/ 239 h 252"/>
                <a:gd name="T48" fmla="*/ 205 w 211"/>
                <a:gd name="T49" fmla="*/ 91 h 252"/>
                <a:gd name="T50" fmla="*/ 201 w 211"/>
                <a:gd name="T51" fmla="*/ 62 h 252"/>
                <a:gd name="T52" fmla="*/ 194 w 211"/>
                <a:gd name="T53" fmla="*/ 22 h 252"/>
                <a:gd name="T54" fmla="*/ 171 w 211"/>
                <a:gd name="T55" fmla="*/ 0 h 252"/>
                <a:gd name="T56" fmla="*/ 173 w 211"/>
                <a:gd name="T57" fmla="*/ 57 h 252"/>
                <a:gd name="T58" fmla="*/ 169 w 211"/>
                <a:gd name="T59" fmla="*/ 68 h 252"/>
                <a:gd name="T60" fmla="*/ 169 w 211"/>
                <a:gd name="T61" fmla="*/ 68 h 2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1"/>
                <a:gd name="T94" fmla="*/ 0 h 252"/>
                <a:gd name="T95" fmla="*/ 211 w 211"/>
                <a:gd name="T96" fmla="*/ 252 h 2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1" h="252">
                  <a:moveTo>
                    <a:pt x="169" y="68"/>
                  </a:moveTo>
                  <a:lnTo>
                    <a:pt x="150" y="60"/>
                  </a:lnTo>
                  <a:lnTo>
                    <a:pt x="81" y="68"/>
                  </a:lnTo>
                  <a:lnTo>
                    <a:pt x="51" y="81"/>
                  </a:lnTo>
                  <a:lnTo>
                    <a:pt x="34" y="95"/>
                  </a:lnTo>
                  <a:lnTo>
                    <a:pt x="0" y="127"/>
                  </a:lnTo>
                  <a:lnTo>
                    <a:pt x="42" y="116"/>
                  </a:lnTo>
                  <a:lnTo>
                    <a:pt x="70" y="112"/>
                  </a:lnTo>
                  <a:lnTo>
                    <a:pt x="62" y="95"/>
                  </a:lnTo>
                  <a:lnTo>
                    <a:pt x="87" y="100"/>
                  </a:lnTo>
                  <a:lnTo>
                    <a:pt x="110" y="98"/>
                  </a:lnTo>
                  <a:lnTo>
                    <a:pt x="95" y="89"/>
                  </a:lnTo>
                  <a:lnTo>
                    <a:pt x="106" y="77"/>
                  </a:lnTo>
                  <a:lnTo>
                    <a:pt x="119" y="97"/>
                  </a:lnTo>
                  <a:lnTo>
                    <a:pt x="129" y="89"/>
                  </a:lnTo>
                  <a:lnTo>
                    <a:pt x="129" y="76"/>
                  </a:lnTo>
                  <a:lnTo>
                    <a:pt x="146" y="81"/>
                  </a:lnTo>
                  <a:lnTo>
                    <a:pt x="154" y="91"/>
                  </a:lnTo>
                  <a:lnTo>
                    <a:pt x="131" y="133"/>
                  </a:lnTo>
                  <a:lnTo>
                    <a:pt x="171" y="108"/>
                  </a:lnTo>
                  <a:lnTo>
                    <a:pt x="188" y="192"/>
                  </a:lnTo>
                  <a:lnTo>
                    <a:pt x="176" y="252"/>
                  </a:lnTo>
                  <a:lnTo>
                    <a:pt x="201" y="252"/>
                  </a:lnTo>
                  <a:lnTo>
                    <a:pt x="211" y="239"/>
                  </a:lnTo>
                  <a:lnTo>
                    <a:pt x="205" y="91"/>
                  </a:lnTo>
                  <a:lnTo>
                    <a:pt x="201" y="62"/>
                  </a:lnTo>
                  <a:lnTo>
                    <a:pt x="194" y="22"/>
                  </a:lnTo>
                  <a:lnTo>
                    <a:pt x="171" y="0"/>
                  </a:lnTo>
                  <a:lnTo>
                    <a:pt x="173" y="57"/>
                  </a:lnTo>
                  <a:lnTo>
                    <a:pt x="169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49"/>
            <p:cNvSpPr>
              <a:spLocks/>
            </p:cNvSpPr>
            <p:nvPr/>
          </p:nvSpPr>
          <p:spPr bwMode="auto">
            <a:xfrm>
              <a:off x="2888" y="1470"/>
              <a:ext cx="68" cy="58"/>
            </a:xfrm>
            <a:custGeom>
              <a:avLst/>
              <a:gdLst>
                <a:gd name="T0" fmla="*/ 12 w 135"/>
                <a:gd name="T1" fmla="*/ 9 h 116"/>
                <a:gd name="T2" fmla="*/ 31 w 135"/>
                <a:gd name="T3" fmla="*/ 40 h 116"/>
                <a:gd name="T4" fmla="*/ 19 w 135"/>
                <a:gd name="T5" fmla="*/ 61 h 116"/>
                <a:gd name="T6" fmla="*/ 97 w 135"/>
                <a:gd name="T7" fmla="*/ 89 h 116"/>
                <a:gd name="T8" fmla="*/ 135 w 135"/>
                <a:gd name="T9" fmla="*/ 116 h 116"/>
                <a:gd name="T10" fmla="*/ 88 w 135"/>
                <a:gd name="T11" fmla="*/ 53 h 116"/>
                <a:gd name="T12" fmla="*/ 50 w 135"/>
                <a:gd name="T13" fmla="*/ 23 h 116"/>
                <a:gd name="T14" fmla="*/ 0 w 135"/>
                <a:gd name="T15" fmla="*/ 0 h 116"/>
                <a:gd name="T16" fmla="*/ 12 w 135"/>
                <a:gd name="T17" fmla="*/ 9 h 116"/>
                <a:gd name="T18" fmla="*/ 12 w 135"/>
                <a:gd name="T19" fmla="*/ 9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116"/>
                <a:gd name="T32" fmla="*/ 135 w 135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116">
                  <a:moveTo>
                    <a:pt x="12" y="9"/>
                  </a:moveTo>
                  <a:lnTo>
                    <a:pt x="31" y="40"/>
                  </a:lnTo>
                  <a:lnTo>
                    <a:pt x="19" y="61"/>
                  </a:lnTo>
                  <a:lnTo>
                    <a:pt x="97" y="89"/>
                  </a:lnTo>
                  <a:lnTo>
                    <a:pt x="135" y="116"/>
                  </a:lnTo>
                  <a:lnTo>
                    <a:pt x="88" y="53"/>
                  </a:lnTo>
                  <a:lnTo>
                    <a:pt x="50" y="23"/>
                  </a:lnTo>
                  <a:lnTo>
                    <a:pt x="0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50"/>
            <p:cNvSpPr>
              <a:spLocks/>
            </p:cNvSpPr>
            <p:nvPr/>
          </p:nvSpPr>
          <p:spPr bwMode="auto">
            <a:xfrm>
              <a:off x="2776" y="1478"/>
              <a:ext cx="37" cy="57"/>
            </a:xfrm>
            <a:custGeom>
              <a:avLst/>
              <a:gdLst>
                <a:gd name="T0" fmla="*/ 74 w 74"/>
                <a:gd name="T1" fmla="*/ 74 h 114"/>
                <a:gd name="T2" fmla="*/ 44 w 74"/>
                <a:gd name="T3" fmla="*/ 67 h 114"/>
                <a:gd name="T4" fmla="*/ 0 w 74"/>
                <a:gd name="T5" fmla="*/ 114 h 114"/>
                <a:gd name="T6" fmla="*/ 19 w 74"/>
                <a:gd name="T7" fmla="*/ 42 h 114"/>
                <a:gd name="T8" fmla="*/ 57 w 74"/>
                <a:gd name="T9" fmla="*/ 0 h 114"/>
                <a:gd name="T10" fmla="*/ 57 w 74"/>
                <a:gd name="T11" fmla="*/ 51 h 114"/>
                <a:gd name="T12" fmla="*/ 74 w 74"/>
                <a:gd name="T13" fmla="*/ 74 h 114"/>
                <a:gd name="T14" fmla="*/ 74 w 74"/>
                <a:gd name="T15" fmla="*/ 7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14"/>
                <a:gd name="T26" fmla="*/ 74 w 7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14">
                  <a:moveTo>
                    <a:pt x="74" y="74"/>
                  </a:moveTo>
                  <a:lnTo>
                    <a:pt x="44" y="67"/>
                  </a:lnTo>
                  <a:lnTo>
                    <a:pt x="0" y="114"/>
                  </a:lnTo>
                  <a:lnTo>
                    <a:pt x="19" y="42"/>
                  </a:lnTo>
                  <a:lnTo>
                    <a:pt x="57" y="0"/>
                  </a:lnTo>
                  <a:lnTo>
                    <a:pt x="57" y="51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51"/>
            <p:cNvSpPr>
              <a:spLocks/>
            </p:cNvSpPr>
            <p:nvPr/>
          </p:nvSpPr>
          <p:spPr bwMode="auto">
            <a:xfrm>
              <a:off x="2811" y="1496"/>
              <a:ext cx="82" cy="52"/>
            </a:xfrm>
            <a:custGeom>
              <a:avLst/>
              <a:gdLst>
                <a:gd name="T0" fmla="*/ 112 w 164"/>
                <a:gd name="T1" fmla="*/ 36 h 105"/>
                <a:gd name="T2" fmla="*/ 120 w 164"/>
                <a:gd name="T3" fmla="*/ 71 h 105"/>
                <a:gd name="T4" fmla="*/ 112 w 164"/>
                <a:gd name="T5" fmla="*/ 105 h 105"/>
                <a:gd name="T6" fmla="*/ 86 w 164"/>
                <a:gd name="T7" fmla="*/ 101 h 105"/>
                <a:gd name="T8" fmla="*/ 82 w 164"/>
                <a:gd name="T9" fmla="*/ 73 h 105"/>
                <a:gd name="T10" fmla="*/ 50 w 164"/>
                <a:gd name="T11" fmla="*/ 48 h 105"/>
                <a:gd name="T12" fmla="*/ 15 w 164"/>
                <a:gd name="T13" fmla="*/ 44 h 105"/>
                <a:gd name="T14" fmla="*/ 0 w 164"/>
                <a:gd name="T15" fmla="*/ 38 h 105"/>
                <a:gd name="T16" fmla="*/ 2 w 164"/>
                <a:gd name="T17" fmla="*/ 23 h 105"/>
                <a:gd name="T18" fmla="*/ 12 w 164"/>
                <a:gd name="T19" fmla="*/ 19 h 105"/>
                <a:gd name="T20" fmla="*/ 34 w 164"/>
                <a:gd name="T21" fmla="*/ 19 h 105"/>
                <a:gd name="T22" fmla="*/ 57 w 164"/>
                <a:gd name="T23" fmla="*/ 25 h 105"/>
                <a:gd name="T24" fmla="*/ 90 w 164"/>
                <a:gd name="T25" fmla="*/ 17 h 105"/>
                <a:gd name="T26" fmla="*/ 116 w 164"/>
                <a:gd name="T27" fmla="*/ 4 h 105"/>
                <a:gd name="T28" fmla="*/ 158 w 164"/>
                <a:gd name="T29" fmla="*/ 0 h 105"/>
                <a:gd name="T30" fmla="*/ 164 w 164"/>
                <a:gd name="T31" fmla="*/ 14 h 105"/>
                <a:gd name="T32" fmla="*/ 147 w 164"/>
                <a:gd name="T33" fmla="*/ 23 h 105"/>
                <a:gd name="T34" fmla="*/ 112 w 164"/>
                <a:gd name="T35" fmla="*/ 36 h 105"/>
                <a:gd name="T36" fmla="*/ 112 w 164"/>
                <a:gd name="T37" fmla="*/ 36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4"/>
                <a:gd name="T58" fmla="*/ 0 h 105"/>
                <a:gd name="T59" fmla="*/ 164 w 164"/>
                <a:gd name="T60" fmla="*/ 105 h 1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4" h="105">
                  <a:moveTo>
                    <a:pt x="112" y="36"/>
                  </a:moveTo>
                  <a:lnTo>
                    <a:pt x="120" y="71"/>
                  </a:lnTo>
                  <a:lnTo>
                    <a:pt x="112" y="105"/>
                  </a:lnTo>
                  <a:lnTo>
                    <a:pt x="86" y="101"/>
                  </a:lnTo>
                  <a:lnTo>
                    <a:pt x="82" y="73"/>
                  </a:lnTo>
                  <a:lnTo>
                    <a:pt x="50" y="48"/>
                  </a:lnTo>
                  <a:lnTo>
                    <a:pt x="15" y="44"/>
                  </a:lnTo>
                  <a:lnTo>
                    <a:pt x="0" y="38"/>
                  </a:lnTo>
                  <a:lnTo>
                    <a:pt x="2" y="23"/>
                  </a:lnTo>
                  <a:lnTo>
                    <a:pt x="12" y="19"/>
                  </a:lnTo>
                  <a:lnTo>
                    <a:pt x="34" y="19"/>
                  </a:lnTo>
                  <a:lnTo>
                    <a:pt x="57" y="25"/>
                  </a:lnTo>
                  <a:lnTo>
                    <a:pt x="90" y="17"/>
                  </a:lnTo>
                  <a:lnTo>
                    <a:pt x="116" y="4"/>
                  </a:lnTo>
                  <a:lnTo>
                    <a:pt x="158" y="0"/>
                  </a:lnTo>
                  <a:lnTo>
                    <a:pt x="164" y="14"/>
                  </a:lnTo>
                  <a:lnTo>
                    <a:pt x="147" y="23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52"/>
            <p:cNvSpPr>
              <a:spLocks/>
            </p:cNvSpPr>
            <p:nvPr/>
          </p:nvSpPr>
          <p:spPr bwMode="auto">
            <a:xfrm>
              <a:off x="2792" y="1539"/>
              <a:ext cx="154" cy="55"/>
            </a:xfrm>
            <a:custGeom>
              <a:avLst/>
              <a:gdLst>
                <a:gd name="T0" fmla="*/ 270 w 308"/>
                <a:gd name="T1" fmla="*/ 0 h 108"/>
                <a:gd name="T2" fmla="*/ 291 w 308"/>
                <a:gd name="T3" fmla="*/ 21 h 108"/>
                <a:gd name="T4" fmla="*/ 308 w 308"/>
                <a:gd name="T5" fmla="*/ 36 h 108"/>
                <a:gd name="T6" fmla="*/ 264 w 308"/>
                <a:gd name="T7" fmla="*/ 30 h 108"/>
                <a:gd name="T8" fmla="*/ 213 w 308"/>
                <a:gd name="T9" fmla="*/ 43 h 108"/>
                <a:gd name="T10" fmla="*/ 173 w 308"/>
                <a:gd name="T11" fmla="*/ 61 h 108"/>
                <a:gd name="T12" fmla="*/ 139 w 308"/>
                <a:gd name="T13" fmla="*/ 62 h 108"/>
                <a:gd name="T14" fmla="*/ 57 w 308"/>
                <a:gd name="T15" fmla="*/ 66 h 108"/>
                <a:gd name="T16" fmla="*/ 110 w 308"/>
                <a:gd name="T17" fmla="*/ 108 h 108"/>
                <a:gd name="T18" fmla="*/ 32 w 308"/>
                <a:gd name="T19" fmla="*/ 53 h 108"/>
                <a:gd name="T20" fmla="*/ 4 w 308"/>
                <a:gd name="T21" fmla="*/ 74 h 108"/>
                <a:gd name="T22" fmla="*/ 0 w 308"/>
                <a:gd name="T23" fmla="*/ 43 h 108"/>
                <a:gd name="T24" fmla="*/ 15 w 308"/>
                <a:gd name="T25" fmla="*/ 13 h 108"/>
                <a:gd name="T26" fmla="*/ 38 w 308"/>
                <a:gd name="T27" fmla="*/ 47 h 108"/>
                <a:gd name="T28" fmla="*/ 88 w 308"/>
                <a:gd name="T29" fmla="*/ 32 h 108"/>
                <a:gd name="T30" fmla="*/ 143 w 308"/>
                <a:gd name="T31" fmla="*/ 40 h 108"/>
                <a:gd name="T32" fmla="*/ 196 w 308"/>
                <a:gd name="T33" fmla="*/ 24 h 108"/>
                <a:gd name="T34" fmla="*/ 270 w 308"/>
                <a:gd name="T35" fmla="*/ 15 h 108"/>
                <a:gd name="T36" fmla="*/ 270 w 308"/>
                <a:gd name="T37" fmla="*/ 0 h 108"/>
                <a:gd name="T38" fmla="*/ 270 w 308"/>
                <a:gd name="T39" fmla="*/ 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8"/>
                <a:gd name="T61" fmla="*/ 0 h 108"/>
                <a:gd name="T62" fmla="*/ 308 w 308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8" h="108">
                  <a:moveTo>
                    <a:pt x="270" y="0"/>
                  </a:moveTo>
                  <a:lnTo>
                    <a:pt x="291" y="21"/>
                  </a:lnTo>
                  <a:lnTo>
                    <a:pt x="308" y="36"/>
                  </a:lnTo>
                  <a:lnTo>
                    <a:pt x="264" y="30"/>
                  </a:lnTo>
                  <a:lnTo>
                    <a:pt x="213" y="43"/>
                  </a:lnTo>
                  <a:lnTo>
                    <a:pt x="173" y="61"/>
                  </a:lnTo>
                  <a:lnTo>
                    <a:pt x="139" y="62"/>
                  </a:lnTo>
                  <a:lnTo>
                    <a:pt x="57" y="66"/>
                  </a:lnTo>
                  <a:lnTo>
                    <a:pt x="110" y="108"/>
                  </a:lnTo>
                  <a:lnTo>
                    <a:pt x="32" y="53"/>
                  </a:lnTo>
                  <a:lnTo>
                    <a:pt x="4" y="74"/>
                  </a:lnTo>
                  <a:lnTo>
                    <a:pt x="0" y="43"/>
                  </a:lnTo>
                  <a:lnTo>
                    <a:pt x="15" y="13"/>
                  </a:lnTo>
                  <a:lnTo>
                    <a:pt x="38" y="47"/>
                  </a:lnTo>
                  <a:lnTo>
                    <a:pt x="88" y="32"/>
                  </a:lnTo>
                  <a:lnTo>
                    <a:pt x="143" y="40"/>
                  </a:lnTo>
                  <a:lnTo>
                    <a:pt x="196" y="24"/>
                  </a:lnTo>
                  <a:lnTo>
                    <a:pt x="270" y="1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53"/>
            <p:cNvSpPr>
              <a:spLocks/>
            </p:cNvSpPr>
            <p:nvPr/>
          </p:nvSpPr>
          <p:spPr bwMode="auto">
            <a:xfrm>
              <a:off x="2809" y="1568"/>
              <a:ext cx="85" cy="41"/>
            </a:xfrm>
            <a:custGeom>
              <a:avLst/>
              <a:gdLst>
                <a:gd name="T0" fmla="*/ 168 w 170"/>
                <a:gd name="T1" fmla="*/ 32 h 81"/>
                <a:gd name="T2" fmla="*/ 88 w 170"/>
                <a:gd name="T3" fmla="*/ 43 h 81"/>
                <a:gd name="T4" fmla="*/ 54 w 170"/>
                <a:gd name="T5" fmla="*/ 30 h 81"/>
                <a:gd name="T6" fmla="*/ 0 w 170"/>
                <a:gd name="T7" fmla="*/ 0 h 81"/>
                <a:gd name="T8" fmla="*/ 48 w 170"/>
                <a:gd name="T9" fmla="*/ 51 h 81"/>
                <a:gd name="T10" fmla="*/ 54 w 170"/>
                <a:gd name="T11" fmla="*/ 81 h 81"/>
                <a:gd name="T12" fmla="*/ 94 w 170"/>
                <a:gd name="T13" fmla="*/ 70 h 81"/>
                <a:gd name="T14" fmla="*/ 170 w 170"/>
                <a:gd name="T15" fmla="*/ 59 h 81"/>
                <a:gd name="T16" fmla="*/ 143 w 170"/>
                <a:gd name="T17" fmla="*/ 53 h 81"/>
                <a:gd name="T18" fmla="*/ 168 w 170"/>
                <a:gd name="T19" fmla="*/ 32 h 81"/>
                <a:gd name="T20" fmla="*/ 168 w 170"/>
                <a:gd name="T21" fmla="*/ 32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81"/>
                <a:gd name="T35" fmla="*/ 170 w 170"/>
                <a:gd name="T36" fmla="*/ 81 h 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81">
                  <a:moveTo>
                    <a:pt x="168" y="32"/>
                  </a:moveTo>
                  <a:lnTo>
                    <a:pt x="88" y="43"/>
                  </a:lnTo>
                  <a:lnTo>
                    <a:pt x="54" y="30"/>
                  </a:lnTo>
                  <a:lnTo>
                    <a:pt x="0" y="0"/>
                  </a:lnTo>
                  <a:lnTo>
                    <a:pt x="48" y="51"/>
                  </a:lnTo>
                  <a:lnTo>
                    <a:pt x="54" y="81"/>
                  </a:lnTo>
                  <a:lnTo>
                    <a:pt x="94" y="70"/>
                  </a:lnTo>
                  <a:lnTo>
                    <a:pt x="170" y="59"/>
                  </a:lnTo>
                  <a:lnTo>
                    <a:pt x="143" y="53"/>
                  </a:lnTo>
                  <a:lnTo>
                    <a:pt x="16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54"/>
            <p:cNvSpPr>
              <a:spLocks/>
            </p:cNvSpPr>
            <p:nvPr/>
          </p:nvSpPr>
          <p:spPr bwMode="auto">
            <a:xfrm>
              <a:off x="2897" y="1813"/>
              <a:ext cx="109" cy="64"/>
            </a:xfrm>
            <a:custGeom>
              <a:avLst/>
              <a:gdLst>
                <a:gd name="T0" fmla="*/ 40 w 219"/>
                <a:gd name="T1" fmla="*/ 0 h 128"/>
                <a:gd name="T2" fmla="*/ 219 w 219"/>
                <a:gd name="T3" fmla="*/ 118 h 128"/>
                <a:gd name="T4" fmla="*/ 73 w 219"/>
                <a:gd name="T5" fmla="*/ 63 h 128"/>
                <a:gd name="T6" fmla="*/ 0 w 219"/>
                <a:gd name="T7" fmla="*/ 128 h 128"/>
                <a:gd name="T8" fmla="*/ 40 w 219"/>
                <a:gd name="T9" fmla="*/ 0 h 128"/>
                <a:gd name="T10" fmla="*/ 40 w 219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"/>
                <a:gd name="T19" fmla="*/ 0 h 128"/>
                <a:gd name="T20" fmla="*/ 219 w 219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" h="128">
                  <a:moveTo>
                    <a:pt x="40" y="0"/>
                  </a:moveTo>
                  <a:lnTo>
                    <a:pt x="219" y="118"/>
                  </a:lnTo>
                  <a:lnTo>
                    <a:pt x="73" y="63"/>
                  </a:lnTo>
                  <a:lnTo>
                    <a:pt x="0" y="12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55"/>
            <p:cNvSpPr>
              <a:spLocks/>
            </p:cNvSpPr>
            <p:nvPr/>
          </p:nvSpPr>
          <p:spPr bwMode="auto">
            <a:xfrm>
              <a:off x="2788" y="1822"/>
              <a:ext cx="106" cy="69"/>
            </a:xfrm>
            <a:custGeom>
              <a:avLst/>
              <a:gdLst>
                <a:gd name="T0" fmla="*/ 148 w 211"/>
                <a:gd name="T1" fmla="*/ 0 h 139"/>
                <a:gd name="T2" fmla="*/ 211 w 211"/>
                <a:gd name="T3" fmla="*/ 93 h 139"/>
                <a:gd name="T4" fmla="*/ 142 w 211"/>
                <a:gd name="T5" fmla="*/ 52 h 139"/>
                <a:gd name="T6" fmla="*/ 0 w 211"/>
                <a:gd name="T7" fmla="*/ 139 h 139"/>
                <a:gd name="T8" fmla="*/ 74 w 211"/>
                <a:gd name="T9" fmla="*/ 0 h 139"/>
                <a:gd name="T10" fmla="*/ 148 w 211"/>
                <a:gd name="T11" fmla="*/ 0 h 139"/>
                <a:gd name="T12" fmla="*/ 148 w 21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"/>
                <a:gd name="T22" fmla="*/ 0 h 139"/>
                <a:gd name="T23" fmla="*/ 211 w 211"/>
                <a:gd name="T24" fmla="*/ 139 h 1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" h="139">
                  <a:moveTo>
                    <a:pt x="148" y="0"/>
                  </a:moveTo>
                  <a:lnTo>
                    <a:pt x="211" y="93"/>
                  </a:lnTo>
                  <a:lnTo>
                    <a:pt x="142" y="52"/>
                  </a:lnTo>
                  <a:lnTo>
                    <a:pt x="0" y="139"/>
                  </a:lnTo>
                  <a:lnTo>
                    <a:pt x="74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56"/>
            <p:cNvSpPr>
              <a:spLocks/>
            </p:cNvSpPr>
            <p:nvPr/>
          </p:nvSpPr>
          <p:spPr bwMode="auto">
            <a:xfrm>
              <a:off x="2837" y="1935"/>
              <a:ext cx="151" cy="850"/>
            </a:xfrm>
            <a:custGeom>
              <a:avLst/>
              <a:gdLst>
                <a:gd name="T0" fmla="*/ 150 w 302"/>
                <a:gd name="T1" fmla="*/ 14 h 1702"/>
                <a:gd name="T2" fmla="*/ 188 w 302"/>
                <a:gd name="T3" fmla="*/ 0 h 1702"/>
                <a:gd name="T4" fmla="*/ 252 w 302"/>
                <a:gd name="T5" fmla="*/ 620 h 1702"/>
                <a:gd name="T6" fmla="*/ 302 w 302"/>
                <a:gd name="T7" fmla="*/ 976 h 1702"/>
                <a:gd name="T8" fmla="*/ 292 w 302"/>
                <a:gd name="T9" fmla="*/ 1436 h 1702"/>
                <a:gd name="T10" fmla="*/ 211 w 302"/>
                <a:gd name="T11" fmla="*/ 1601 h 1702"/>
                <a:gd name="T12" fmla="*/ 119 w 302"/>
                <a:gd name="T13" fmla="*/ 1702 h 1702"/>
                <a:gd name="T14" fmla="*/ 0 w 302"/>
                <a:gd name="T15" fmla="*/ 1445 h 1702"/>
                <a:gd name="T16" fmla="*/ 127 w 302"/>
                <a:gd name="T17" fmla="*/ 1591 h 1702"/>
                <a:gd name="T18" fmla="*/ 243 w 302"/>
                <a:gd name="T19" fmla="*/ 1371 h 1702"/>
                <a:gd name="T20" fmla="*/ 260 w 302"/>
                <a:gd name="T21" fmla="*/ 989 h 1702"/>
                <a:gd name="T22" fmla="*/ 119 w 302"/>
                <a:gd name="T23" fmla="*/ 33 h 1702"/>
                <a:gd name="T24" fmla="*/ 150 w 302"/>
                <a:gd name="T25" fmla="*/ 14 h 1702"/>
                <a:gd name="T26" fmla="*/ 150 w 302"/>
                <a:gd name="T27" fmla="*/ 14 h 17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702"/>
                <a:gd name="T44" fmla="*/ 302 w 302"/>
                <a:gd name="T45" fmla="*/ 1702 h 17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702">
                  <a:moveTo>
                    <a:pt x="150" y="14"/>
                  </a:moveTo>
                  <a:lnTo>
                    <a:pt x="188" y="0"/>
                  </a:lnTo>
                  <a:lnTo>
                    <a:pt x="252" y="620"/>
                  </a:lnTo>
                  <a:lnTo>
                    <a:pt x="302" y="976"/>
                  </a:lnTo>
                  <a:lnTo>
                    <a:pt x="292" y="1436"/>
                  </a:lnTo>
                  <a:lnTo>
                    <a:pt x="211" y="1601"/>
                  </a:lnTo>
                  <a:lnTo>
                    <a:pt x="119" y="1702"/>
                  </a:lnTo>
                  <a:lnTo>
                    <a:pt x="0" y="1445"/>
                  </a:lnTo>
                  <a:lnTo>
                    <a:pt x="127" y="1591"/>
                  </a:lnTo>
                  <a:lnTo>
                    <a:pt x="243" y="1371"/>
                  </a:lnTo>
                  <a:lnTo>
                    <a:pt x="260" y="989"/>
                  </a:lnTo>
                  <a:lnTo>
                    <a:pt x="119" y="33"/>
                  </a:lnTo>
                  <a:lnTo>
                    <a:pt x="1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57"/>
            <p:cNvSpPr>
              <a:spLocks/>
            </p:cNvSpPr>
            <p:nvPr/>
          </p:nvSpPr>
          <p:spPr bwMode="auto">
            <a:xfrm>
              <a:off x="2829" y="1943"/>
              <a:ext cx="83" cy="748"/>
            </a:xfrm>
            <a:custGeom>
              <a:avLst/>
              <a:gdLst>
                <a:gd name="T0" fmla="*/ 97 w 166"/>
                <a:gd name="T1" fmla="*/ 28 h 1496"/>
                <a:gd name="T2" fmla="*/ 166 w 166"/>
                <a:gd name="T3" fmla="*/ 0 h 1496"/>
                <a:gd name="T4" fmla="*/ 149 w 166"/>
                <a:gd name="T5" fmla="*/ 825 h 1496"/>
                <a:gd name="T6" fmla="*/ 55 w 166"/>
                <a:gd name="T7" fmla="*/ 1496 h 1496"/>
                <a:gd name="T8" fmla="*/ 0 w 166"/>
                <a:gd name="T9" fmla="*/ 1431 h 1496"/>
                <a:gd name="T10" fmla="*/ 111 w 166"/>
                <a:gd name="T11" fmla="*/ 773 h 1496"/>
                <a:gd name="T12" fmla="*/ 97 w 166"/>
                <a:gd name="T13" fmla="*/ 28 h 1496"/>
                <a:gd name="T14" fmla="*/ 97 w 166"/>
                <a:gd name="T15" fmla="*/ 28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1496"/>
                <a:gd name="T26" fmla="*/ 166 w 166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1496">
                  <a:moveTo>
                    <a:pt x="97" y="28"/>
                  </a:moveTo>
                  <a:lnTo>
                    <a:pt x="166" y="0"/>
                  </a:lnTo>
                  <a:lnTo>
                    <a:pt x="149" y="825"/>
                  </a:lnTo>
                  <a:lnTo>
                    <a:pt x="55" y="1496"/>
                  </a:lnTo>
                  <a:lnTo>
                    <a:pt x="0" y="1431"/>
                  </a:lnTo>
                  <a:lnTo>
                    <a:pt x="111" y="773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58"/>
            <p:cNvSpPr>
              <a:spLocks/>
            </p:cNvSpPr>
            <p:nvPr/>
          </p:nvSpPr>
          <p:spPr bwMode="auto">
            <a:xfrm>
              <a:off x="2784" y="1909"/>
              <a:ext cx="105" cy="523"/>
            </a:xfrm>
            <a:custGeom>
              <a:avLst/>
              <a:gdLst>
                <a:gd name="T0" fmla="*/ 146 w 211"/>
                <a:gd name="T1" fmla="*/ 23 h 1046"/>
                <a:gd name="T2" fmla="*/ 4 w 211"/>
                <a:gd name="T3" fmla="*/ 470 h 1046"/>
                <a:gd name="T4" fmla="*/ 23 w 211"/>
                <a:gd name="T5" fmla="*/ 852 h 1046"/>
                <a:gd name="T6" fmla="*/ 0 w 211"/>
                <a:gd name="T7" fmla="*/ 994 h 1046"/>
                <a:gd name="T8" fmla="*/ 87 w 211"/>
                <a:gd name="T9" fmla="*/ 1046 h 1046"/>
                <a:gd name="T10" fmla="*/ 124 w 211"/>
                <a:gd name="T11" fmla="*/ 806 h 1046"/>
                <a:gd name="T12" fmla="*/ 107 w 211"/>
                <a:gd name="T13" fmla="*/ 470 h 1046"/>
                <a:gd name="T14" fmla="*/ 211 w 211"/>
                <a:gd name="T15" fmla="*/ 139 h 1046"/>
                <a:gd name="T16" fmla="*/ 188 w 211"/>
                <a:gd name="T17" fmla="*/ 93 h 1046"/>
                <a:gd name="T18" fmla="*/ 78 w 211"/>
                <a:gd name="T19" fmla="*/ 470 h 1046"/>
                <a:gd name="T20" fmla="*/ 84 w 211"/>
                <a:gd name="T21" fmla="*/ 926 h 1046"/>
                <a:gd name="T22" fmla="*/ 42 w 211"/>
                <a:gd name="T23" fmla="*/ 470 h 1046"/>
                <a:gd name="T24" fmla="*/ 169 w 211"/>
                <a:gd name="T25" fmla="*/ 65 h 1046"/>
                <a:gd name="T26" fmla="*/ 162 w 211"/>
                <a:gd name="T27" fmla="*/ 0 h 1046"/>
                <a:gd name="T28" fmla="*/ 146 w 211"/>
                <a:gd name="T29" fmla="*/ 23 h 1046"/>
                <a:gd name="T30" fmla="*/ 146 w 211"/>
                <a:gd name="T31" fmla="*/ 23 h 10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1"/>
                <a:gd name="T49" fmla="*/ 0 h 1046"/>
                <a:gd name="T50" fmla="*/ 211 w 211"/>
                <a:gd name="T51" fmla="*/ 1046 h 10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1" h="1046">
                  <a:moveTo>
                    <a:pt x="146" y="23"/>
                  </a:moveTo>
                  <a:lnTo>
                    <a:pt x="4" y="470"/>
                  </a:lnTo>
                  <a:lnTo>
                    <a:pt x="23" y="852"/>
                  </a:lnTo>
                  <a:lnTo>
                    <a:pt x="0" y="994"/>
                  </a:lnTo>
                  <a:lnTo>
                    <a:pt x="87" y="1046"/>
                  </a:lnTo>
                  <a:lnTo>
                    <a:pt x="124" y="806"/>
                  </a:lnTo>
                  <a:lnTo>
                    <a:pt x="107" y="470"/>
                  </a:lnTo>
                  <a:lnTo>
                    <a:pt x="211" y="139"/>
                  </a:lnTo>
                  <a:lnTo>
                    <a:pt x="188" y="93"/>
                  </a:lnTo>
                  <a:lnTo>
                    <a:pt x="78" y="470"/>
                  </a:lnTo>
                  <a:lnTo>
                    <a:pt x="84" y="926"/>
                  </a:lnTo>
                  <a:lnTo>
                    <a:pt x="42" y="470"/>
                  </a:lnTo>
                  <a:lnTo>
                    <a:pt x="169" y="65"/>
                  </a:lnTo>
                  <a:lnTo>
                    <a:pt x="162" y="0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59"/>
            <p:cNvSpPr>
              <a:spLocks/>
            </p:cNvSpPr>
            <p:nvPr/>
          </p:nvSpPr>
          <p:spPr bwMode="auto">
            <a:xfrm>
              <a:off x="2855" y="1904"/>
              <a:ext cx="83" cy="68"/>
            </a:xfrm>
            <a:custGeom>
              <a:avLst/>
              <a:gdLst>
                <a:gd name="T0" fmla="*/ 165 w 165"/>
                <a:gd name="T1" fmla="*/ 0 h 135"/>
                <a:gd name="T2" fmla="*/ 59 w 165"/>
                <a:gd name="T3" fmla="*/ 78 h 135"/>
                <a:gd name="T4" fmla="*/ 0 w 165"/>
                <a:gd name="T5" fmla="*/ 5 h 135"/>
                <a:gd name="T6" fmla="*/ 13 w 165"/>
                <a:gd name="T7" fmla="*/ 78 h 135"/>
                <a:gd name="T8" fmla="*/ 59 w 165"/>
                <a:gd name="T9" fmla="*/ 135 h 135"/>
                <a:gd name="T10" fmla="*/ 156 w 165"/>
                <a:gd name="T11" fmla="*/ 78 h 135"/>
                <a:gd name="T12" fmla="*/ 165 w 165"/>
                <a:gd name="T13" fmla="*/ 0 h 135"/>
                <a:gd name="T14" fmla="*/ 165 w 165"/>
                <a:gd name="T15" fmla="*/ 0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5"/>
                <a:gd name="T25" fmla="*/ 0 h 135"/>
                <a:gd name="T26" fmla="*/ 165 w 165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5" h="135">
                  <a:moveTo>
                    <a:pt x="165" y="0"/>
                  </a:moveTo>
                  <a:lnTo>
                    <a:pt x="59" y="78"/>
                  </a:lnTo>
                  <a:lnTo>
                    <a:pt x="0" y="5"/>
                  </a:lnTo>
                  <a:lnTo>
                    <a:pt x="13" y="78"/>
                  </a:lnTo>
                  <a:lnTo>
                    <a:pt x="59" y="135"/>
                  </a:lnTo>
                  <a:lnTo>
                    <a:pt x="156" y="7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60"/>
            <p:cNvSpPr>
              <a:spLocks/>
            </p:cNvSpPr>
            <p:nvPr/>
          </p:nvSpPr>
          <p:spPr bwMode="auto">
            <a:xfrm>
              <a:off x="2926" y="1840"/>
              <a:ext cx="44" cy="116"/>
            </a:xfrm>
            <a:custGeom>
              <a:avLst/>
              <a:gdLst>
                <a:gd name="T0" fmla="*/ 4 w 88"/>
                <a:gd name="T1" fmla="*/ 139 h 232"/>
                <a:gd name="T2" fmla="*/ 36 w 88"/>
                <a:gd name="T3" fmla="*/ 0 h 232"/>
                <a:gd name="T4" fmla="*/ 88 w 88"/>
                <a:gd name="T5" fmla="*/ 38 h 232"/>
                <a:gd name="T6" fmla="*/ 0 w 88"/>
                <a:gd name="T7" fmla="*/ 232 h 232"/>
                <a:gd name="T8" fmla="*/ 4 w 88"/>
                <a:gd name="T9" fmla="*/ 139 h 232"/>
                <a:gd name="T10" fmla="*/ 4 w 88"/>
                <a:gd name="T11" fmla="*/ 139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232"/>
                <a:gd name="T20" fmla="*/ 88 w 88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232">
                  <a:moveTo>
                    <a:pt x="4" y="139"/>
                  </a:moveTo>
                  <a:lnTo>
                    <a:pt x="36" y="0"/>
                  </a:lnTo>
                  <a:lnTo>
                    <a:pt x="88" y="38"/>
                  </a:lnTo>
                  <a:lnTo>
                    <a:pt x="0" y="232"/>
                  </a:lnTo>
                  <a:lnTo>
                    <a:pt x="4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61"/>
            <p:cNvSpPr>
              <a:spLocks/>
            </p:cNvSpPr>
            <p:nvPr/>
          </p:nvSpPr>
          <p:spPr bwMode="auto">
            <a:xfrm>
              <a:off x="2816" y="1831"/>
              <a:ext cx="60" cy="101"/>
            </a:xfrm>
            <a:custGeom>
              <a:avLst/>
              <a:gdLst>
                <a:gd name="T0" fmla="*/ 119 w 119"/>
                <a:gd name="T1" fmla="*/ 152 h 202"/>
                <a:gd name="T2" fmla="*/ 22 w 119"/>
                <a:gd name="T3" fmla="*/ 0 h 202"/>
                <a:gd name="T4" fmla="*/ 0 w 119"/>
                <a:gd name="T5" fmla="*/ 69 h 202"/>
                <a:gd name="T6" fmla="*/ 110 w 119"/>
                <a:gd name="T7" fmla="*/ 202 h 202"/>
                <a:gd name="T8" fmla="*/ 119 w 119"/>
                <a:gd name="T9" fmla="*/ 152 h 202"/>
                <a:gd name="T10" fmla="*/ 119 w 119"/>
                <a:gd name="T11" fmla="*/ 152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9"/>
                <a:gd name="T19" fmla="*/ 0 h 202"/>
                <a:gd name="T20" fmla="*/ 119 w 119"/>
                <a:gd name="T21" fmla="*/ 202 h 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9" h="202">
                  <a:moveTo>
                    <a:pt x="119" y="152"/>
                  </a:moveTo>
                  <a:lnTo>
                    <a:pt x="22" y="0"/>
                  </a:lnTo>
                  <a:lnTo>
                    <a:pt x="0" y="69"/>
                  </a:lnTo>
                  <a:lnTo>
                    <a:pt x="110" y="202"/>
                  </a:lnTo>
                  <a:lnTo>
                    <a:pt x="119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62"/>
            <p:cNvSpPr>
              <a:spLocks/>
            </p:cNvSpPr>
            <p:nvPr/>
          </p:nvSpPr>
          <p:spPr bwMode="auto">
            <a:xfrm>
              <a:off x="2864" y="1882"/>
              <a:ext cx="72" cy="38"/>
            </a:xfrm>
            <a:custGeom>
              <a:avLst/>
              <a:gdLst>
                <a:gd name="T0" fmla="*/ 7 w 142"/>
                <a:gd name="T1" fmla="*/ 61 h 78"/>
                <a:gd name="T2" fmla="*/ 68 w 142"/>
                <a:gd name="T3" fmla="*/ 32 h 78"/>
                <a:gd name="T4" fmla="*/ 127 w 142"/>
                <a:gd name="T5" fmla="*/ 78 h 78"/>
                <a:gd name="T6" fmla="*/ 142 w 142"/>
                <a:gd name="T7" fmla="*/ 36 h 78"/>
                <a:gd name="T8" fmla="*/ 91 w 142"/>
                <a:gd name="T9" fmla="*/ 0 h 78"/>
                <a:gd name="T10" fmla="*/ 0 w 142"/>
                <a:gd name="T11" fmla="*/ 32 h 78"/>
                <a:gd name="T12" fmla="*/ 7 w 142"/>
                <a:gd name="T13" fmla="*/ 61 h 78"/>
                <a:gd name="T14" fmla="*/ 7 w 142"/>
                <a:gd name="T15" fmla="*/ 61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78"/>
                <a:gd name="T26" fmla="*/ 142 w 142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78">
                  <a:moveTo>
                    <a:pt x="7" y="61"/>
                  </a:moveTo>
                  <a:lnTo>
                    <a:pt x="68" y="32"/>
                  </a:lnTo>
                  <a:lnTo>
                    <a:pt x="127" y="78"/>
                  </a:lnTo>
                  <a:lnTo>
                    <a:pt x="142" y="36"/>
                  </a:lnTo>
                  <a:lnTo>
                    <a:pt x="91" y="0"/>
                  </a:lnTo>
                  <a:lnTo>
                    <a:pt x="0" y="32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63"/>
            <p:cNvSpPr>
              <a:spLocks/>
            </p:cNvSpPr>
            <p:nvPr/>
          </p:nvSpPr>
          <p:spPr bwMode="auto">
            <a:xfrm>
              <a:off x="2765" y="1633"/>
              <a:ext cx="39" cy="260"/>
            </a:xfrm>
            <a:custGeom>
              <a:avLst/>
              <a:gdLst>
                <a:gd name="T0" fmla="*/ 11 w 78"/>
                <a:gd name="T1" fmla="*/ 78 h 519"/>
                <a:gd name="T2" fmla="*/ 32 w 78"/>
                <a:gd name="T3" fmla="*/ 519 h 519"/>
                <a:gd name="T4" fmla="*/ 78 w 78"/>
                <a:gd name="T5" fmla="*/ 483 h 519"/>
                <a:gd name="T6" fmla="*/ 23 w 78"/>
                <a:gd name="T7" fmla="*/ 91 h 519"/>
                <a:gd name="T8" fmla="*/ 0 w 78"/>
                <a:gd name="T9" fmla="*/ 0 h 519"/>
                <a:gd name="T10" fmla="*/ 11 w 78"/>
                <a:gd name="T11" fmla="*/ 78 h 519"/>
                <a:gd name="T12" fmla="*/ 11 w 78"/>
                <a:gd name="T13" fmla="*/ 78 h 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519"/>
                <a:gd name="T23" fmla="*/ 78 w 78"/>
                <a:gd name="T24" fmla="*/ 519 h 5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519">
                  <a:moveTo>
                    <a:pt x="11" y="78"/>
                  </a:moveTo>
                  <a:lnTo>
                    <a:pt x="32" y="519"/>
                  </a:lnTo>
                  <a:lnTo>
                    <a:pt x="78" y="483"/>
                  </a:lnTo>
                  <a:lnTo>
                    <a:pt x="23" y="91"/>
                  </a:lnTo>
                  <a:lnTo>
                    <a:pt x="0" y="0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64"/>
            <p:cNvSpPr>
              <a:spLocks/>
            </p:cNvSpPr>
            <p:nvPr/>
          </p:nvSpPr>
          <p:spPr bwMode="auto">
            <a:xfrm>
              <a:off x="3589" y="2450"/>
              <a:ext cx="65" cy="529"/>
            </a:xfrm>
            <a:custGeom>
              <a:avLst/>
              <a:gdLst>
                <a:gd name="T0" fmla="*/ 10 w 131"/>
                <a:gd name="T1" fmla="*/ 1058 h 1058"/>
                <a:gd name="T2" fmla="*/ 0 w 131"/>
                <a:gd name="T3" fmla="*/ 781 h 1058"/>
                <a:gd name="T4" fmla="*/ 40 w 131"/>
                <a:gd name="T5" fmla="*/ 568 h 1058"/>
                <a:gd name="T6" fmla="*/ 91 w 131"/>
                <a:gd name="T7" fmla="*/ 260 h 1058"/>
                <a:gd name="T8" fmla="*/ 76 w 131"/>
                <a:gd name="T9" fmla="*/ 0 h 1058"/>
                <a:gd name="T10" fmla="*/ 131 w 131"/>
                <a:gd name="T11" fmla="*/ 156 h 1058"/>
                <a:gd name="T12" fmla="*/ 118 w 131"/>
                <a:gd name="T13" fmla="*/ 382 h 1058"/>
                <a:gd name="T14" fmla="*/ 27 w 131"/>
                <a:gd name="T15" fmla="*/ 764 h 1058"/>
                <a:gd name="T16" fmla="*/ 10 w 131"/>
                <a:gd name="T17" fmla="*/ 1058 h 1058"/>
                <a:gd name="T18" fmla="*/ 10 w 131"/>
                <a:gd name="T19" fmla="*/ 1058 h 10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1058"/>
                <a:gd name="T32" fmla="*/ 131 w 131"/>
                <a:gd name="T33" fmla="*/ 1058 h 10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1058">
                  <a:moveTo>
                    <a:pt x="10" y="1058"/>
                  </a:moveTo>
                  <a:lnTo>
                    <a:pt x="0" y="781"/>
                  </a:lnTo>
                  <a:lnTo>
                    <a:pt x="40" y="568"/>
                  </a:lnTo>
                  <a:lnTo>
                    <a:pt x="91" y="260"/>
                  </a:lnTo>
                  <a:lnTo>
                    <a:pt x="76" y="0"/>
                  </a:lnTo>
                  <a:lnTo>
                    <a:pt x="131" y="156"/>
                  </a:lnTo>
                  <a:lnTo>
                    <a:pt x="118" y="382"/>
                  </a:lnTo>
                  <a:lnTo>
                    <a:pt x="27" y="764"/>
                  </a:lnTo>
                  <a:lnTo>
                    <a:pt x="10" y="10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65"/>
            <p:cNvSpPr>
              <a:spLocks/>
            </p:cNvSpPr>
            <p:nvPr/>
          </p:nvSpPr>
          <p:spPr bwMode="auto">
            <a:xfrm>
              <a:off x="3420" y="2371"/>
              <a:ext cx="129" cy="561"/>
            </a:xfrm>
            <a:custGeom>
              <a:avLst/>
              <a:gdLst>
                <a:gd name="T0" fmla="*/ 104 w 256"/>
                <a:gd name="T1" fmla="*/ 1121 h 1121"/>
                <a:gd name="T2" fmla="*/ 167 w 256"/>
                <a:gd name="T3" fmla="*/ 1066 h 1121"/>
                <a:gd name="T4" fmla="*/ 154 w 256"/>
                <a:gd name="T5" fmla="*/ 1040 h 1121"/>
                <a:gd name="T6" fmla="*/ 186 w 256"/>
                <a:gd name="T7" fmla="*/ 762 h 1121"/>
                <a:gd name="T8" fmla="*/ 116 w 256"/>
                <a:gd name="T9" fmla="*/ 462 h 1121"/>
                <a:gd name="T10" fmla="*/ 116 w 256"/>
                <a:gd name="T11" fmla="*/ 207 h 1121"/>
                <a:gd name="T12" fmla="*/ 256 w 256"/>
                <a:gd name="T13" fmla="*/ 181 h 1121"/>
                <a:gd name="T14" fmla="*/ 30 w 256"/>
                <a:gd name="T15" fmla="*/ 144 h 1121"/>
                <a:gd name="T16" fmla="*/ 0 w 256"/>
                <a:gd name="T17" fmla="*/ 0 h 1121"/>
                <a:gd name="T18" fmla="*/ 38 w 256"/>
                <a:gd name="T19" fmla="*/ 234 h 1121"/>
                <a:gd name="T20" fmla="*/ 47 w 256"/>
                <a:gd name="T21" fmla="*/ 441 h 1121"/>
                <a:gd name="T22" fmla="*/ 125 w 256"/>
                <a:gd name="T23" fmla="*/ 696 h 1121"/>
                <a:gd name="T24" fmla="*/ 125 w 256"/>
                <a:gd name="T25" fmla="*/ 703 h 1121"/>
                <a:gd name="T26" fmla="*/ 125 w 256"/>
                <a:gd name="T27" fmla="*/ 715 h 1121"/>
                <a:gd name="T28" fmla="*/ 125 w 256"/>
                <a:gd name="T29" fmla="*/ 728 h 1121"/>
                <a:gd name="T30" fmla="*/ 125 w 256"/>
                <a:gd name="T31" fmla="*/ 736 h 1121"/>
                <a:gd name="T32" fmla="*/ 123 w 256"/>
                <a:gd name="T33" fmla="*/ 743 h 1121"/>
                <a:gd name="T34" fmla="*/ 123 w 256"/>
                <a:gd name="T35" fmla="*/ 745 h 1121"/>
                <a:gd name="T36" fmla="*/ 123 w 256"/>
                <a:gd name="T37" fmla="*/ 747 h 1121"/>
                <a:gd name="T38" fmla="*/ 123 w 256"/>
                <a:gd name="T39" fmla="*/ 753 h 1121"/>
                <a:gd name="T40" fmla="*/ 123 w 256"/>
                <a:gd name="T41" fmla="*/ 760 h 1121"/>
                <a:gd name="T42" fmla="*/ 123 w 256"/>
                <a:gd name="T43" fmla="*/ 781 h 1121"/>
                <a:gd name="T44" fmla="*/ 123 w 256"/>
                <a:gd name="T45" fmla="*/ 785 h 1121"/>
                <a:gd name="T46" fmla="*/ 123 w 256"/>
                <a:gd name="T47" fmla="*/ 791 h 1121"/>
                <a:gd name="T48" fmla="*/ 121 w 256"/>
                <a:gd name="T49" fmla="*/ 800 h 1121"/>
                <a:gd name="T50" fmla="*/ 119 w 256"/>
                <a:gd name="T51" fmla="*/ 878 h 1121"/>
                <a:gd name="T52" fmla="*/ 118 w 256"/>
                <a:gd name="T53" fmla="*/ 909 h 1121"/>
                <a:gd name="T54" fmla="*/ 118 w 256"/>
                <a:gd name="T55" fmla="*/ 926 h 1121"/>
                <a:gd name="T56" fmla="*/ 114 w 256"/>
                <a:gd name="T57" fmla="*/ 1085 h 1121"/>
                <a:gd name="T58" fmla="*/ 104 w 256"/>
                <a:gd name="T59" fmla="*/ 1121 h 1121"/>
                <a:gd name="T60" fmla="*/ 104 w 256"/>
                <a:gd name="T61" fmla="*/ 1121 h 11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6"/>
                <a:gd name="T94" fmla="*/ 0 h 1121"/>
                <a:gd name="T95" fmla="*/ 256 w 256"/>
                <a:gd name="T96" fmla="*/ 1121 h 11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6" h="1121">
                  <a:moveTo>
                    <a:pt x="104" y="1121"/>
                  </a:moveTo>
                  <a:lnTo>
                    <a:pt x="167" y="1066"/>
                  </a:lnTo>
                  <a:lnTo>
                    <a:pt x="154" y="1040"/>
                  </a:lnTo>
                  <a:lnTo>
                    <a:pt x="186" y="762"/>
                  </a:lnTo>
                  <a:lnTo>
                    <a:pt x="116" y="462"/>
                  </a:lnTo>
                  <a:lnTo>
                    <a:pt x="116" y="207"/>
                  </a:lnTo>
                  <a:lnTo>
                    <a:pt x="256" y="181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38" y="234"/>
                  </a:lnTo>
                  <a:lnTo>
                    <a:pt x="47" y="441"/>
                  </a:lnTo>
                  <a:lnTo>
                    <a:pt x="125" y="696"/>
                  </a:lnTo>
                  <a:lnTo>
                    <a:pt x="125" y="703"/>
                  </a:lnTo>
                  <a:lnTo>
                    <a:pt x="125" y="715"/>
                  </a:lnTo>
                  <a:lnTo>
                    <a:pt x="125" y="728"/>
                  </a:lnTo>
                  <a:lnTo>
                    <a:pt x="125" y="736"/>
                  </a:lnTo>
                  <a:lnTo>
                    <a:pt x="123" y="743"/>
                  </a:lnTo>
                  <a:lnTo>
                    <a:pt x="123" y="745"/>
                  </a:lnTo>
                  <a:lnTo>
                    <a:pt x="123" y="747"/>
                  </a:lnTo>
                  <a:lnTo>
                    <a:pt x="123" y="753"/>
                  </a:lnTo>
                  <a:lnTo>
                    <a:pt x="123" y="760"/>
                  </a:lnTo>
                  <a:lnTo>
                    <a:pt x="123" y="781"/>
                  </a:lnTo>
                  <a:lnTo>
                    <a:pt x="123" y="785"/>
                  </a:lnTo>
                  <a:lnTo>
                    <a:pt x="123" y="791"/>
                  </a:lnTo>
                  <a:lnTo>
                    <a:pt x="121" y="800"/>
                  </a:lnTo>
                  <a:lnTo>
                    <a:pt x="119" y="878"/>
                  </a:lnTo>
                  <a:lnTo>
                    <a:pt x="118" y="909"/>
                  </a:lnTo>
                  <a:lnTo>
                    <a:pt x="118" y="926"/>
                  </a:lnTo>
                  <a:lnTo>
                    <a:pt x="114" y="1085"/>
                  </a:lnTo>
                  <a:lnTo>
                    <a:pt x="104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66"/>
            <p:cNvSpPr>
              <a:spLocks/>
            </p:cNvSpPr>
            <p:nvPr/>
          </p:nvSpPr>
          <p:spPr bwMode="auto">
            <a:xfrm>
              <a:off x="3443" y="2897"/>
              <a:ext cx="153" cy="241"/>
            </a:xfrm>
            <a:custGeom>
              <a:avLst/>
              <a:gdLst>
                <a:gd name="T0" fmla="*/ 306 w 306"/>
                <a:gd name="T1" fmla="*/ 160 h 481"/>
                <a:gd name="T2" fmla="*/ 247 w 306"/>
                <a:gd name="T3" fmla="*/ 270 h 481"/>
                <a:gd name="T4" fmla="*/ 198 w 306"/>
                <a:gd name="T5" fmla="*/ 314 h 481"/>
                <a:gd name="T6" fmla="*/ 130 w 306"/>
                <a:gd name="T7" fmla="*/ 441 h 481"/>
                <a:gd name="T8" fmla="*/ 52 w 306"/>
                <a:gd name="T9" fmla="*/ 473 h 481"/>
                <a:gd name="T10" fmla="*/ 0 w 306"/>
                <a:gd name="T11" fmla="*/ 481 h 481"/>
                <a:gd name="T12" fmla="*/ 14 w 306"/>
                <a:gd name="T13" fmla="*/ 447 h 481"/>
                <a:gd name="T14" fmla="*/ 112 w 306"/>
                <a:gd name="T15" fmla="*/ 424 h 481"/>
                <a:gd name="T16" fmla="*/ 156 w 306"/>
                <a:gd name="T17" fmla="*/ 348 h 481"/>
                <a:gd name="T18" fmla="*/ 198 w 306"/>
                <a:gd name="T19" fmla="*/ 266 h 481"/>
                <a:gd name="T20" fmla="*/ 196 w 306"/>
                <a:gd name="T21" fmla="*/ 297 h 481"/>
                <a:gd name="T22" fmla="*/ 242 w 306"/>
                <a:gd name="T23" fmla="*/ 247 h 481"/>
                <a:gd name="T24" fmla="*/ 266 w 306"/>
                <a:gd name="T25" fmla="*/ 156 h 481"/>
                <a:gd name="T26" fmla="*/ 303 w 306"/>
                <a:gd name="T27" fmla="*/ 0 h 481"/>
                <a:gd name="T28" fmla="*/ 306 w 306"/>
                <a:gd name="T29" fmla="*/ 160 h 481"/>
                <a:gd name="T30" fmla="*/ 306 w 306"/>
                <a:gd name="T31" fmla="*/ 160 h 4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6"/>
                <a:gd name="T49" fmla="*/ 0 h 481"/>
                <a:gd name="T50" fmla="*/ 306 w 306"/>
                <a:gd name="T51" fmla="*/ 481 h 4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6" h="481">
                  <a:moveTo>
                    <a:pt x="306" y="160"/>
                  </a:moveTo>
                  <a:lnTo>
                    <a:pt x="247" y="270"/>
                  </a:lnTo>
                  <a:lnTo>
                    <a:pt x="198" y="314"/>
                  </a:lnTo>
                  <a:lnTo>
                    <a:pt x="130" y="441"/>
                  </a:lnTo>
                  <a:lnTo>
                    <a:pt x="52" y="473"/>
                  </a:lnTo>
                  <a:lnTo>
                    <a:pt x="0" y="481"/>
                  </a:lnTo>
                  <a:lnTo>
                    <a:pt x="14" y="447"/>
                  </a:lnTo>
                  <a:lnTo>
                    <a:pt x="112" y="424"/>
                  </a:lnTo>
                  <a:lnTo>
                    <a:pt x="156" y="348"/>
                  </a:lnTo>
                  <a:lnTo>
                    <a:pt x="198" y="266"/>
                  </a:lnTo>
                  <a:lnTo>
                    <a:pt x="196" y="297"/>
                  </a:lnTo>
                  <a:lnTo>
                    <a:pt x="242" y="247"/>
                  </a:lnTo>
                  <a:lnTo>
                    <a:pt x="266" y="156"/>
                  </a:lnTo>
                  <a:lnTo>
                    <a:pt x="303" y="0"/>
                  </a:lnTo>
                  <a:lnTo>
                    <a:pt x="30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67"/>
            <p:cNvSpPr>
              <a:spLocks/>
            </p:cNvSpPr>
            <p:nvPr/>
          </p:nvSpPr>
          <p:spPr bwMode="auto">
            <a:xfrm>
              <a:off x="3450" y="2968"/>
              <a:ext cx="96" cy="165"/>
            </a:xfrm>
            <a:custGeom>
              <a:avLst/>
              <a:gdLst>
                <a:gd name="T0" fmla="*/ 184 w 192"/>
                <a:gd name="T1" fmla="*/ 40 h 330"/>
                <a:gd name="T2" fmla="*/ 146 w 192"/>
                <a:gd name="T3" fmla="*/ 131 h 330"/>
                <a:gd name="T4" fmla="*/ 83 w 192"/>
                <a:gd name="T5" fmla="*/ 171 h 330"/>
                <a:gd name="T6" fmla="*/ 59 w 192"/>
                <a:gd name="T7" fmla="*/ 260 h 330"/>
                <a:gd name="T8" fmla="*/ 0 w 192"/>
                <a:gd name="T9" fmla="*/ 330 h 330"/>
                <a:gd name="T10" fmla="*/ 47 w 192"/>
                <a:gd name="T11" fmla="*/ 211 h 330"/>
                <a:gd name="T12" fmla="*/ 62 w 192"/>
                <a:gd name="T13" fmla="*/ 171 h 330"/>
                <a:gd name="T14" fmla="*/ 118 w 192"/>
                <a:gd name="T15" fmla="*/ 118 h 330"/>
                <a:gd name="T16" fmla="*/ 146 w 192"/>
                <a:gd name="T17" fmla="*/ 40 h 330"/>
                <a:gd name="T18" fmla="*/ 192 w 192"/>
                <a:gd name="T19" fmla="*/ 0 h 330"/>
                <a:gd name="T20" fmla="*/ 184 w 192"/>
                <a:gd name="T21" fmla="*/ 40 h 330"/>
                <a:gd name="T22" fmla="*/ 184 w 192"/>
                <a:gd name="T23" fmla="*/ 40 h 3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330"/>
                <a:gd name="T38" fmla="*/ 192 w 192"/>
                <a:gd name="T39" fmla="*/ 330 h 3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330">
                  <a:moveTo>
                    <a:pt x="184" y="40"/>
                  </a:moveTo>
                  <a:lnTo>
                    <a:pt x="146" y="131"/>
                  </a:lnTo>
                  <a:lnTo>
                    <a:pt x="83" y="171"/>
                  </a:lnTo>
                  <a:lnTo>
                    <a:pt x="59" y="260"/>
                  </a:lnTo>
                  <a:lnTo>
                    <a:pt x="0" y="330"/>
                  </a:lnTo>
                  <a:lnTo>
                    <a:pt x="47" y="211"/>
                  </a:lnTo>
                  <a:lnTo>
                    <a:pt x="62" y="171"/>
                  </a:lnTo>
                  <a:lnTo>
                    <a:pt x="118" y="118"/>
                  </a:lnTo>
                  <a:lnTo>
                    <a:pt x="146" y="40"/>
                  </a:lnTo>
                  <a:lnTo>
                    <a:pt x="192" y="0"/>
                  </a:lnTo>
                  <a:lnTo>
                    <a:pt x="18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68"/>
            <p:cNvSpPr>
              <a:spLocks/>
            </p:cNvSpPr>
            <p:nvPr/>
          </p:nvSpPr>
          <p:spPr bwMode="auto">
            <a:xfrm>
              <a:off x="3436" y="2895"/>
              <a:ext cx="50" cy="149"/>
            </a:xfrm>
            <a:custGeom>
              <a:avLst/>
              <a:gdLst>
                <a:gd name="T0" fmla="*/ 93 w 101"/>
                <a:gd name="T1" fmla="*/ 65 h 299"/>
                <a:gd name="T2" fmla="*/ 48 w 101"/>
                <a:gd name="T3" fmla="*/ 166 h 299"/>
                <a:gd name="T4" fmla="*/ 0 w 101"/>
                <a:gd name="T5" fmla="*/ 299 h 299"/>
                <a:gd name="T6" fmla="*/ 8 w 101"/>
                <a:gd name="T7" fmla="*/ 187 h 299"/>
                <a:gd name="T8" fmla="*/ 59 w 101"/>
                <a:gd name="T9" fmla="*/ 65 h 299"/>
                <a:gd name="T10" fmla="*/ 101 w 101"/>
                <a:gd name="T11" fmla="*/ 0 h 299"/>
                <a:gd name="T12" fmla="*/ 93 w 101"/>
                <a:gd name="T13" fmla="*/ 65 h 299"/>
                <a:gd name="T14" fmla="*/ 93 w 101"/>
                <a:gd name="T15" fmla="*/ 65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99"/>
                <a:gd name="T26" fmla="*/ 101 w 101"/>
                <a:gd name="T27" fmla="*/ 299 h 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99">
                  <a:moveTo>
                    <a:pt x="93" y="65"/>
                  </a:moveTo>
                  <a:lnTo>
                    <a:pt x="48" y="166"/>
                  </a:lnTo>
                  <a:lnTo>
                    <a:pt x="0" y="299"/>
                  </a:lnTo>
                  <a:lnTo>
                    <a:pt x="8" y="187"/>
                  </a:lnTo>
                  <a:lnTo>
                    <a:pt x="59" y="65"/>
                  </a:lnTo>
                  <a:lnTo>
                    <a:pt x="101" y="0"/>
                  </a:lnTo>
                  <a:lnTo>
                    <a:pt x="9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69"/>
            <p:cNvSpPr>
              <a:spLocks/>
            </p:cNvSpPr>
            <p:nvPr/>
          </p:nvSpPr>
          <p:spPr bwMode="auto">
            <a:xfrm>
              <a:off x="3123" y="1709"/>
              <a:ext cx="554" cy="751"/>
            </a:xfrm>
            <a:custGeom>
              <a:avLst/>
              <a:gdLst>
                <a:gd name="T0" fmla="*/ 1036 w 1108"/>
                <a:gd name="T1" fmla="*/ 1502 h 1502"/>
                <a:gd name="T2" fmla="*/ 1051 w 1108"/>
                <a:gd name="T3" fmla="*/ 1228 h 1502"/>
                <a:gd name="T4" fmla="*/ 908 w 1108"/>
                <a:gd name="T5" fmla="*/ 893 h 1502"/>
                <a:gd name="T6" fmla="*/ 758 w 1108"/>
                <a:gd name="T7" fmla="*/ 606 h 1502"/>
                <a:gd name="T8" fmla="*/ 572 w 1108"/>
                <a:gd name="T9" fmla="*/ 209 h 1502"/>
                <a:gd name="T10" fmla="*/ 0 w 1108"/>
                <a:gd name="T11" fmla="*/ 0 h 1502"/>
                <a:gd name="T12" fmla="*/ 467 w 1108"/>
                <a:gd name="T13" fmla="*/ 205 h 1502"/>
                <a:gd name="T14" fmla="*/ 465 w 1108"/>
                <a:gd name="T15" fmla="*/ 217 h 1502"/>
                <a:gd name="T16" fmla="*/ 464 w 1108"/>
                <a:gd name="T17" fmla="*/ 236 h 1502"/>
                <a:gd name="T18" fmla="*/ 464 w 1108"/>
                <a:gd name="T19" fmla="*/ 249 h 1502"/>
                <a:gd name="T20" fmla="*/ 462 w 1108"/>
                <a:gd name="T21" fmla="*/ 262 h 1502"/>
                <a:gd name="T22" fmla="*/ 460 w 1108"/>
                <a:gd name="T23" fmla="*/ 291 h 1502"/>
                <a:gd name="T24" fmla="*/ 458 w 1108"/>
                <a:gd name="T25" fmla="*/ 308 h 1502"/>
                <a:gd name="T26" fmla="*/ 458 w 1108"/>
                <a:gd name="T27" fmla="*/ 308 h 1502"/>
                <a:gd name="T28" fmla="*/ 456 w 1108"/>
                <a:gd name="T29" fmla="*/ 312 h 1502"/>
                <a:gd name="T30" fmla="*/ 456 w 1108"/>
                <a:gd name="T31" fmla="*/ 325 h 1502"/>
                <a:gd name="T32" fmla="*/ 452 w 1108"/>
                <a:gd name="T33" fmla="*/ 352 h 1502"/>
                <a:gd name="T34" fmla="*/ 452 w 1108"/>
                <a:gd name="T35" fmla="*/ 357 h 1502"/>
                <a:gd name="T36" fmla="*/ 452 w 1108"/>
                <a:gd name="T37" fmla="*/ 369 h 1502"/>
                <a:gd name="T38" fmla="*/ 450 w 1108"/>
                <a:gd name="T39" fmla="*/ 376 h 1502"/>
                <a:gd name="T40" fmla="*/ 450 w 1108"/>
                <a:gd name="T41" fmla="*/ 386 h 1502"/>
                <a:gd name="T42" fmla="*/ 448 w 1108"/>
                <a:gd name="T43" fmla="*/ 395 h 1502"/>
                <a:gd name="T44" fmla="*/ 448 w 1108"/>
                <a:gd name="T45" fmla="*/ 397 h 1502"/>
                <a:gd name="T46" fmla="*/ 448 w 1108"/>
                <a:gd name="T47" fmla="*/ 405 h 1502"/>
                <a:gd name="T48" fmla="*/ 445 w 1108"/>
                <a:gd name="T49" fmla="*/ 431 h 1502"/>
                <a:gd name="T50" fmla="*/ 445 w 1108"/>
                <a:gd name="T51" fmla="*/ 441 h 1502"/>
                <a:gd name="T52" fmla="*/ 443 w 1108"/>
                <a:gd name="T53" fmla="*/ 449 h 1502"/>
                <a:gd name="T54" fmla="*/ 441 w 1108"/>
                <a:gd name="T55" fmla="*/ 483 h 1502"/>
                <a:gd name="T56" fmla="*/ 439 w 1108"/>
                <a:gd name="T57" fmla="*/ 490 h 1502"/>
                <a:gd name="T58" fmla="*/ 439 w 1108"/>
                <a:gd name="T59" fmla="*/ 496 h 1502"/>
                <a:gd name="T60" fmla="*/ 439 w 1108"/>
                <a:gd name="T61" fmla="*/ 502 h 1502"/>
                <a:gd name="T62" fmla="*/ 437 w 1108"/>
                <a:gd name="T63" fmla="*/ 511 h 1502"/>
                <a:gd name="T64" fmla="*/ 435 w 1108"/>
                <a:gd name="T65" fmla="*/ 525 h 1502"/>
                <a:gd name="T66" fmla="*/ 534 w 1108"/>
                <a:gd name="T67" fmla="*/ 219 h 1502"/>
                <a:gd name="T68" fmla="*/ 654 w 1108"/>
                <a:gd name="T69" fmla="*/ 553 h 1502"/>
                <a:gd name="T70" fmla="*/ 811 w 1108"/>
                <a:gd name="T71" fmla="*/ 918 h 1502"/>
                <a:gd name="T72" fmla="*/ 903 w 1108"/>
                <a:gd name="T73" fmla="*/ 1167 h 1502"/>
                <a:gd name="T74" fmla="*/ 946 w 1108"/>
                <a:gd name="T75" fmla="*/ 1253 h 1502"/>
                <a:gd name="T76" fmla="*/ 1007 w 1108"/>
                <a:gd name="T77" fmla="*/ 1334 h 1502"/>
                <a:gd name="T78" fmla="*/ 878 w 1108"/>
                <a:gd name="T79" fmla="*/ 1473 h 1502"/>
                <a:gd name="T80" fmla="*/ 720 w 1108"/>
                <a:gd name="T81" fmla="*/ 1502 h 15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8"/>
                <a:gd name="T124" fmla="*/ 0 h 1502"/>
                <a:gd name="T125" fmla="*/ 1108 w 1108"/>
                <a:gd name="T126" fmla="*/ 1502 h 15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8" h="1502">
                  <a:moveTo>
                    <a:pt x="720" y="1502"/>
                  </a:moveTo>
                  <a:lnTo>
                    <a:pt x="1036" y="1502"/>
                  </a:lnTo>
                  <a:lnTo>
                    <a:pt x="1108" y="1416"/>
                  </a:lnTo>
                  <a:lnTo>
                    <a:pt x="1051" y="1228"/>
                  </a:lnTo>
                  <a:lnTo>
                    <a:pt x="960" y="1167"/>
                  </a:lnTo>
                  <a:lnTo>
                    <a:pt x="908" y="893"/>
                  </a:lnTo>
                  <a:lnTo>
                    <a:pt x="827" y="798"/>
                  </a:lnTo>
                  <a:lnTo>
                    <a:pt x="758" y="606"/>
                  </a:lnTo>
                  <a:lnTo>
                    <a:pt x="711" y="426"/>
                  </a:lnTo>
                  <a:lnTo>
                    <a:pt x="572" y="209"/>
                  </a:lnTo>
                  <a:lnTo>
                    <a:pt x="376" y="89"/>
                  </a:lnTo>
                  <a:lnTo>
                    <a:pt x="0" y="0"/>
                  </a:lnTo>
                  <a:lnTo>
                    <a:pt x="467" y="200"/>
                  </a:lnTo>
                  <a:lnTo>
                    <a:pt x="467" y="205"/>
                  </a:lnTo>
                  <a:lnTo>
                    <a:pt x="467" y="209"/>
                  </a:lnTo>
                  <a:lnTo>
                    <a:pt x="465" y="217"/>
                  </a:lnTo>
                  <a:lnTo>
                    <a:pt x="465" y="226"/>
                  </a:lnTo>
                  <a:lnTo>
                    <a:pt x="464" y="236"/>
                  </a:lnTo>
                  <a:lnTo>
                    <a:pt x="464" y="243"/>
                  </a:lnTo>
                  <a:lnTo>
                    <a:pt x="464" y="249"/>
                  </a:lnTo>
                  <a:lnTo>
                    <a:pt x="462" y="255"/>
                  </a:lnTo>
                  <a:lnTo>
                    <a:pt x="462" y="262"/>
                  </a:lnTo>
                  <a:lnTo>
                    <a:pt x="460" y="276"/>
                  </a:lnTo>
                  <a:lnTo>
                    <a:pt x="460" y="291"/>
                  </a:lnTo>
                  <a:lnTo>
                    <a:pt x="458" y="300"/>
                  </a:lnTo>
                  <a:lnTo>
                    <a:pt x="458" y="308"/>
                  </a:lnTo>
                  <a:lnTo>
                    <a:pt x="458" y="310"/>
                  </a:lnTo>
                  <a:lnTo>
                    <a:pt x="456" y="312"/>
                  </a:lnTo>
                  <a:lnTo>
                    <a:pt x="456" y="315"/>
                  </a:lnTo>
                  <a:lnTo>
                    <a:pt x="456" y="325"/>
                  </a:lnTo>
                  <a:lnTo>
                    <a:pt x="454" y="342"/>
                  </a:lnTo>
                  <a:lnTo>
                    <a:pt x="452" y="352"/>
                  </a:lnTo>
                  <a:lnTo>
                    <a:pt x="452" y="355"/>
                  </a:lnTo>
                  <a:lnTo>
                    <a:pt x="452" y="357"/>
                  </a:lnTo>
                  <a:lnTo>
                    <a:pt x="452" y="359"/>
                  </a:lnTo>
                  <a:lnTo>
                    <a:pt x="452" y="369"/>
                  </a:lnTo>
                  <a:lnTo>
                    <a:pt x="450" y="373"/>
                  </a:lnTo>
                  <a:lnTo>
                    <a:pt x="450" y="376"/>
                  </a:lnTo>
                  <a:lnTo>
                    <a:pt x="450" y="378"/>
                  </a:lnTo>
                  <a:lnTo>
                    <a:pt x="450" y="386"/>
                  </a:lnTo>
                  <a:lnTo>
                    <a:pt x="448" y="395"/>
                  </a:lnTo>
                  <a:lnTo>
                    <a:pt x="448" y="397"/>
                  </a:lnTo>
                  <a:lnTo>
                    <a:pt x="448" y="401"/>
                  </a:lnTo>
                  <a:lnTo>
                    <a:pt x="448" y="405"/>
                  </a:lnTo>
                  <a:lnTo>
                    <a:pt x="446" y="414"/>
                  </a:lnTo>
                  <a:lnTo>
                    <a:pt x="445" y="431"/>
                  </a:lnTo>
                  <a:lnTo>
                    <a:pt x="445" y="435"/>
                  </a:lnTo>
                  <a:lnTo>
                    <a:pt x="445" y="441"/>
                  </a:lnTo>
                  <a:lnTo>
                    <a:pt x="445" y="445"/>
                  </a:lnTo>
                  <a:lnTo>
                    <a:pt x="443" y="449"/>
                  </a:lnTo>
                  <a:lnTo>
                    <a:pt x="443" y="466"/>
                  </a:lnTo>
                  <a:lnTo>
                    <a:pt x="441" y="483"/>
                  </a:lnTo>
                  <a:lnTo>
                    <a:pt x="439" y="487"/>
                  </a:lnTo>
                  <a:lnTo>
                    <a:pt x="439" y="490"/>
                  </a:lnTo>
                  <a:lnTo>
                    <a:pt x="439" y="494"/>
                  </a:lnTo>
                  <a:lnTo>
                    <a:pt x="439" y="496"/>
                  </a:lnTo>
                  <a:lnTo>
                    <a:pt x="439" y="498"/>
                  </a:lnTo>
                  <a:lnTo>
                    <a:pt x="439" y="502"/>
                  </a:lnTo>
                  <a:lnTo>
                    <a:pt x="437" y="506"/>
                  </a:lnTo>
                  <a:lnTo>
                    <a:pt x="437" y="511"/>
                  </a:lnTo>
                  <a:lnTo>
                    <a:pt x="437" y="519"/>
                  </a:lnTo>
                  <a:lnTo>
                    <a:pt x="435" y="525"/>
                  </a:lnTo>
                  <a:lnTo>
                    <a:pt x="429" y="574"/>
                  </a:lnTo>
                  <a:lnTo>
                    <a:pt x="534" y="219"/>
                  </a:lnTo>
                  <a:lnTo>
                    <a:pt x="654" y="449"/>
                  </a:lnTo>
                  <a:lnTo>
                    <a:pt x="654" y="553"/>
                  </a:lnTo>
                  <a:lnTo>
                    <a:pt x="779" y="798"/>
                  </a:lnTo>
                  <a:lnTo>
                    <a:pt x="811" y="918"/>
                  </a:lnTo>
                  <a:lnTo>
                    <a:pt x="878" y="969"/>
                  </a:lnTo>
                  <a:lnTo>
                    <a:pt x="903" y="1167"/>
                  </a:lnTo>
                  <a:lnTo>
                    <a:pt x="770" y="1247"/>
                  </a:lnTo>
                  <a:lnTo>
                    <a:pt x="946" y="1253"/>
                  </a:lnTo>
                  <a:lnTo>
                    <a:pt x="821" y="1334"/>
                  </a:lnTo>
                  <a:lnTo>
                    <a:pt x="1007" y="1334"/>
                  </a:lnTo>
                  <a:lnTo>
                    <a:pt x="1022" y="1429"/>
                  </a:lnTo>
                  <a:lnTo>
                    <a:pt x="878" y="1473"/>
                  </a:lnTo>
                  <a:lnTo>
                    <a:pt x="720" y="15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70"/>
            <p:cNvSpPr>
              <a:spLocks/>
            </p:cNvSpPr>
            <p:nvPr/>
          </p:nvSpPr>
          <p:spPr bwMode="auto">
            <a:xfrm>
              <a:off x="3366" y="2336"/>
              <a:ext cx="265" cy="164"/>
            </a:xfrm>
            <a:custGeom>
              <a:avLst/>
              <a:gdLst>
                <a:gd name="T0" fmla="*/ 187 w 531"/>
                <a:gd name="T1" fmla="*/ 328 h 328"/>
                <a:gd name="T2" fmla="*/ 82 w 531"/>
                <a:gd name="T3" fmla="*/ 290 h 328"/>
                <a:gd name="T4" fmla="*/ 0 w 531"/>
                <a:gd name="T5" fmla="*/ 157 h 328"/>
                <a:gd name="T6" fmla="*/ 101 w 531"/>
                <a:gd name="T7" fmla="*/ 38 h 328"/>
                <a:gd name="T8" fmla="*/ 196 w 531"/>
                <a:gd name="T9" fmla="*/ 0 h 328"/>
                <a:gd name="T10" fmla="*/ 130 w 531"/>
                <a:gd name="T11" fmla="*/ 110 h 328"/>
                <a:gd name="T12" fmla="*/ 187 w 531"/>
                <a:gd name="T13" fmla="*/ 211 h 328"/>
                <a:gd name="T14" fmla="*/ 531 w 531"/>
                <a:gd name="T15" fmla="*/ 237 h 328"/>
                <a:gd name="T16" fmla="*/ 187 w 531"/>
                <a:gd name="T17" fmla="*/ 328 h 328"/>
                <a:gd name="T18" fmla="*/ 187 w 531"/>
                <a:gd name="T19" fmla="*/ 328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1"/>
                <a:gd name="T31" fmla="*/ 0 h 328"/>
                <a:gd name="T32" fmla="*/ 531 w 531"/>
                <a:gd name="T33" fmla="*/ 328 h 3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1" h="328">
                  <a:moveTo>
                    <a:pt x="187" y="328"/>
                  </a:moveTo>
                  <a:lnTo>
                    <a:pt x="82" y="290"/>
                  </a:lnTo>
                  <a:lnTo>
                    <a:pt x="0" y="157"/>
                  </a:lnTo>
                  <a:lnTo>
                    <a:pt x="101" y="38"/>
                  </a:lnTo>
                  <a:lnTo>
                    <a:pt x="196" y="0"/>
                  </a:lnTo>
                  <a:lnTo>
                    <a:pt x="130" y="110"/>
                  </a:lnTo>
                  <a:lnTo>
                    <a:pt x="187" y="211"/>
                  </a:lnTo>
                  <a:lnTo>
                    <a:pt x="531" y="237"/>
                  </a:lnTo>
                  <a:lnTo>
                    <a:pt x="187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71"/>
            <p:cNvSpPr>
              <a:spLocks/>
            </p:cNvSpPr>
            <p:nvPr/>
          </p:nvSpPr>
          <p:spPr bwMode="auto">
            <a:xfrm>
              <a:off x="3230" y="2005"/>
              <a:ext cx="187" cy="467"/>
            </a:xfrm>
            <a:custGeom>
              <a:avLst/>
              <a:gdLst>
                <a:gd name="T0" fmla="*/ 309 w 372"/>
                <a:gd name="T1" fmla="*/ 734 h 933"/>
                <a:gd name="T2" fmla="*/ 258 w 372"/>
                <a:gd name="T3" fmla="*/ 532 h 933"/>
                <a:gd name="T4" fmla="*/ 368 w 372"/>
                <a:gd name="T5" fmla="*/ 517 h 933"/>
                <a:gd name="T6" fmla="*/ 247 w 372"/>
                <a:gd name="T7" fmla="*/ 376 h 933"/>
                <a:gd name="T8" fmla="*/ 247 w 372"/>
                <a:gd name="T9" fmla="*/ 0 h 933"/>
                <a:gd name="T10" fmla="*/ 161 w 372"/>
                <a:gd name="T11" fmla="*/ 337 h 933"/>
                <a:gd name="T12" fmla="*/ 138 w 372"/>
                <a:gd name="T13" fmla="*/ 627 h 933"/>
                <a:gd name="T14" fmla="*/ 0 w 372"/>
                <a:gd name="T15" fmla="*/ 933 h 933"/>
                <a:gd name="T16" fmla="*/ 152 w 372"/>
                <a:gd name="T17" fmla="*/ 844 h 933"/>
                <a:gd name="T18" fmla="*/ 186 w 372"/>
                <a:gd name="T19" fmla="*/ 422 h 933"/>
                <a:gd name="T20" fmla="*/ 249 w 372"/>
                <a:gd name="T21" fmla="*/ 705 h 933"/>
                <a:gd name="T22" fmla="*/ 319 w 372"/>
                <a:gd name="T23" fmla="*/ 800 h 933"/>
                <a:gd name="T24" fmla="*/ 372 w 372"/>
                <a:gd name="T25" fmla="*/ 753 h 933"/>
                <a:gd name="T26" fmla="*/ 309 w 372"/>
                <a:gd name="T27" fmla="*/ 734 h 933"/>
                <a:gd name="T28" fmla="*/ 309 w 372"/>
                <a:gd name="T29" fmla="*/ 734 h 9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2"/>
                <a:gd name="T46" fmla="*/ 0 h 933"/>
                <a:gd name="T47" fmla="*/ 372 w 372"/>
                <a:gd name="T48" fmla="*/ 933 h 9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2" h="933">
                  <a:moveTo>
                    <a:pt x="309" y="734"/>
                  </a:moveTo>
                  <a:lnTo>
                    <a:pt x="258" y="532"/>
                  </a:lnTo>
                  <a:lnTo>
                    <a:pt x="368" y="517"/>
                  </a:lnTo>
                  <a:lnTo>
                    <a:pt x="247" y="376"/>
                  </a:lnTo>
                  <a:lnTo>
                    <a:pt x="247" y="0"/>
                  </a:lnTo>
                  <a:lnTo>
                    <a:pt x="161" y="337"/>
                  </a:lnTo>
                  <a:lnTo>
                    <a:pt x="138" y="627"/>
                  </a:lnTo>
                  <a:lnTo>
                    <a:pt x="0" y="933"/>
                  </a:lnTo>
                  <a:lnTo>
                    <a:pt x="152" y="844"/>
                  </a:lnTo>
                  <a:lnTo>
                    <a:pt x="186" y="422"/>
                  </a:lnTo>
                  <a:lnTo>
                    <a:pt x="249" y="705"/>
                  </a:lnTo>
                  <a:lnTo>
                    <a:pt x="319" y="800"/>
                  </a:lnTo>
                  <a:lnTo>
                    <a:pt x="372" y="753"/>
                  </a:lnTo>
                  <a:lnTo>
                    <a:pt x="30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72"/>
            <p:cNvSpPr>
              <a:spLocks/>
            </p:cNvSpPr>
            <p:nvPr/>
          </p:nvSpPr>
          <p:spPr bwMode="auto">
            <a:xfrm>
              <a:off x="2067" y="2340"/>
              <a:ext cx="246" cy="497"/>
            </a:xfrm>
            <a:custGeom>
              <a:avLst/>
              <a:gdLst>
                <a:gd name="T0" fmla="*/ 0 w 492"/>
                <a:gd name="T1" fmla="*/ 901 h 994"/>
                <a:gd name="T2" fmla="*/ 11 w 492"/>
                <a:gd name="T3" fmla="*/ 601 h 994"/>
                <a:gd name="T4" fmla="*/ 97 w 492"/>
                <a:gd name="T5" fmla="*/ 244 h 994"/>
                <a:gd name="T6" fmla="*/ 175 w 492"/>
                <a:gd name="T7" fmla="*/ 17 h 994"/>
                <a:gd name="T8" fmla="*/ 327 w 492"/>
                <a:gd name="T9" fmla="*/ 0 h 994"/>
                <a:gd name="T10" fmla="*/ 492 w 492"/>
                <a:gd name="T11" fmla="*/ 91 h 994"/>
                <a:gd name="T12" fmla="*/ 247 w 492"/>
                <a:gd name="T13" fmla="*/ 53 h 994"/>
                <a:gd name="T14" fmla="*/ 178 w 492"/>
                <a:gd name="T15" fmla="*/ 145 h 994"/>
                <a:gd name="T16" fmla="*/ 57 w 492"/>
                <a:gd name="T17" fmla="*/ 510 h 994"/>
                <a:gd name="T18" fmla="*/ 40 w 492"/>
                <a:gd name="T19" fmla="*/ 791 h 994"/>
                <a:gd name="T20" fmla="*/ 40 w 492"/>
                <a:gd name="T21" fmla="*/ 842 h 994"/>
                <a:gd name="T22" fmla="*/ 2 w 492"/>
                <a:gd name="T23" fmla="*/ 994 h 994"/>
                <a:gd name="T24" fmla="*/ 0 w 492"/>
                <a:gd name="T25" fmla="*/ 901 h 994"/>
                <a:gd name="T26" fmla="*/ 0 w 492"/>
                <a:gd name="T27" fmla="*/ 901 h 9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2"/>
                <a:gd name="T43" fmla="*/ 0 h 994"/>
                <a:gd name="T44" fmla="*/ 492 w 492"/>
                <a:gd name="T45" fmla="*/ 994 h 9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2" h="994">
                  <a:moveTo>
                    <a:pt x="0" y="901"/>
                  </a:moveTo>
                  <a:lnTo>
                    <a:pt x="11" y="601"/>
                  </a:lnTo>
                  <a:lnTo>
                    <a:pt x="97" y="244"/>
                  </a:lnTo>
                  <a:lnTo>
                    <a:pt x="175" y="17"/>
                  </a:lnTo>
                  <a:lnTo>
                    <a:pt x="327" y="0"/>
                  </a:lnTo>
                  <a:lnTo>
                    <a:pt x="492" y="91"/>
                  </a:lnTo>
                  <a:lnTo>
                    <a:pt x="247" y="53"/>
                  </a:lnTo>
                  <a:lnTo>
                    <a:pt x="178" y="145"/>
                  </a:lnTo>
                  <a:lnTo>
                    <a:pt x="57" y="510"/>
                  </a:lnTo>
                  <a:lnTo>
                    <a:pt x="40" y="791"/>
                  </a:lnTo>
                  <a:lnTo>
                    <a:pt x="40" y="842"/>
                  </a:lnTo>
                  <a:lnTo>
                    <a:pt x="2" y="994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73"/>
            <p:cNvSpPr>
              <a:spLocks/>
            </p:cNvSpPr>
            <p:nvPr/>
          </p:nvSpPr>
          <p:spPr bwMode="auto">
            <a:xfrm>
              <a:off x="2159" y="2397"/>
              <a:ext cx="260" cy="438"/>
            </a:xfrm>
            <a:custGeom>
              <a:avLst/>
              <a:gdLst>
                <a:gd name="T0" fmla="*/ 17 w 519"/>
                <a:gd name="T1" fmla="*/ 770 h 877"/>
                <a:gd name="T2" fmla="*/ 8 w 519"/>
                <a:gd name="T3" fmla="*/ 797 h 877"/>
                <a:gd name="T4" fmla="*/ 40 w 519"/>
                <a:gd name="T5" fmla="*/ 814 h 877"/>
                <a:gd name="T6" fmla="*/ 95 w 519"/>
                <a:gd name="T7" fmla="*/ 877 h 877"/>
                <a:gd name="T8" fmla="*/ 78 w 519"/>
                <a:gd name="T9" fmla="*/ 778 h 877"/>
                <a:gd name="T10" fmla="*/ 143 w 519"/>
                <a:gd name="T11" fmla="*/ 593 h 877"/>
                <a:gd name="T12" fmla="*/ 325 w 519"/>
                <a:gd name="T13" fmla="*/ 272 h 877"/>
                <a:gd name="T14" fmla="*/ 376 w 519"/>
                <a:gd name="T15" fmla="*/ 97 h 877"/>
                <a:gd name="T16" fmla="*/ 519 w 519"/>
                <a:gd name="T17" fmla="*/ 0 h 877"/>
                <a:gd name="T18" fmla="*/ 205 w 519"/>
                <a:gd name="T19" fmla="*/ 23 h 877"/>
                <a:gd name="T20" fmla="*/ 280 w 519"/>
                <a:gd name="T21" fmla="*/ 143 h 877"/>
                <a:gd name="T22" fmla="*/ 247 w 519"/>
                <a:gd name="T23" fmla="*/ 251 h 877"/>
                <a:gd name="T24" fmla="*/ 122 w 519"/>
                <a:gd name="T25" fmla="*/ 464 h 877"/>
                <a:gd name="T26" fmla="*/ 0 w 519"/>
                <a:gd name="T27" fmla="*/ 719 h 877"/>
                <a:gd name="T28" fmla="*/ 17 w 519"/>
                <a:gd name="T29" fmla="*/ 770 h 877"/>
                <a:gd name="T30" fmla="*/ 17 w 519"/>
                <a:gd name="T31" fmla="*/ 770 h 8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9"/>
                <a:gd name="T49" fmla="*/ 0 h 877"/>
                <a:gd name="T50" fmla="*/ 519 w 519"/>
                <a:gd name="T51" fmla="*/ 877 h 8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9" h="877">
                  <a:moveTo>
                    <a:pt x="17" y="770"/>
                  </a:moveTo>
                  <a:lnTo>
                    <a:pt x="8" y="797"/>
                  </a:lnTo>
                  <a:lnTo>
                    <a:pt x="40" y="814"/>
                  </a:lnTo>
                  <a:lnTo>
                    <a:pt x="95" y="877"/>
                  </a:lnTo>
                  <a:lnTo>
                    <a:pt x="78" y="778"/>
                  </a:lnTo>
                  <a:lnTo>
                    <a:pt x="143" y="593"/>
                  </a:lnTo>
                  <a:lnTo>
                    <a:pt x="325" y="272"/>
                  </a:lnTo>
                  <a:lnTo>
                    <a:pt x="376" y="97"/>
                  </a:lnTo>
                  <a:lnTo>
                    <a:pt x="519" y="0"/>
                  </a:lnTo>
                  <a:lnTo>
                    <a:pt x="205" y="23"/>
                  </a:lnTo>
                  <a:lnTo>
                    <a:pt x="280" y="143"/>
                  </a:lnTo>
                  <a:lnTo>
                    <a:pt x="247" y="251"/>
                  </a:lnTo>
                  <a:lnTo>
                    <a:pt x="122" y="464"/>
                  </a:lnTo>
                  <a:lnTo>
                    <a:pt x="0" y="719"/>
                  </a:lnTo>
                  <a:lnTo>
                    <a:pt x="17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74"/>
            <p:cNvSpPr>
              <a:spLocks/>
            </p:cNvSpPr>
            <p:nvPr/>
          </p:nvSpPr>
          <p:spPr bwMode="auto">
            <a:xfrm>
              <a:off x="2107" y="1696"/>
              <a:ext cx="675" cy="740"/>
            </a:xfrm>
            <a:custGeom>
              <a:avLst/>
              <a:gdLst>
                <a:gd name="T0" fmla="*/ 404 w 1349"/>
                <a:gd name="T1" fmla="*/ 1479 h 1479"/>
                <a:gd name="T2" fmla="*/ 218 w 1349"/>
                <a:gd name="T3" fmla="*/ 1340 h 1479"/>
                <a:gd name="T4" fmla="*/ 87 w 1349"/>
                <a:gd name="T5" fmla="*/ 1323 h 1479"/>
                <a:gd name="T6" fmla="*/ 39 w 1349"/>
                <a:gd name="T7" fmla="*/ 1173 h 1479"/>
                <a:gd name="T8" fmla="*/ 104 w 1349"/>
                <a:gd name="T9" fmla="*/ 1057 h 1479"/>
                <a:gd name="T10" fmla="*/ 226 w 1349"/>
                <a:gd name="T11" fmla="*/ 1006 h 1479"/>
                <a:gd name="T12" fmla="*/ 167 w 1349"/>
                <a:gd name="T13" fmla="*/ 975 h 1479"/>
                <a:gd name="T14" fmla="*/ 351 w 1349"/>
                <a:gd name="T15" fmla="*/ 896 h 1479"/>
                <a:gd name="T16" fmla="*/ 404 w 1349"/>
                <a:gd name="T17" fmla="*/ 694 h 1479"/>
                <a:gd name="T18" fmla="*/ 479 w 1349"/>
                <a:gd name="T19" fmla="*/ 510 h 1479"/>
                <a:gd name="T20" fmla="*/ 553 w 1349"/>
                <a:gd name="T21" fmla="*/ 521 h 1479"/>
                <a:gd name="T22" fmla="*/ 570 w 1349"/>
                <a:gd name="T23" fmla="*/ 323 h 1479"/>
                <a:gd name="T24" fmla="*/ 707 w 1349"/>
                <a:gd name="T25" fmla="*/ 166 h 1479"/>
                <a:gd name="T26" fmla="*/ 1338 w 1349"/>
                <a:gd name="T27" fmla="*/ 36 h 1479"/>
                <a:gd name="T28" fmla="*/ 1349 w 1349"/>
                <a:gd name="T29" fmla="*/ 0 h 1479"/>
                <a:gd name="T30" fmla="*/ 743 w 1349"/>
                <a:gd name="T31" fmla="*/ 105 h 1479"/>
                <a:gd name="T32" fmla="*/ 566 w 1349"/>
                <a:gd name="T33" fmla="*/ 251 h 1479"/>
                <a:gd name="T34" fmla="*/ 496 w 1349"/>
                <a:gd name="T35" fmla="*/ 405 h 1479"/>
                <a:gd name="T36" fmla="*/ 363 w 1349"/>
                <a:gd name="T37" fmla="*/ 624 h 1479"/>
                <a:gd name="T38" fmla="*/ 283 w 1349"/>
                <a:gd name="T39" fmla="*/ 867 h 1479"/>
                <a:gd name="T40" fmla="*/ 81 w 1349"/>
                <a:gd name="T41" fmla="*/ 953 h 1479"/>
                <a:gd name="T42" fmla="*/ 0 w 1349"/>
                <a:gd name="T43" fmla="*/ 1224 h 1479"/>
                <a:gd name="T44" fmla="*/ 76 w 1349"/>
                <a:gd name="T45" fmla="*/ 1392 h 1479"/>
                <a:gd name="T46" fmla="*/ 243 w 1349"/>
                <a:gd name="T47" fmla="*/ 1397 h 1479"/>
                <a:gd name="T48" fmla="*/ 404 w 1349"/>
                <a:gd name="T49" fmla="*/ 1479 h 1479"/>
                <a:gd name="T50" fmla="*/ 404 w 1349"/>
                <a:gd name="T51" fmla="*/ 1479 h 14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49"/>
                <a:gd name="T79" fmla="*/ 0 h 1479"/>
                <a:gd name="T80" fmla="*/ 1349 w 1349"/>
                <a:gd name="T81" fmla="*/ 1479 h 14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49" h="1479">
                  <a:moveTo>
                    <a:pt x="404" y="1479"/>
                  </a:moveTo>
                  <a:lnTo>
                    <a:pt x="218" y="1340"/>
                  </a:lnTo>
                  <a:lnTo>
                    <a:pt x="87" y="1323"/>
                  </a:lnTo>
                  <a:lnTo>
                    <a:pt x="39" y="1173"/>
                  </a:lnTo>
                  <a:lnTo>
                    <a:pt x="104" y="1057"/>
                  </a:lnTo>
                  <a:lnTo>
                    <a:pt x="226" y="1006"/>
                  </a:lnTo>
                  <a:lnTo>
                    <a:pt x="167" y="975"/>
                  </a:lnTo>
                  <a:lnTo>
                    <a:pt x="351" y="896"/>
                  </a:lnTo>
                  <a:lnTo>
                    <a:pt x="404" y="694"/>
                  </a:lnTo>
                  <a:lnTo>
                    <a:pt x="479" y="510"/>
                  </a:lnTo>
                  <a:lnTo>
                    <a:pt x="553" y="521"/>
                  </a:lnTo>
                  <a:lnTo>
                    <a:pt x="570" y="323"/>
                  </a:lnTo>
                  <a:lnTo>
                    <a:pt x="707" y="166"/>
                  </a:lnTo>
                  <a:lnTo>
                    <a:pt x="1338" y="36"/>
                  </a:lnTo>
                  <a:lnTo>
                    <a:pt x="1349" y="0"/>
                  </a:lnTo>
                  <a:lnTo>
                    <a:pt x="743" y="105"/>
                  </a:lnTo>
                  <a:lnTo>
                    <a:pt x="566" y="251"/>
                  </a:lnTo>
                  <a:lnTo>
                    <a:pt x="496" y="405"/>
                  </a:lnTo>
                  <a:lnTo>
                    <a:pt x="363" y="624"/>
                  </a:lnTo>
                  <a:lnTo>
                    <a:pt x="283" y="867"/>
                  </a:lnTo>
                  <a:lnTo>
                    <a:pt x="81" y="953"/>
                  </a:lnTo>
                  <a:lnTo>
                    <a:pt x="0" y="1224"/>
                  </a:lnTo>
                  <a:lnTo>
                    <a:pt x="76" y="1392"/>
                  </a:lnTo>
                  <a:lnTo>
                    <a:pt x="243" y="1397"/>
                  </a:lnTo>
                  <a:lnTo>
                    <a:pt x="404" y="1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75"/>
            <p:cNvSpPr>
              <a:spLocks/>
            </p:cNvSpPr>
            <p:nvPr/>
          </p:nvSpPr>
          <p:spPr bwMode="auto">
            <a:xfrm>
              <a:off x="2436" y="2441"/>
              <a:ext cx="173" cy="591"/>
            </a:xfrm>
            <a:custGeom>
              <a:avLst/>
              <a:gdLst>
                <a:gd name="T0" fmla="*/ 57 w 346"/>
                <a:gd name="T1" fmla="*/ 1176 h 1182"/>
                <a:gd name="T2" fmla="*/ 225 w 346"/>
                <a:gd name="T3" fmla="*/ 519 h 1182"/>
                <a:gd name="T4" fmla="*/ 346 w 346"/>
                <a:gd name="T5" fmla="*/ 22 h 1182"/>
                <a:gd name="T6" fmla="*/ 284 w 346"/>
                <a:gd name="T7" fmla="*/ 0 h 1182"/>
                <a:gd name="T8" fmla="*/ 111 w 346"/>
                <a:gd name="T9" fmla="*/ 836 h 1182"/>
                <a:gd name="T10" fmla="*/ 0 w 346"/>
                <a:gd name="T11" fmla="*/ 1182 h 1182"/>
                <a:gd name="T12" fmla="*/ 57 w 346"/>
                <a:gd name="T13" fmla="*/ 1176 h 1182"/>
                <a:gd name="T14" fmla="*/ 57 w 346"/>
                <a:gd name="T15" fmla="*/ 1176 h 1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182"/>
                <a:gd name="T26" fmla="*/ 346 w 346"/>
                <a:gd name="T27" fmla="*/ 1182 h 11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182">
                  <a:moveTo>
                    <a:pt x="57" y="1176"/>
                  </a:moveTo>
                  <a:lnTo>
                    <a:pt x="225" y="519"/>
                  </a:lnTo>
                  <a:lnTo>
                    <a:pt x="346" y="22"/>
                  </a:lnTo>
                  <a:lnTo>
                    <a:pt x="284" y="0"/>
                  </a:lnTo>
                  <a:lnTo>
                    <a:pt x="111" y="836"/>
                  </a:lnTo>
                  <a:lnTo>
                    <a:pt x="0" y="1182"/>
                  </a:lnTo>
                  <a:lnTo>
                    <a:pt x="57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76"/>
            <p:cNvSpPr>
              <a:spLocks/>
            </p:cNvSpPr>
            <p:nvPr/>
          </p:nvSpPr>
          <p:spPr bwMode="auto">
            <a:xfrm>
              <a:off x="2554" y="2842"/>
              <a:ext cx="514" cy="44"/>
            </a:xfrm>
            <a:custGeom>
              <a:avLst/>
              <a:gdLst>
                <a:gd name="T0" fmla="*/ 905 w 1028"/>
                <a:gd name="T1" fmla="*/ 0 h 87"/>
                <a:gd name="T2" fmla="*/ 601 w 1028"/>
                <a:gd name="T3" fmla="*/ 40 h 87"/>
                <a:gd name="T4" fmla="*/ 0 w 1028"/>
                <a:gd name="T5" fmla="*/ 9 h 87"/>
                <a:gd name="T6" fmla="*/ 359 w 1028"/>
                <a:gd name="T7" fmla="*/ 87 h 87"/>
                <a:gd name="T8" fmla="*/ 1028 w 1028"/>
                <a:gd name="T9" fmla="*/ 32 h 87"/>
                <a:gd name="T10" fmla="*/ 905 w 1028"/>
                <a:gd name="T11" fmla="*/ 0 h 87"/>
                <a:gd name="T12" fmla="*/ 905 w 1028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8"/>
                <a:gd name="T22" fmla="*/ 0 h 87"/>
                <a:gd name="T23" fmla="*/ 1028 w 1028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8" h="87">
                  <a:moveTo>
                    <a:pt x="905" y="0"/>
                  </a:moveTo>
                  <a:lnTo>
                    <a:pt x="601" y="40"/>
                  </a:lnTo>
                  <a:lnTo>
                    <a:pt x="0" y="9"/>
                  </a:lnTo>
                  <a:lnTo>
                    <a:pt x="359" y="87"/>
                  </a:lnTo>
                  <a:lnTo>
                    <a:pt x="1028" y="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77"/>
            <p:cNvSpPr>
              <a:spLocks/>
            </p:cNvSpPr>
            <p:nvPr/>
          </p:nvSpPr>
          <p:spPr bwMode="auto">
            <a:xfrm>
              <a:off x="2779" y="2865"/>
              <a:ext cx="132" cy="93"/>
            </a:xfrm>
            <a:custGeom>
              <a:avLst/>
              <a:gdLst>
                <a:gd name="T0" fmla="*/ 235 w 264"/>
                <a:gd name="T1" fmla="*/ 0 h 187"/>
                <a:gd name="T2" fmla="*/ 264 w 264"/>
                <a:gd name="T3" fmla="*/ 145 h 187"/>
                <a:gd name="T4" fmla="*/ 114 w 264"/>
                <a:gd name="T5" fmla="*/ 187 h 187"/>
                <a:gd name="T6" fmla="*/ 11 w 264"/>
                <a:gd name="T7" fmla="*/ 168 h 187"/>
                <a:gd name="T8" fmla="*/ 0 w 264"/>
                <a:gd name="T9" fmla="*/ 0 h 187"/>
                <a:gd name="T10" fmla="*/ 39 w 264"/>
                <a:gd name="T11" fmla="*/ 116 h 187"/>
                <a:gd name="T12" fmla="*/ 150 w 264"/>
                <a:gd name="T13" fmla="*/ 122 h 187"/>
                <a:gd name="T14" fmla="*/ 68 w 264"/>
                <a:gd name="T15" fmla="*/ 94 h 187"/>
                <a:gd name="T16" fmla="*/ 68 w 264"/>
                <a:gd name="T17" fmla="*/ 0 h 187"/>
                <a:gd name="T18" fmla="*/ 150 w 264"/>
                <a:gd name="T19" fmla="*/ 0 h 187"/>
                <a:gd name="T20" fmla="*/ 207 w 264"/>
                <a:gd name="T21" fmla="*/ 122 h 187"/>
                <a:gd name="T22" fmla="*/ 207 w 264"/>
                <a:gd name="T23" fmla="*/ 6 h 187"/>
                <a:gd name="T24" fmla="*/ 235 w 264"/>
                <a:gd name="T25" fmla="*/ 0 h 187"/>
                <a:gd name="T26" fmla="*/ 235 w 264"/>
                <a:gd name="T27" fmla="*/ 0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4"/>
                <a:gd name="T43" fmla="*/ 0 h 187"/>
                <a:gd name="T44" fmla="*/ 264 w 264"/>
                <a:gd name="T45" fmla="*/ 187 h 1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4" h="187">
                  <a:moveTo>
                    <a:pt x="235" y="0"/>
                  </a:moveTo>
                  <a:lnTo>
                    <a:pt x="264" y="145"/>
                  </a:lnTo>
                  <a:lnTo>
                    <a:pt x="114" y="187"/>
                  </a:lnTo>
                  <a:lnTo>
                    <a:pt x="11" y="168"/>
                  </a:lnTo>
                  <a:lnTo>
                    <a:pt x="0" y="0"/>
                  </a:lnTo>
                  <a:lnTo>
                    <a:pt x="39" y="116"/>
                  </a:lnTo>
                  <a:lnTo>
                    <a:pt x="150" y="122"/>
                  </a:lnTo>
                  <a:lnTo>
                    <a:pt x="68" y="94"/>
                  </a:lnTo>
                  <a:lnTo>
                    <a:pt x="68" y="0"/>
                  </a:lnTo>
                  <a:lnTo>
                    <a:pt x="150" y="0"/>
                  </a:lnTo>
                  <a:lnTo>
                    <a:pt x="207" y="122"/>
                  </a:lnTo>
                  <a:lnTo>
                    <a:pt x="207" y="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78"/>
            <p:cNvSpPr>
              <a:spLocks/>
            </p:cNvSpPr>
            <p:nvPr/>
          </p:nvSpPr>
          <p:spPr bwMode="auto">
            <a:xfrm>
              <a:off x="2617" y="2923"/>
              <a:ext cx="490" cy="63"/>
            </a:xfrm>
            <a:custGeom>
              <a:avLst/>
              <a:gdLst>
                <a:gd name="T0" fmla="*/ 979 w 979"/>
                <a:gd name="T1" fmla="*/ 12 h 126"/>
                <a:gd name="T2" fmla="*/ 979 w 979"/>
                <a:gd name="T3" fmla="*/ 126 h 126"/>
                <a:gd name="T4" fmla="*/ 0 w 979"/>
                <a:gd name="T5" fmla="*/ 0 h 126"/>
                <a:gd name="T6" fmla="*/ 979 w 979"/>
                <a:gd name="T7" fmla="*/ 12 h 126"/>
                <a:gd name="T8" fmla="*/ 979 w 979"/>
                <a:gd name="T9" fmla="*/ 12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9"/>
                <a:gd name="T16" fmla="*/ 0 h 126"/>
                <a:gd name="T17" fmla="*/ 979 w 97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9" h="126">
                  <a:moveTo>
                    <a:pt x="979" y="12"/>
                  </a:moveTo>
                  <a:lnTo>
                    <a:pt x="979" y="126"/>
                  </a:lnTo>
                  <a:lnTo>
                    <a:pt x="0" y="0"/>
                  </a:lnTo>
                  <a:lnTo>
                    <a:pt x="97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79"/>
            <p:cNvSpPr>
              <a:spLocks/>
            </p:cNvSpPr>
            <p:nvPr/>
          </p:nvSpPr>
          <p:spPr bwMode="auto">
            <a:xfrm>
              <a:off x="2172" y="2819"/>
              <a:ext cx="157" cy="139"/>
            </a:xfrm>
            <a:custGeom>
              <a:avLst/>
              <a:gdLst>
                <a:gd name="T0" fmla="*/ 302 w 313"/>
                <a:gd name="T1" fmla="*/ 280 h 280"/>
                <a:gd name="T2" fmla="*/ 222 w 313"/>
                <a:gd name="T3" fmla="*/ 190 h 280"/>
                <a:gd name="T4" fmla="*/ 146 w 313"/>
                <a:gd name="T5" fmla="*/ 143 h 280"/>
                <a:gd name="T6" fmla="*/ 81 w 313"/>
                <a:gd name="T7" fmla="*/ 52 h 280"/>
                <a:gd name="T8" fmla="*/ 0 w 313"/>
                <a:gd name="T9" fmla="*/ 0 h 280"/>
                <a:gd name="T10" fmla="*/ 80 w 313"/>
                <a:gd name="T11" fmla="*/ 25 h 280"/>
                <a:gd name="T12" fmla="*/ 165 w 313"/>
                <a:gd name="T13" fmla="*/ 124 h 280"/>
                <a:gd name="T14" fmla="*/ 270 w 313"/>
                <a:gd name="T15" fmla="*/ 198 h 280"/>
                <a:gd name="T16" fmla="*/ 313 w 313"/>
                <a:gd name="T17" fmla="*/ 257 h 280"/>
                <a:gd name="T18" fmla="*/ 302 w 313"/>
                <a:gd name="T19" fmla="*/ 280 h 280"/>
                <a:gd name="T20" fmla="*/ 302 w 313"/>
                <a:gd name="T21" fmla="*/ 280 h 2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80"/>
                <a:gd name="T35" fmla="*/ 313 w 313"/>
                <a:gd name="T36" fmla="*/ 280 h 2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80">
                  <a:moveTo>
                    <a:pt x="302" y="280"/>
                  </a:moveTo>
                  <a:lnTo>
                    <a:pt x="222" y="190"/>
                  </a:lnTo>
                  <a:lnTo>
                    <a:pt x="146" y="143"/>
                  </a:lnTo>
                  <a:lnTo>
                    <a:pt x="81" y="5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165" y="124"/>
                  </a:lnTo>
                  <a:lnTo>
                    <a:pt x="270" y="198"/>
                  </a:lnTo>
                  <a:lnTo>
                    <a:pt x="313" y="257"/>
                  </a:lnTo>
                  <a:lnTo>
                    <a:pt x="302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80"/>
            <p:cNvSpPr>
              <a:spLocks/>
            </p:cNvSpPr>
            <p:nvPr/>
          </p:nvSpPr>
          <p:spPr bwMode="auto">
            <a:xfrm>
              <a:off x="2188" y="2917"/>
              <a:ext cx="135" cy="68"/>
            </a:xfrm>
            <a:custGeom>
              <a:avLst/>
              <a:gdLst>
                <a:gd name="T0" fmla="*/ 223 w 270"/>
                <a:gd name="T1" fmla="*/ 89 h 135"/>
                <a:gd name="T2" fmla="*/ 171 w 270"/>
                <a:gd name="T3" fmla="*/ 80 h 135"/>
                <a:gd name="T4" fmla="*/ 74 w 270"/>
                <a:gd name="T5" fmla="*/ 17 h 135"/>
                <a:gd name="T6" fmla="*/ 95 w 270"/>
                <a:gd name="T7" fmla="*/ 47 h 135"/>
                <a:gd name="T8" fmla="*/ 0 w 270"/>
                <a:gd name="T9" fmla="*/ 11 h 135"/>
                <a:gd name="T10" fmla="*/ 88 w 270"/>
                <a:gd name="T11" fmla="*/ 74 h 135"/>
                <a:gd name="T12" fmla="*/ 65 w 270"/>
                <a:gd name="T13" fmla="*/ 108 h 135"/>
                <a:gd name="T14" fmla="*/ 154 w 270"/>
                <a:gd name="T15" fmla="*/ 108 h 135"/>
                <a:gd name="T16" fmla="*/ 243 w 270"/>
                <a:gd name="T17" fmla="*/ 135 h 135"/>
                <a:gd name="T18" fmla="*/ 270 w 270"/>
                <a:gd name="T19" fmla="*/ 76 h 135"/>
                <a:gd name="T20" fmla="*/ 223 w 270"/>
                <a:gd name="T21" fmla="*/ 0 h 135"/>
                <a:gd name="T22" fmla="*/ 242 w 270"/>
                <a:gd name="T23" fmla="*/ 72 h 135"/>
                <a:gd name="T24" fmla="*/ 223 w 270"/>
                <a:gd name="T25" fmla="*/ 89 h 135"/>
                <a:gd name="T26" fmla="*/ 223 w 270"/>
                <a:gd name="T27" fmla="*/ 89 h 1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135"/>
                <a:gd name="T44" fmla="*/ 270 w 270"/>
                <a:gd name="T45" fmla="*/ 135 h 1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135">
                  <a:moveTo>
                    <a:pt x="223" y="89"/>
                  </a:moveTo>
                  <a:lnTo>
                    <a:pt x="171" y="80"/>
                  </a:lnTo>
                  <a:lnTo>
                    <a:pt x="74" y="17"/>
                  </a:lnTo>
                  <a:lnTo>
                    <a:pt x="95" y="47"/>
                  </a:lnTo>
                  <a:lnTo>
                    <a:pt x="0" y="11"/>
                  </a:lnTo>
                  <a:lnTo>
                    <a:pt x="88" y="74"/>
                  </a:lnTo>
                  <a:lnTo>
                    <a:pt x="65" y="108"/>
                  </a:lnTo>
                  <a:lnTo>
                    <a:pt x="154" y="108"/>
                  </a:lnTo>
                  <a:lnTo>
                    <a:pt x="243" y="135"/>
                  </a:lnTo>
                  <a:lnTo>
                    <a:pt x="270" y="76"/>
                  </a:lnTo>
                  <a:lnTo>
                    <a:pt x="223" y="0"/>
                  </a:lnTo>
                  <a:lnTo>
                    <a:pt x="242" y="72"/>
                  </a:lnTo>
                  <a:lnTo>
                    <a:pt x="2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81"/>
            <p:cNvSpPr>
              <a:spLocks/>
            </p:cNvSpPr>
            <p:nvPr/>
          </p:nvSpPr>
          <p:spPr bwMode="auto">
            <a:xfrm>
              <a:off x="3006" y="2112"/>
              <a:ext cx="220" cy="23"/>
            </a:xfrm>
            <a:custGeom>
              <a:avLst/>
              <a:gdLst>
                <a:gd name="T0" fmla="*/ 439 w 439"/>
                <a:gd name="T1" fmla="*/ 40 h 48"/>
                <a:gd name="T2" fmla="*/ 0 w 439"/>
                <a:gd name="T3" fmla="*/ 48 h 48"/>
                <a:gd name="T4" fmla="*/ 141 w 439"/>
                <a:gd name="T5" fmla="*/ 0 h 48"/>
                <a:gd name="T6" fmla="*/ 439 w 439"/>
                <a:gd name="T7" fmla="*/ 40 h 48"/>
                <a:gd name="T8" fmla="*/ 439 w 439"/>
                <a:gd name="T9" fmla="*/ 4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9"/>
                <a:gd name="T16" fmla="*/ 0 h 48"/>
                <a:gd name="T17" fmla="*/ 439 w 43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9" h="48">
                  <a:moveTo>
                    <a:pt x="439" y="40"/>
                  </a:moveTo>
                  <a:lnTo>
                    <a:pt x="0" y="48"/>
                  </a:lnTo>
                  <a:lnTo>
                    <a:pt x="141" y="0"/>
                  </a:lnTo>
                  <a:lnTo>
                    <a:pt x="43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82"/>
            <p:cNvSpPr>
              <a:spLocks/>
            </p:cNvSpPr>
            <p:nvPr/>
          </p:nvSpPr>
          <p:spPr bwMode="auto">
            <a:xfrm>
              <a:off x="3092" y="2167"/>
              <a:ext cx="137" cy="262"/>
            </a:xfrm>
            <a:custGeom>
              <a:avLst/>
              <a:gdLst>
                <a:gd name="T0" fmla="*/ 274 w 274"/>
                <a:gd name="T1" fmla="*/ 0 h 525"/>
                <a:gd name="T2" fmla="*/ 266 w 274"/>
                <a:gd name="T3" fmla="*/ 289 h 525"/>
                <a:gd name="T4" fmla="*/ 180 w 274"/>
                <a:gd name="T5" fmla="*/ 525 h 525"/>
                <a:gd name="T6" fmla="*/ 0 w 274"/>
                <a:gd name="T7" fmla="*/ 439 h 525"/>
                <a:gd name="T8" fmla="*/ 163 w 274"/>
                <a:gd name="T9" fmla="*/ 447 h 525"/>
                <a:gd name="T10" fmla="*/ 274 w 274"/>
                <a:gd name="T11" fmla="*/ 0 h 525"/>
                <a:gd name="T12" fmla="*/ 274 w 274"/>
                <a:gd name="T13" fmla="*/ 0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525"/>
                <a:gd name="T23" fmla="*/ 274 w 274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525">
                  <a:moveTo>
                    <a:pt x="274" y="0"/>
                  </a:moveTo>
                  <a:lnTo>
                    <a:pt x="266" y="289"/>
                  </a:lnTo>
                  <a:lnTo>
                    <a:pt x="180" y="525"/>
                  </a:lnTo>
                  <a:lnTo>
                    <a:pt x="0" y="439"/>
                  </a:lnTo>
                  <a:lnTo>
                    <a:pt x="163" y="447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83"/>
            <p:cNvSpPr>
              <a:spLocks/>
            </p:cNvSpPr>
            <p:nvPr/>
          </p:nvSpPr>
          <p:spPr bwMode="auto">
            <a:xfrm>
              <a:off x="2505" y="2095"/>
              <a:ext cx="246" cy="264"/>
            </a:xfrm>
            <a:custGeom>
              <a:avLst/>
              <a:gdLst>
                <a:gd name="T0" fmla="*/ 492 w 492"/>
                <a:gd name="T1" fmla="*/ 526 h 526"/>
                <a:gd name="T2" fmla="*/ 186 w 492"/>
                <a:gd name="T3" fmla="*/ 494 h 526"/>
                <a:gd name="T4" fmla="*/ 0 w 492"/>
                <a:gd name="T5" fmla="*/ 188 h 526"/>
                <a:gd name="T6" fmla="*/ 6 w 492"/>
                <a:gd name="T7" fmla="*/ 0 h 526"/>
                <a:gd name="T8" fmla="*/ 264 w 492"/>
                <a:gd name="T9" fmla="*/ 102 h 526"/>
                <a:gd name="T10" fmla="*/ 93 w 492"/>
                <a:gd name="T11" fmla="*/ 95 h 526"/>
                <a:gd name="T12" fmla="*/ 219 w 492"/>
                <a:gd name="T13" fmla="*/ 431 h 526"/>
                <a:gd name="T14" fmla="*/ 492 w 492"/>
                <a:gd name="T15" fmla="*/ 526 h 526"/>
                <a:gd name="T16" fmla="*/ 492 w 492"/>
                <a:gd name="T17" fmla="*/ 526 h 5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526"/>
                <a:gd name="T29" fmla="*/ 492 w 492"/>
                <a:gd name="T30" fmla="*/ 526 h 5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526">
                  <a:moveTo>
                    <a:pt x="492" y="526"/>
                  </a:moveTo>
                  <a:lnTo>
                    <a:pt x="186" y="494"/>
                  </a:lnTo>
                  <a:lnTo>
                    <a:pt x="0" y="188"/>
                  </a:lnTo>
                  <a:lnTo>
                    <a:pt x="6" y="0"/>
                  </a:lnTo>
                  <a:lnTo>
                    <a:pt x="264" y="102"/>
                  </a:lnTo>
                  <a:lnTo>
                    <a:pt x="93" y="95"/>
                  </a:lnTo>
                  <a:lnTo>
                    <a:pt x="219" y="431"/>
                  </a:lnTo>
                  <a:lnTo>
                    <a:pt x="49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84"/>
            <p:cNvSpPr>
              <a:spLocks/>
            </p:cNvSpPr>
            <p:nvPr/>
          </p:nvSpPr>
          <p:spPr bwMode="auto">
            <a:xfrm>
              <a:off x="2727" y="1942"/>
              <a:ext cx="48" cy="212"/>
            </a:xfrm>
            <a:custGeom>
              <a:avLst/>
              <a:gdLst>
                <a:gd name="T0" fmla="*/ 87 w 95"/>
                <a:gd name="T1" fmla="*/ 393 h 424"/>
                <a:gd name="T2" fmla="*/ 0 w 95"/>
                <a:gd name="T3" fmla="*/ 424 h 424"/>
                <a:gd name="T4" fmla="*/ 47 w 95"/>
                <a:gd name="T5" fmla="*/ 235 h 424"/>
                <a:gd name="T6" fmla="*/ 95 w 95"/>
                <a:gd name="T7" fmla="*/ 0 h 424"/>
                <a:gd name="T8" fmla="*/ 87 w 95"/>
                <a:gd name="T9" fmla="*/ 275 h 424"/>
                <a:gd name="T10" fmla="*/ 87 w 95"/>
                <a:gd name="T11" fmla="*/ 393 h 424"/>
                <a:gd name="T12" fmla="*/ 87 w 95"/>
                <a:gd name="T13" fmla="*/ 393 h 4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424"/>
                <a:gd name="T23" fmla="*/ 95 w 95"/>
                <a:gd name="T24" fmla="*/ 424 h 4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424">
                  <a:moveTo>
                    <a:pt x="87" y="393"/>
                  </a:moveTo>
                  <a:lnTo>
                    <a:pt x="0" y="424"/>
                  </a:lnTo>
                  <a:lnTo>
                    <a:pt x="47" y="235"/>
                  </a:lnTo>
                  <a:lnTo>
                    <a:pt x="95" y="0"/>
                  </a:lnTo>
                  <a:lnTo>
                    <a:pt x="87" y="275"/>
                  </a:lnTo>
                  <a:lnTo>
                    <a:pt x="87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85"/>
            <p:cNvSpPr>
              <a:spLocks/>
            </p:cNvSpPr>
            <p:nvPr/>
          </p:nvSpPr>
          <p:spPr bwMode="auto">
            <a:xfrm>
              <a:off x="2301" y="1825"/>
              <a:ext cx="215" cy="443"/>
            </a:xfrm>
            <a:custGeom>
              <a:avLst/>
              <a:gdLst>
                <a:gd name="T0" fmla="*/ 344 w 432"/>
                <a:gd name="T1" fmla="*/ 0 h 886"/>
                <a:gd name="T2" fmla="*/ 432 w 432"/>
                <a:gd name="T3" fmla="*/ 243 h 886"/>
                <a:gd name="T4" fmla="*/ 424 w 432"/>
                <a:gd name="T5" fmla="*/ 547 h 886"/>
                <a:gd name="T6" fmla="*/ 432 w 432"/>
                <a:gd name="T7" fmla="*/ 886 h 886"/>
                <a:gd name="T8" fmla="*/ 299 w 432"/>
                <a:gd name="T9" fmla="*/ 831 h 886"/>
                <a:gd name="T10" fmla="*/ 0 w 432"/>
                <a:gd name="T11" fmla="*/ 751 h 886"/>
                <a:gd name="T12" fmla="*/ 259 w 432"/>
                <a:gd name="T13" fmla="*/ 728 h 886"/>
                <a:gd name="T14" fmla="*/ 196 w 432"/>
                <a:gd name="T15" fmla="*/ 517 h 886"/>
                <a:gd name="T16" fmla="*/ 329 w 432"/>
                <a:gd name="T17" fmla="*/ 658 h 886"/>
                <a:gd name="T18" fmla="*/ 299 w 432"/>
                <a:gd name="T19" fmla="*/ 447 h 886"/>
                <a:gd name="T20" fmla="*/ 228 w 432"/>
                <a:gd name="T21" fmla="*/ 281 h 886"/>
                <a:gd name="T22" fmla="*/ 329 w 432"/>
                <a:gd name="T23" fmla="*/ 361 h 886"/>
                <a:gd name="T24" fmla="*/ 337 w 432"/>
                <a:gd name="T25" fmla="*/ 188 h 886"/>
                <a:gd name="T26" fmla="*/ 339 w 432"/>
                <a:gd name="T27" fmla="*/ 28 h 886"/>
                <a:gd name="T28" fmla="*/ 344 w 432"/>
                <a:gd name="T29" fmla="*/ 0 h 886"/>
                <a:gd name="T30" fmla="*/ 344 w 432"/>
                <a:gd name="T31" fmla="*/ 0 h 8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32"/>
                <a:gd name="T49" fmla="*/ 0 h 886"/>
                <a:gd name="T50" fmla="*/ 432 w 432"/>
                <a:gd name="T51" fmla="*/ 886 h 8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32" h="886">
                  <a:moveTo>
                    <a:pt x="344" y="0"/>
                  </a:moveTo>
                  <a:lnTo>
                    <a:pt x="432" y="243"/>
                  </a:lnTo>
                  <a:lnTo>
                    <a:pt x="424" y="547"/>
                  </a:lnTo>
                  <a:lnTo>
                    <a:pt x="432" y="886"/>
                  </a:lnTo>
                  <a:lnTo>
                    <a:pt x="299" y="831"/>
                  </a:lnTo>
                  <a:lnTo>
                    <a:pt x="0" y="751"/>
                  </a:lnTo>
                  <a:lnTo>
                    <a:pt x="259" y="728"/>
                  </a:lnTo>
                  <a:lnTo>
                    <a:pt x="196" y="517"/>
                  </a:lnTo>
                  <a:lnTo>
                    <a:pt x="329" y="658"/>
                  </a:lnTo>
                  <a:lnTo>
                    <a:pt x="299" y="447"/>
                  </a:lnTo>
                  <a:lnTo>
                    <a:pt x="228" y="281"/>
                  </a:lnTo>
                  <a:lnTo>
                    <a:pt x="329" y="361"/>
                  </a:lnTo>
                  <a:lnTo>
                    <a:pt x="337" y="188"/>
                  </a:lnTo>
                  <a:lnTo>
                    <a:pt x="339" y="2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86"/>
            <p:cNvSpPr>
              <a:spLocks/>
            </p:cNvSpPr>
            <p:nvPr/>
          </p:nvSpPr>
          <p:spPr bwMode="auto">
            <a:xfrm>
              <a:off x="3006" y="1622"/>
              <a:ext cx="109" cy="239"/>
            </a:xfrm>
            <a:custGeom>
              <a:avLst/>
              <a:gdLst>
                <a:gd name="T0" fmla="*/ 163 w 218"/>
                <a:gd name="T1" fmla="*/ 110 h 477"/>
                <a:gd name="T2" fmla="*/ 218 w 218"/>
                <a:gd name="T3" fmla="*/ 171 h 477"/>
                <a:gd name="T4" fmla="*/ 0 w 218"/>
                <a:gd name="T5" fmla="*/ 477 h 477"/>
                <a:gd name="T6" fmla="*/ 158 w 218"/>
                <a:gd name="T7" fmla="*/ 165 h 477"/>
                <a:gd name="T8" fmla="*/ 95 w 218"/>
                <a:gd name="T9" fmla="*/ 0 h 477"/>
                <a:gd name="T10" fmla="*/ 163 w 218"/>
                <a:gd name="T11" fmla="*/ 110 h 477"/>
                <a:gd name="T12" fmla="*/ 163 w 218"/>
                <a:gd name="T13" fmla="*/ 110 h 4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477"/>
                <a:gd name="T23" fmla="*/ 218 w 218"/>
                <a:gd name="T24" fmla="*/ 477 h 4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477">
                  <a:moveTo>
                    <a:pt x="163" y="110"/>
                  </a:moveTo>
                  <a:lnTo>
                    <a:pt x="218" y="171"/>
                  </a:lnTo>
                  <a:lnTo>
                    <a:pt x="0" y="477"/>
                  </a:lnTo>
                  <a:lnTo>
                    <a:pt x="158" y="165"/>
                  </a:lnTo>
                  <a:lnTo>
                    <a:pt x="95" y="0"/>
                  </a:lnTo>
                  <a:lnTo>
                    <a:pt x="1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87"/>
            <p:cNvSpPr>
              <a:spLocks/>
            </p:cNvSpPr>
            <p:nvPr/>
          </p:nvSpPr>
          <p:spPr bwMode="auto">
            <a:xfrm>
              <a:off x="2761" y="2662"/>
              <a:ext cx="125" cy="212"/>
            </a:xfrm>
            <a:custGeom>
              <a:avLst/>
              <a:gdLst>
                <a:gd name="T0" fmla="*/ 0 w 251"/>
                <a:gd name="T1" fmla="*/ 423 h 423"/>
                <a:gd name="T2" fmla="*/ 63 w 251"/>
                <a:gd name="T3" fmla="*/ 298 h 423"/>
                <a:gd name="T4" fmla="*/ 151 w 251"/>
                <a:gd name="T5" fmla="*/ 0 h 423"/>
                <a:gd name="T6" fmla="*/ 158 w 251"/>
                <a:gd name="T7" fmla="*/ 290 h 423"/>
                <a:gd name="T8" fmla="*/ 251 w 251"/>
                <a:gd name="T9" fmla="*/ 385 h 423"/>
                <a:gd name="T10" fmla="*/ 0 w 251"/>
                <a:gd name="T11" fmla="*/ 423 h 423"/>
                <a:gd name="T12" fmla="*/ 0 w 251"/>
                <a:gd name="T13" fmla="*/ 423 h 4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423"/>
                <a:gd name="T23" fmla="*/ 251 w 251"/>
                <a:gd name="T24" fmla="*/ 423 h 4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423">
                  <a:moveTo>
                    <a:pt x="0" y="423"/>
                  </a:moveTo>
                  <a:lnTo>
                    <a:pt x="63" y="298"/>
                  </a:lnTo>
                  <a:lnTo>
                    <a:pt x="151" y="0"/>
                  </a:lnTo>
                  <a:lnTo>
                    <a:pt x="158" y="290"/>
                  </a:lnTo>
                  <a:lnTo>
                    <a:pt x="251" y="385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88"/>
            <p:cNvSpPr>
              <a:spLocks/>
            </p:cNvSpPr>
            <p:nvPr/>
          </p:nvSpPr>
          <p:spPr bwMode="auto">
            <a:xfrm>
              <a:off x="3087" y="2376"/>
              <a:ext cx="342" cy="784"/>
            </a:xfrm>
            <a:custGeom>
              <a:avLst/>
              <a:gdLst>
                <a:gd name="T0" fmla="*/ 685 w 685"/>
                <a:gd name="T1" fmla="*/ 1403 h 1569"/>
                <a:gd name="T2" fmla="*/ 535 w 685"/>
                <a:gd name="T3" fmla="*/ 1491 h 1569"/>
                <a:gd name="T4" fmla="*/ 322 w 685"/>
                <a:gd name="T5" fmla="*/ 384 h 1569"/>
                <a:gd name="T6" fmla="*/ 597 w 685"/>
                <a:gd name="T7" fmla="*/ 0 h 1569"/>
                <a:gd name="T8" fmla="*/ 373 w 685"/>
                <a:gd name="T9" fmla="*/ 63 h 1569"/>
                <a:gd name="T10" fmla="*/ 234 w 685"/>
                <a:gd name="T11" fmla="*/ 177 h 1569"/>
                <a:gd name="T12" fmla="*/ 0 w 685"/>
                <a:gd name="T13" fmla="*/ 421 h 1569"/>
                <a:gd name="T14" fmla="*/ 424 w 685"/>
                <a:gd name="T15" fmla="*/ 73 h 1569"/>
                <a:gd name="T16" fmla="*/ 265 w 685"/>
                <a:gd name="T17" fmla="*/ 363 h 1569"/>
                <a:gd name="T18" fmla="*/ 499 w 685"/>
                <a:gd name="T19" fmla="*/ 1569 h 1569"/>
                <a:gd name="T20" fmla="*/ 628 w 685"/>
                <a:gd name="T21" fmla="*/ 1496 h 1569"/>
                <a:gd name="T22" fmla="*/ 685 w 685"/>
                <a:gd name="T23" fmla="*/ 1403 h 1569"/>
                <a:gd name="T24" fmla="*/ 685 w 685"/>
                <a:gd name="T25" fmla="*/ 1403 h 15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5"/>
                <a:gd name="T40" fmla="*/ 0 h 1569"/>
                <a:gd name="T41" fmla="*/ 685 w 685"/>
                <a:gd name="T42" fmla="*/ 1569 h 15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5" h="1569">
                  <a:moveTo>
                    <a:pt x="685" y="1403"/>
                  </a:moveTo>
                  <a:lnTo>
                    <a:pt x="535" y="1491"/>
                  </a:lnTo>
                  <a:lnTo>
                    <a:pt x="322" y="384"/>
                  </a:lnTo>
                  <a:lnTo>
                    <a:pt x="597" y="0"/>
                  </a:lnTo>
                  <a:lnTo>
                    <a:pt x="373" y="63"/>
                  </a:lnTo>
                  <a:lnTo>
                    <a:pt x="234" y="177"/>
                  </a:lnTo>
                  <a:lnTo>
                    <a:pt x="0" y="421"/>
                  </a:lnTo>
                  <a:lnTo>
                    <a:pt x="424" y="73"/>
                  </a:lnTo>
                  <a:lnTo>
                    <a:pt x="265" y="363"/>
                  </a:lnTo>
                  <a:lnTo>
                    <a:pt x="499" y="1569"/>
                  </a:lnTo>
                  <a:lnTo>
                    <a:pt x="628" y="1496"/>
                  </a:lnTo>
                  <a:lnTo>
                    <a:pt x="685" y="1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89"/>
            <p:cNvSpPr>
              <a:spLocks/>
            </p:cNvSpPr>
            <p:nvPr/>
          </p:nvSpPr>
          <p:spPr bwMode="auto">
            <a:xfrm>
              <a:off x="3076" y="2457"/>
              <a:ext cx="171" cy="485"/>
            </a:xfrm>
            <a:custGeom>
              <a:avLst/>
              <a:gdLst>
                <a:gd name="T0" fmla="*/ 269 w 342"/>
                <a:gd name="T1" fmla="*/ 207 h 971"/>
                <a:gd name="T2" fmla="*/ 197 w 342"/>
                <a:gd name="T3" fmla="*/ 342 h 971"/>
                <a:gd name="T4" fmla="*/ 159 w 342"/>
                <a:gd name="T5" fmla="*/ 435 h 971"/>
                <a:gd name="T6" fmla="*/ 249 w 342"/>
                <a:gd name="T7" fmla="*/ 945 h 971"/>
                <a:gd name="T8" fmla="*/ 77 w 342"/>
                <a:gd name="T9" fmla="*/ 528 h 971"/>
                <a:gd name="T10" fmla="*/ 176 w 342"/>
                <a:gd name="T11" fmla="*/ 971 h 971"/>
                <a:gd name="T12" fmla="*/ 0 w 342"/>
                <a:gd name="T13" fmla="*/ 435 h 971"/>
                <a:gd name="T14" fmla="*/ 342 w 342"/>
                <a:gd name="T15" fmla="*/ 0 h 971"/>
                <a:gd name="T16" fmla="*/ 269 w 342"/>
                <a:gd name="T17" fmla="*/ 207 h 971"/>
                <a:gd name="T18" fmla="*/ 269 w 342"/>
                <a:gd name="T19" fmla="*/ 207 h 9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2"/>
                <a:gd name="T31" fmla="*/ 0 h 971"/>
                <a:gd name="T32" fmla="*/ 342 w 342"/>
                <a:gd name="T33" fmla="*/ 971 h 9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2" h="971">
                  <a:moveTo>
                    <a:pt x="269" y="207"/>
                  </a:moveTo>
                  <a:lnTo>
                    <a:pt x="197" y="342"/>
                  </a:lnTo>
                  <a:lnTo>
                    <a:pt x="159" y="435"/>
                  </a:lnTo>
                  <a:lnTo>
                    <a:pt x="249" y="945"/>
                  </a:lnTo>
                  <a:lnTo>
                    <a:pt x="77" y="528"/>
                  </a:lnTo>
                  <a:lnTo>
                    <a:pt x="176" y="971"/>
                  </a:lnTo>
                  <a:lnTo>
                    <a:pt x="0" y="435"/>
                  </a:lnTo>
                  <a:lnTo>
                    <a:pt x="342" y="0"/>
                  </a:lnTo>
                  <a:lnTo>
                    <a:pt x="269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90"/>
            <p:cNvSpPr>
              <a:spLocks/>
            </p:cNvSpPr>
            <p:nvPr/>
          </p:nvSpPr>
          <p:spPr bwMode="auto">
            <a:xfrm>
              <a:off x="2941" y="2778"/>
              <a:ext cx="455" cy="455"/>
            </a:xfrm>
            <a:custGeom>
              <a:avLst/>
              <a:gdLst>
                <a:gd name="T0" fmla="*/ 908 w 908"/>
                <a:gd name="T1" fmla="*/ 749 h 911"/>
                <a:gd name="T2" fmla="*/ 783 w 908"/>
                <a:gd name="T3" fmla="*/ 890 h 911"/>
                <a:gd name="T4" fmla="*/ 699 w 908"/>
                <a:gd name="T5" fmla="*/ 854 h 911"/>
                <a:gd name="T6" fmla="*/ 638 w 908"/>
                <a:gd name="T7" fmla="*/ 905 h 911"/>
                <a:gd name="T8" fmla="*/ 602 w 908"/>
                <a:gd name="T9" fmla="*/ 863 h 911"/>
                <a:gd name="T10" fmla="*/ 545 w 908"/>
                <a:gd name="T11" fmla="*/ 911 h 911"/>
                <a:gd name="T12" fmla="*/ 441 w 908"/>
                <a:gd name="T13" fmla="*/ 770 h 911"/>
                <a:gd name="T14" fmla="*/ 290 w 908"/>
                <a:gd name="T15" fmla="*/ 383 h 911"/>
                <a:gd name="T16" fmla="*/ 0 w 908"/>
                <a:gd name="T17" fmla="*/ 335 h 911"/>
                <a:gd name="T18" fmla="*/ 268 w 908"/>
                <a:gd name="T19" fmla="*/ 295 h 911"/>
                <a:gd name="T20" fmla="*/ 228 w 908"/>
                <a:gd name="T21" fmla="*/ 0 h 911"/>
                <a:gd name="T22" fmla="*/ 450 w 908"/>
                <a:gd name="T23" fmla="*/ 692 h 911"/>
                <a:gd name="T24" fmla="*/ 393 w 908"/>
                <a:gd name="T25" fmla="*/ 354 h 911"/>
                <a:gd name="T26" fmla="*/ 534 w 908"/>
                <a:gd name="T27" fmla="*/ 719 h 911"/>
                <a:gd name="T28" fmla="*/ 450 w 908"/>
                <a:gd name="T29" fmla="*/ 303 h 911"/>
                <a:gd name="T30" fmla="*/ 638 w 908"/>
                <a:gd name="T31" fmla="*/ 765 h 911"/>
                <a:gd name="T32" fmla="*/ 674 w 908"/>
                <a:gd name="T33" fmla="*/ 719 h 911"/>
                <a:gd name="T34" fmla="*/ 741 w 908"/>
                <a:gd name="T35" fmla="*/ 822 h 911"/>
                <a:gd name="T36" fmla="*/ 555 w 908"/>
                <a:gd name="T37" fmla="*/ 293 h 911"/>
                <a:gd name="T38" fmla="*/ 777 w 908"/>
                <a:gd name="T39" fmla="*/ 806 h 911"/>
                <a:gd name="T40" fmla="*/ 908 w 908"/>
                <a:gd name="T41" fmla="*/ 749 h 911"/>
                <a:gd name="T42" fmla="*/ 908 w 908"/>
                <a:gd name="T43" fmla="*/ 749 h 9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8"/>
                <a:gd name="T67" fmla="*/ 0 h 911"/>
                <a:gd name="T68" fmla="*/ 908 w 908"/>
                <a:gd name="T69" fmla="*/ 911 h 9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8" h="911">
                  <a:moveTo>
                    <a:pt x="908" y="749"/>
                  </a:moveTo>
                  <a:lnTo>
                    <a:pt x="783" y="890"/>
                  </a:lnTo>
                  <a:lnTo>
                    <a:pt x="699" y="854"/>
                  </a:lnTo>
                  <a:lnTo>
                    <a:pt x="638" y="905"/>
                  </a:lnTo>
                  <a:lnTo>
                    <a:pt x="602" y="863"/>
                  </a:lnTo>
                  <a:lnTo>
                    <a:pt x="545" y="911"/>
                  </a:lnTo>
                  <a:lnTo>
                    <a:pt x="441" y="770"/>
                  </a:lnTo>
                  <a:lnTo>
                    <a:pt x="290" y="383"/>
                  </a:lnTo>
                  <a:lnTo>
                    <a:pt x="0" y="335"/>
                  </a:lnTo>
                  <a:lnTo>
                    <a:pt x="268" y="295"/>
                  </a:lnTo>
                  <a:lnTo>
                    <a:pt x="228" y="0"/>
                  </a:lnTo>
                  <a:lnTo>
                    <a:pt x="450" y="692"/>
                  </a:lnTo>
                  <a:lnTo>
                    <a:pt x="393" y="354"/>
                  </a:lnTo>
                  <a:lnTo>
                    <a:pt x="534" y="719"/>
                  </a:lnTo>
                  <a:lnTo>
                    <a:pt x="450" y="303"/>
                  </a:lnTo>
                  <a:lnTo>
                    <a:pt x="638" y="765"/>
                  </a:lnTo>
                  <a:lnTo>
                    <a:pt x="674" y="719"/>
                  </a:lnTo>
                  <a:lnTo>
                    <a:pt x="741" y="822"/>
                  </a:lnTo>
                  <a:lnTo>
                    <a:pt x="555" y="293"/>
                  </a:lnTo>
                  <a:lnTo>
                    <a:pt x="777" y="806"/>
                  </a:lnTo>
                  <a:lnTo>
                    <a:pt x="908" y="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91"/>
            <p:cNvSpPr>
              <a:spLocks/>
            </p:cNvSpPr>
            <p:nvPr/>
          </p:nvSpPr>
          <p:spPr bwMode="auto">
            <a:xfrm>
              <a:off x="2365" y="2502"/>
              <a:ext cx="164" cy="489"/>
            </a:xfrm>
            <a:custGeom>
              <a:avLst/>
              <a:gdLst>
                <a:gd name="T0" fmla="*/ 146 w 327"/>
                <a:gd name="T1" fmla="*/ 977 h 977"/>
                <a:gd name="T2" fmla="*/ 93 w 327"/>
                <a:gd name="T3" fmla="*/ 880 h 977"/>
                <a:gd name="T4" fmla="*/ 0 w 327"/>
                <a:gd name="T5" fmla="*/ 941 h 977"/>
                <a:gd name="T6" fmla="*/ 0 w 327"/>
                <a:gd name="T7" fmla="*/ 827 h 977"/>
                <a:gd name="T8" fmla="*/ 146 w 327"/>
                <a:gd name="T9" fmla="*/ 434 h 977"/>
                <a:gd name="T10" fmla="*/ 57 w 327"/>
                <a:gd name="T11" fmla="*/ 823 h 977"/>
                <a:gd name="T12" fmla="*/ 327 w 327"/>
                <a:gd name="T13" fmla="*/ 0 h 977"/>
                <a:gd name="T14" fmla="*/ 184 w 327"/>
                <a:gd name="T15" fmla="*/ 525 h 977"/>
                <a:gd name="T16" fmla="*/ 300 w 327"/>
                <a:gd name="T17" fmla="*/ 318 h 977"/>
                <a:gd name="T18" fmla="*/ 135 w 327"/>
                <a:gd name="T19" fmla="*/ 839 h 977"/>
                <a:gd name="T20" fmla="*/ 228 w 327"/>
                <a:gd name="T21" fmla="*/ 641 h 977"/>
                <a:gd name="T22" fmla="*/ 146 w 327"/>
                <a:gd name="T23" fmla="*/ 977 h 977"/>
                <a:gd name="T24" fmla="*/ 146 w 327"/>
                <a:gd name="T25" fmla="*/ 977 h 9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7"/>
                <a:gd name="T40" fmla="*/ 0 h 977"/>
                <a:gd name="T41" fmla="*/ 327 w 327"/>
                <a:gd name="T42" fmla="*/ 977 h 9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7" h="977">
                  <a:moveTo>
                    <a:pt x="146" y="977"/>
                  </a:moveTo>
                  <a:lnTo>
                    <a:pt x="93" y="880"/>
                  </a:lnTo>
                  <a:lnTo>
                    <a:pt x="0" y="941"/>
                  </a:lnTo>
                  <a:lnTo>
                    <a:pt x="0" y="827"/>
                  </a:lnTo>
                  <a:lnTo>
                    <a:pt x="146" y="434"/>
                  </a:lnTo>
                  <a:lnTo>
                    <a:pt x="57" y="823"/>
                  </a:lnTo>
                  <a:lnTo>
                    <a:pt x="327" y="0"/>
                  </a:lnTo>
                  <a:lnTo>
                    <a:pt x="184" y="525"/>
                  </a:lnTo>
                  <a:lnTo>
                    <a:pt x="300" y="318"/>
                  </a:lnTo>
                  <a:lnTo>
                    <a:pt x="135" y="839"/>
                  </a:lnTo>
                  <a:lnTo>
                    <a:pt x="228" y="641"/>
                  </a:lnTo>
                  <a:lnTo>
                    <a:pt x="146" y="9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92"/>
            <p:cNvSpPr>
              <a:spLocks/>
            </p:cNvSpPr>
            <p:nvPr/>
          </p:nvSpPr>
          <p:spPr bwMode="auto">
            <a:xfrm>
              <a:off x="2233" y="2202"/>
              <a:ext cx="246" cy="657"/>
            </a:xfrm>
            <a:custGeom>
              <a:avLst/>
              <a:gdLst>
                <a:gd name="T0" fmla="*/ 208 w 493"/>
                <a:gd name="T1" fmla="*/ 1267 h 1313"/>
                <a:gd name="T2" fmla="*/ 483 w 493"/>
                <a:gd name="T3" fmla="*/ 519 h 1313"/>
                <a:gd name="T4" fmla="*/ 198 w 493"/>
                <a:gd name="T5" fmla="*/ 1172 h 1313"/>
                <a:gd name="T6" fmla="*/ 202 w 493"/>
                <a:gd name="T7" fmla="*/ 1064 h 1313"/>
                <a:gd name="T8" fmla="*/ 135 w 493"/>
                <a:gd name="T9" fmla="*/ 1132 h 1313"/>
                <a:gd name="T10" fmla="*/ 135 w 493"/>
                <a:gd name="T11" fmla="*/ 1079 h 1313"/>
                <a:gd name="T12" fmla="*/ 73 w 493"/>
                <a:gd name="T13" fmla="*/ 1127 h 1313"/>
                <a:gd name="T14" fmla="*/ 493 w 493"/>
                <a:gd name="T15" fmla="*/ 47 h 1313"/>
                <a:gd name="T16" fmla="*/ 457 w 493"/>
                <a:gd name="T17" fmla="*/ 0 h 1313"/>
                <a:gd name="T18" fmla="*/ 0 w 493"/>
                <a:gd name="T19" fmla="*/ 1151 h 1313"/>
                <a:gd name="T20" fmla="*/ 0 w 493"/>
                <a:gd name="T21" fmla="*/ 1235 h 1313"/>
                <a:gd name="T22" fmla="*/ 187 w 493"/>
                <a:gd name="T23" fmla="*/ 1313 h 1313"/>
                <a:gd name="T24" fmla="*/ 63 w 493"/>
                <a:gd name="T25" fmla="*/ 1210 h 1313"/>
                <a:gd name="T26" fmla="*/ 141 w 493"/>
                <a:gd name="T27" fmla="*/ 1157 h 1313"/>
                <a:gd name="T28" fmla="*/ 151 w 493"/>
                <a:gd name="T29" fmla="*/ 1250 h 1313"/>
                <a:gd name="T30" fmla="*/ 208 w 493"/>
                <a:gd name="T31" fmla="*/ 1267 h 1313"/>
                <a:gd name="T32" fmla="*/ 208 w 493"/>
                <a:gd name="T33" fmla="*/ 1267 h 13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3"/>
                <a:gd name="T52" fmla="*/ 0 h 1313"/>
                <a:gd name="T53" fmla="*/ 493 w 493"/>
                <a:gd name="T54" fmla="*/ 1313 h 13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3" h="1313">
                  <a:moveTo>
                    <a:pt x="208" y="1267"/>
                  </a:moveTo>
                  <a:lnTo>
                    <a:pt x="483" y="519"/>
                  </a:lnTo>
                  <a:lnTo>
                    <a:pt x="198" y="1172"/>
                  </a:lnTo>
                  <a:lnTo>
                    <a:pt x="202" y="1064"/>
                  </a:lnTo>
                  <a:lnTo>
                    <a:pt x="135" y="1132"/>
                  </a:lnTo>
                  <a:lnTo>
                    <a:pt x="135" y="1079"/>
                  </a:lnTo>
                  <a:lnTo>
                    <a:pt x="73" y="1127"/>
                  </a:lnTo>
                  <a:lnTo>
                    <a:pt x="493" y="47"/>
                  </a:lnTo>
                  <a:lnTo>
                    <a:pt x="457" y="0"/>
                  </a:lnTo>
                  <a:lnTo>
                    <a:pt x="0" y="1151"/>
                  </a:lnTo>
                  <a:lnTo>
                    <a:pt x="0" y="1235"/>
                  </a:lnTo>
                  <a:lnTo>
                    <a:pt x="187" y="1313"/>
                  </a:lnTo>
                  <a:lnTo>
                    <a:pt x="63" y="1210"/>
                  </a:lnTo>
                  <a:lnTo>
                    <a:pt x="141" y="1157"/>
                  </a:lnTo>
                  <a:lnTo>
                    <a:pt x="151" y="1250"/>
                  </a:lnTo>
                  <a:lnTo>
                    <a:pt x="208" y="1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93"/>
            <p:cNvSpPr>
              <a:spLocks/>
            </p:cNvSpPr>
            <p:nvPr/>
          </p:nvSpPr>
          <p:spPr bwMode="auto">
            <a:xfrm>
              <a:off x="2212" y="2674"/>
              <a:ext cx="198" cy="229"/>
            </a:xfrm>
            <a:custGeom>
              <a:avLst/>
              <a:gdLst>
                <a:gd name="T0" fmla="*/ 285 w 395"/>
                <a:gd name="T1" fmla="*/ 354 h 458"/>
                <a:gd name="T2" fmla="*/ 228 w 395"/>
                <a:gd name="T3" fmla="*/ 458 h 458"/>
                <a:gd name="T4" fmla="*/ 146 w 395"/>
                <a:gd name="T5" fmla="*/ 437 h 458"/>
                <a:gd name="T6" fmla="*/ 0 w 395"/>
                <a:gd name="T7" fmla="*/ 333 h 458"/>
                <a:gd name="T8" fmla="*/ 176 w 395"/>
                <a:gd name="T9" fmla="*/ 411 h 458"/>
                <a:gd name="T10" fmla="*/ 233 w 395"/>
                <a:gd name="T11" fmla="*/ 363 h 458"/>
                <a:gd name="T12" fmla="*/ 395 w 395"/>
                <a:gd name="T13" fmla="*/ 0 h 458"/>
                <a:gd name="T14" fmla="*/ 285 w 395"/>
                <a:gd name="T15" fmla="*/ 354 h 458"/>
                <a:gd name="T16" fmla="*/ 285 w 395"/>
                <a:gd name="T17" fmla="*/ 354 h 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5"/>
                <a:gd name="T28" fmla="*/ 0 h 458"/>
                <a:gd name="T29" fmla="*/ 395 w 395"/>
                <a:gd name="T30" fmla="*/ 458 h 4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5" h="458">
                  <a:moveTo>
                    <a:pt x="285" y="354"/>
                  </a:moveTo>
                  <a:lnTo>
                    <a:pt x="228" y="458"/>
                  </a:lnTo>
                  <a:lnTo>
                    <a:pt x="146" y="437"/>
                  </a:lnTo>
                  <a:lnTo>
                    <a:pt x="0" y="333"/>
                  </a:lnTo>
                  <a:lnTo>
                    <a:pt x="176" y="411"/>
                  </a:lnTo>
                  <a:lnTo>
                    <a:pt x="233" y="363"/>
                  </a:lnTo>
                  <a:lnTo>
                    <a:pt x="395" y="0"/>
                  </a:lnTo>
                  <a:lnTo>
                    <a:pt x="285" y="3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94"/>
            <p:cNvSpPr>
              <a:spLocks/>
            </p:cNvSpPr>
            <p:nvPr/>
          </p:nvSpPr>
          <p:spPr bwMode="auto">
            <a:xfrm>
              <a:off x="2480" y="2264"/>
              <a:ext cx="104" cy="183"/>
            </a:xfrm>
            <a:custGeom>
              <a:avLst/>
              <a:gdLst>
                <a:gd name="T0" fmla="*/ 207 w 207"/>
                <a:gd name="T1" fmla="*/ 340 h 367"/>
                <a:gd name="T2" fmla="*/ 87 w 207"/>
                <a:gd name="T3" fmla="*/ 367 h 367"/>
                <a:gd name="T4" fmla="*/ 68 w 207"/>
                <a:gd name="T5" fmla="*/ 299 h 367"/>
                <a:gd name="T6" fmla="*/ 97 w 207"/>
                <a:gd name="T7" fmla="*/ 124 h 367"/>
                <a:gd name="T8" fmla="*/ 3 w 207"/>
                <a:gd name="T9" fmla="*/ 101 h 367"/>
                <a:gd name="T10" fmla="*/ 0 w 207"/>
                <a:gd name="T11" fmla="*/ 0 h 367"/>
                <a:gd name="T12" fmla="*/ 129 w 207"/>
                <a:gd name="T13" fmla="*/ 101 h 367"/>
                <a:gd name="T14" fmla="*/ 100 w 207"/>
                <a:gd name="T15" fmla="*/ 280 h 367"/>
                <a:gd name="T16" fmla="*/ 207 w 207"/>
                <a:gd name="T17" fmla="*/ 340 h 367"/>
                <a:gd name="T18" fmla="*/ 207 w 207"/>
                <a:gd name="T19" fmla="*/ 340 h 3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"/>
                <a:gd name="T31" fmla="*/ 0 h 367"/>
                <a:gd name="T32" fmla="*/ 207 w 207"/>
                <a:gd name="T33" fmla="*/ 367 h 3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" h="367">
                  <a:moveTo>
                    <a:pt x="207" y="340"/>
                  </a:moveTo>
                  <a:lnTo>
                    <a:pt x="87" y="367"/>
                  </a:lnTo>
                  <a:lnTo>
                    <a:pt x="68" y="299"/>
                  </a:lnTo>
                  <a:lnTo>
                    <a:pt x="97" y="124"/>
                  </a:lnTo>
                  <a:lnTo>
                    <a:pt x="3" y="101"/>
                  </a:lnTo>
                  <a:lnTo>
                    <a:pt x="0" y="0"/>
                  </a:lnTo>
                  <a:lnTo>
                    <a:pt x="129" y="101"/>
                  </a:lnTo>
                  <a:lnTo>
                    <a:pt x="100" y="280"/>
                  </a:lnTo>
                  <a:lnTo>
                    <a:pt x="207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95"/>
            <p:cNvSpPr>
              <a:spLocks/>
            </p:cNvSpPr>
            <p:nvPr/>
          </p:nvSpPr>
          <p:spPr bwMode="auto">
            <a:xfrm>
              <a:off x="3079" y="2689"/>
              <a:ext cx="208" cy="370"/>
            </a:xfrm>
            <a:custGeom>
              <a:avLst/>
              <a:gdLst>
                <a:gd name="T0" fmla="*/ 259 w 417"/>
                <a:gd name="T1" fmla="*/ 0 h 739"/>
                <a:gd name="T2" fmla="*/ 417 w 417"/>
                <a:gd name="T3" fmla="*/ 699 h 739"/>
                <a:gd name="T4" fmla="*/ 268 w 417"/>
                <a:gd name="T5" fmla="*/ 589 h 739"/>
                <a:gd name="T6" fmla="*/ 323 w 417"/>
                <a:gd name="T7" fmla="*/ 739 h 739"/>
                <a:gd name="T8" fmla="*/ 126 w 417"/>
                <a:gd name="T9" fmla="*/ 494 h 739"/>
                <a:gd name="T10" fmla="*/ 111 w 417"/>
                <a:gd name="T11" fmla="*/ 636 h 739"/>
                <a:gd name="T12" fmla="*/ 0 w 417"/>
                <a:gd name="T13" fmla="*/ 140 h 739"/>
                <a:gd name="T14" fmla="*/ 141 w 417"/>
                <a:gd name="T15" fmla="*/ 431 h 739"/>
                <a:gd name="T16" fmla="*/ 133 w 417"/>
                <a:gd name="T17" fmla="*/ 298 h 739"/>
                <a:gd name="T18" fmla="*/ 236 w 417"/>
                <a:gd name="T19" fmla="*/ 448 h 739"/>
                <a:gd name="T20" fmla="*/ 228 w 417"/>
                <a:gd name="T21" fmla="*/ 173 h 739"/>
                <a:gd name="T22" fmla="*/ 291 w 417"/>
                <a:gd name="T23" fmla="*/ 321 h 739"/>
                <a:gd name="T24" fmla="*/ 259 w 417"/>
                <a:gd name="T25" fmla="*/ 0 h 739"/>
                <a:gd name="T26" fmla="*/ 259 w 417"/>
                <a:gd name="T27" fmla="*/ 0 h 7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7"/>
                <a:gd name="T43" fmla="*/ 0 h 739"/>
                <a:gd name="T44" fmla="*/ 417 w 417"/>
                <a:gd name="T45" fmla="*/ 739 h 7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7" h="739">
                  <a:moveTo>
                    <a:pt x="259" y="0"/>
                  </a:moveTo>
                  <a:lnTo>
                    <a:pt x="417" y="699"/>
                  </a:lnTo>
                  <a:lnTo>
                    <a:pt x="268" y="589"/>
                  </a:lnTo>
                  <a:lnTo>
                    <a:pt x="323" y="739"/>
                  </a:lnTo>
                  <a:lnTo>
                    <a:pt x="126" y="494"/>
                  </a:lnTo>
                  <a:lnTo>
                    <a:pt x="111" y="636"/>
                  </a:lnTo>
                  <a:lnTo>
                    <a:pt x="0" y="140"/>
                  </a:lnTo>
                  <a:lnTo>
                    <a:pt x="141" y="431"/>
                  </a:lnTo>
                  <a:lnTo>
                    <a:pt x="133" y="298"/>
                  </a:lnTo>
                  <a:lnTo>
                    <a:pt x="236" y="448"/>
                  </a:lnTo>
                  <a:lnTo>
                    <a:pt x="228" y="173"/>
                  </a:lnTo>
                  <a:lnTo>
                    <a:pt x="291" y="32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96"/>
            <p:cNvSpPr>
              <a:spLocks/>
            </p:cNvSpPr>
            <p:nvPr/>
          </p:nvSpPr>
          <p:spPr bwMode="auto">
            <a:xfrm>
              <a:off x="2093" y="2421"/>
              <a:ext cx="157" cy="411"/>
            </a:xfrm>
            <a:custGeom>
              <a:avLst/>
              <a:gdLst>
                <a:gd name="T0" fmla="*/ 276 w 316"/>
                <a:gd name="T1" fmla="*/ 0 h 821"/>
                <a:gd name="T2" fmla="*/ 316 w 316"/>
                <a:gd name="T3" fmla="*/ 118 h 821"/>
                <a:gd name="T4" fmla="*/ 221 w 316"/>
                <a:gd name="T5" fmla="*/ 300 h 821"/>
                <a:gd name="T6" fmla="*/ 125 w 316"/>
                <a:gd name="T7" fmla="*/ 503 h 821"/>
                <a:gd name="T8" fmla="*/ 82 w 316"/>
                <a:gd name="T9" fmla="*/ 804 h 821"/>
                <a:gd name="T10" fmla="*/ 0 w 316"/>
                <a:gd name="T11" fmla="*/ 821 h 821"/>
                <a:gd name="T12" fmla="*/ 103 w 316"/>
                <a:gd name="T13" fmla="*/ 433 h 821"/>
                <a:gd name="T14" fmla="*/ 165 w 316"/>
                <a:gd name="T15" fmla="*/ 165 h 821"/>
                <a:gd name="T16" fmla="*/ 181 w 316"/>
                <a:gd name="T17" fmla="*/ 24 h 821"/>
                <a:gd name="T18" fmla="*/ 276 w 316"/>
                <a:gd name="T19" fmla="*/ 0 h 821"/>
                <a:gd name="T20" fmla="*/ 276 w 316"/>
                <a:gd name="T21" fmla="*/ 0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821"/>
                <a:gd name="T35" fmla="*/ 316 w 316"/>
                <a:gd name="T36" fmla="*/ 821 h 8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821">
                  <a:moveTo>
                    <a:pt x="276" y="0"/>
                  </a:moveTo>
                  <a:lnTo>
                    <a:pt x="316" y="118"/>
                  </a:lnTo>
                  <a:lnTo>
                    <a:pt x="221" y="300"/>
                  </a:lnTo>
                  <a:lnTo>
                    <a:pt x="125" y="503"/>
                  </a:lnTo>
                  <a:lnTo>
                    <a:pt x="82" y="804"/>
                  </a:lnTo>
                  <a:lnTo>
                    <a:pt x="0" y="821"/>
                  </a:lnTo>
                  <a:lnTo>
                    <a:pt x="103" y="433"/>
                  </a:lnTo>
                  <a:lnTo>
                    <a:pt x="165" y="165"/>
                  </a:lnTo>
                  <a:lnTo>
                    <a:pt x="181" y="2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97"/>
            <p:cNvSpPr>
              <a:spLocks/>
            </p:cNvSpPr>
            <p:nvPr/>
          </p:nvSpPr>
          <p:spPr bwMode="auto">
            <a:xfrm>
              <a:off x="2093" y="2811"/>
              <a:ext cx="86" cy="103"/>
            </a:xfrm>
            <a:custGeom>
              <a:avLst/>
              <a:gdLst>
                <a:gd name="T0" fmla="*/ 173 w 173"/>
                <a:gd name="T1" fmla="*/ 205 h 205"/>
                <a:gd name="T2" fmla="*/ 72 w 173"/>
                <a:gd name="T3" fmla="*/ 150 h 205"/>
                <a:gd name="T4" fmla="*/ 0 w 173"/>
                <a:gd name="T5" fmla="*/ 34 h 205"/>
                <a:gd name="T6" fmla="*/ 65 w 173"/>
                <a:gd name="T7" fmla="*/ 0 h 205"/>
                <a:gd name="T8" fmla="*/ 173 w 173"/>
                <a:gd name="T9" fmla="*/ 205 h 205"/>
                <a:gd name="T10" fmla="*/ 173 w 173"/>
                <a:gd name="T11" fmla="*/ 205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205"/>
                <a:gd name="T20" fmla="*/ 173 w 173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205">
                  <a:moveTo>
                    <a:pt x="173" y="205"/>
                  </a:moveTo>
                  <a:lnTo>
                    <a:pt x="72" y="150"/>
                  </a:lnTo>
                  <a:lnTo>
                    <a:pt x="0" y="34"/>
                  </a:lnTo>
                  <a:lnTo>
                    <a:pt x="65" y="0"/>
                  </a:lnTo>
                  <a:lnTo>
                    <a:pt x="173" y="20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98"/>
            <p:cNvSpPr>
              <a:spLocks/>
            </p:cNvSpPr>
            <p:nvPr/>
          </p:nvSpPr>
          <p:spPr bwMode="auto">
            <a:xfrm>
              <a:off x="2175" y="2842"/>
              <a:ext cx="71" cy="67"/>
            </a:xfrm>
            <a:custGeom>
              <a:avLst/>
              <a:gdLst>
                <a:gd name="T0" fmla="*/ 143 w 143"/>
                <a:gd name="T1" fmla="*/ 133 h 133"/>
                <a:gd name="T2" fmla="*/ 80 w 143"/>
                <a:gd name="T3" fmla="*/ 40 h 133"/>
                <a:gd name="T4" fmla="*/ 0 w 143"/>
                <a:gd name="T5" fmla="*/ 0 h 133"/>
                <a:gd name="T6" fmla="*/ 56 w 143"/>
                <a:gd name="T7" fmla="*/ 125 h 133"/>
                <a:gd name="T8" fmla="*/ 143 w 143"/>
                <a:gd name="T9" fmla="*/ 133 h 133"/>
                <a:gd name="T10" fmla="*/ 143 w 143"/>
                <a:gd name="T11" fmla="*/ 133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33"/>
                <a:gd name="T20" fmla="*/ 143 w 143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33">
                  <a:moveTo>
                    <a:pt x="143" y="133"/>
                  </a:moveTo>
                  <a:lnTo>
                    <a:pt x="80" y="40"/>
                  </a:lnTo>
                  <a:lnTo>
                    <a:pt x="0" y="0"/>
                  </a:lnTo>
                  <a:lnTo>
                    <a:pt x="56" y="125"/>
                  </a:lnTo>
                  <a:lnTo>
                    <a:pt x="143" y="13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99"/>
            <p:cNvSpPr>
              <a:spLocks/>
            </p:cNvSpPr>
            <p:nvPr/>
          </p:nvSpPr>
          <p:spPr bwMode="auto">
            <a:xfrm>
              <a:off x="3370" y="1882"/>
              <a:ext cx="67" cy="245"/>
            </a:xfrm>
            <a:custGeom>
              <a:avLst/>
              <a:gdLst>
                <a:gd name="T0" fmla="*/ 55 w 133"/>
                <a:gd name="T1" fmla="*/ 125 h 488"/>
                <a:gd name="T2" fmla="*/ 0 w 133"/>
                <a:gd name="T3" fmla="*/ 488 h 488"/>
                <a:gd name="T4" fmla="*/ 133 w 133"/>
                <a:gd name="T5" fmla="*/ 260 h 488"/>
                <a:gd name="T6" fmla="*/ 95 w 133"/>
                <a:gd name="T7" fmla="*/ 0 h 488"/>
                <a:gd name="T8" fmla="*/ 55 w 133"/>
                <a:gd name="T9" fmla="*/ 125 h 488"/>
                <a:gd name="T10" fmla="*/ 55 w 133"/>
                <a:gd name="T11" fmla="*/ 125 h 4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488"/>
                <a:gd name="T20" fmla="*/ 133 w 133"/>
                <a:gd name="T21" fmla="*/ 488 h 4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488">
                  <a:moveTo>
                    <a:pt x="55" y="125"/>
                  </a:moveTo>
                  <a:lnTo>
                    <a:pt x="0" y="488"/>
                  </a:lnTo>
                  <a:lnTo>
                    <a:pt x="133" y="260"/>
                  </a:lnTo>
                  <a:lnTo>
                    <a:pt x="95" y="0"/>
                  </a:lnTo>
                  <a:lnTo>
                    <a:pt x="55" y="12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100"/>
            <p:cNvSpPr>
              <a:spLocks/>
            </p:cNvSpPr>
            <p:nvPr/>
          </p:nvSpPr>
          <p:spPr bwMode="auto">
            <a:xfrm>
              <a:off x="3398" y="2068"/>
              <a:ext cx="149" cy="252"/>
            </a:xfrm>
            <a:custGeom>
              <a:avLst/>
              <a:gdLst>
                <a:gd name="T0" fmla="*/ 118 w 299"/>
                <a:gd name="T1" fmla="*/ 0 h 503"/>
                <a:gd name="T2" fmla="*/ 173 w 299"/>
                <a:gd name="T3" fmla="*/ 110 h 503"/>
                <a:gd name="T4" fmla="*/ 103 w 299"/>
                <a:gd name="T5" fmla="*/ 235 h 503"/>
                <a:gd name="T6" fmla="*/ 276 w 299"/>
                <a:gd name="T7" fmla="*/ 235 h 503"/>
                <a:gd name="T8" fmla="*/ 299 w 299"/>
                <a:gd name="T9" fmla="*/ 298 h 503"/>
                <a:gd name="T10" fmla="*/ 93 w 299"/>
                <a:gd name="T11" fmla="*/ 503 h 503"/>
                <a:gd name="T12" fmla="*/ 181 w 299"/>
                <a:gd name="T13" fmla="*/ 283 h 503"/>
                <a:gd name="T14" fmla="*/ 0 w 299"/>
                <a:gd name="T15" fmla="*/ 283 h 503"/>
                <a:gd name="T16" fmla="*/ 118 w 299"/>
                <a:gd name="T17" fmla="*/ 0 h 503"/>
                <a:gd name="T18" fmla="*/ 118 w 299"/>
                <a:gd name="T19" fmla="*/ 0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"/>
                <a:gd name="T31" fmla="*/ 0 h 503"/>
                <a:gd name="T32" fmla="*/ 299 w 299"/>
                <a:gd name="T33" fmla="*/ 503 h 5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" h="503">
                  <a:moveTo>
                    <a:pt x="118" y="0"/>
                  </a:moveTo>
                  <a:lnTo>
                    <a:pt x="173" y="110"/>
                  </a:lnTo>
                  <a:lnTo>
                    <a:pt x="103" y="235"/>
                  </a:lnTo>
                  <a:lnTo>
                    <a:pt x="276" y="235"/>
                  </a:lnTo>
                  <a:lnTo>
                    <a:pt x="299" y="298"/>
                  </a:lnTo>
                  <a:lnTo>
                    <a:pt x="93" y="503"/>
                  </a:lnTo>
                  <a:lnTo>
                    <a:pt x="181" y="283"/>
                  </a:lnTo>
                  <a:lnTo>
                    <a:pt x="0" y="28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101"/>
            <p:cNvSpPr>
              <a:spLocks/>
            </p:cNvSpPr>
            <p:nvPr/>
          </p:nvSpPr>
          <p:spPr bwMode="auto">
            <a:xfrm>
              <a:off x="2945" y="1690"/>
              <a:ext cx="83" cy="153"/>
            </a:xfrm>
            <a:custGeom>
              <a:avLst/>
              <a:gdLst>
                <a:gd name="T0" fmla="*/ 166 w 166"/>
                <a:gd name="T1" fmla="*/ 0 h 308"/>
                <a:gd name="T2" fmla="*/ 0 w 166"/>
                <a:gd name="T3" fmla="*/ 238 h 308"/>
                <a:gd name="T4" fmla="*/ 103 w 166"/>
                <a:gd name="T5" fmla="*/ 308 h 308"/>
                <a:gd name="T6" fmla="*/ 166 w 166"/>
                <a:gd name="T7" fmla="*/ 0 h 308"/>
                <a:gd name="T8" fmla="*/ 166 w 166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08"/>
                <a:gd name="T17" fmla="*/ 166 w 166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08">
                  <a:moveTo>
                    <a:pt x="166" y="0"/>
                  </a:moveTo>
                  <a:lnTo>
                    <a:pt x="0" y="238"/>
                  </a:lnTo>
                  <a:lnTo>
                    <a:pt x="103" y="308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102"/>
            <p:cNvSpPr>
              <a:spLocks/>
            </p:cNvSpPr>
            <p:nvPr/>
          </p:nvSpPr>
          <p:spPr bwMode="auto">
            <a:xfrm>
              <a:off x="2977" y="1733"/>
              <a:ext cx="338" cy="382"/>
            </a:xfrm>
            <a:custGeom>
              <a:avLst/>
              <a:gdLst>
                <a:gd name="T0" fmla="*/ 291 w 675"/>
                <a:gd name="T1" fmla="*/ 126 h 765"/>
                <a:gd name="T2" fmla="*/ 0 w 675"/>
                <a:gd name="T3" fmla="*/ 417 h 765"/>
                <a:gd name="T4" fmla="*/ 38 w 675"/>
                <a:gd name="T5" fmla="*/ 765 h 765"/>
                <a:gd name="T6" fmla="*/ 314 w 675"/>
                <a:gd name="T7" fmla="*/ 424 h 765"/>
                <a:gd name="T8" fmla="*/ 534 w 675"/>
                <a:gd name="T9" fmla="*/ 299 h 765"/>
                <a:gd name="T10" fmla="*/ 502 w 675"/>
                <a:gd name="T11" fmla="*/ 590 h 765"/>
                <a:gd name="T12" fmla="*/ 675 w 675"/>
                <a:gd name="T13" fmla="*/ 196 h 765"/>
                <a:gd name="T14" fmla="*/ 447 w 675"/>
                <a:gd name="T15" fmla="*/ 126 h 765"/>
                <a:gd name="T16" fmla="*/ 306 w 675"/>
                <a:gd name="T17" fmla="*/ 0 h 765"/>
                <a:gd name="T18" fmla="*/ 291 w 675"/>
                <a:gd name="T19" fmla="*/ 126 h 765"/>
                <a:gd name="T20" fmla="*/ 291 w 675"/>
                <a:gd name="T21" fmla="*/ 126 h 7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5"/>
                <a:gd name="T34" fmla="*/ 0 h 765"/>
                <a:gd name="T35" fmla="*/ 675 w 675"/>
                <a:gd name="T36" fmla="*/ 765 h 7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5" h="765">
                  <a:moveTo>
                    <a:pt x="291" y="126"/>
                  </a:moveTo>
                  <a:lnTo>
                    <a:pt x="0" y="417"/>
                  </a:lnTo>
                  <a:lnTo>
                    <a:pt x="38" y="765"/>
                  </a:lnTo>
                  <a:lnTo>
                    <a:pt x="314" y="424"/>
                  </a:lnTo>
                  <a:lnTo>
                    <a:pt x="534" y="299"/>
                  </a:lnTo>
                  <a:lnTo>
                    <a:pt x="502" y="590"/>
                  </a:lnTo>
                  <a:lnTo>
                    <a:pt x="675" y="196"/>
                  </a:lnTo>
                  <a:lnTo>
                    <a:pt x="447" y="126"/>
                  </a:lnTo>
                  <a:lnTo>
                    <a:pt x="306" y="0"/>
                  </a:lnTo>
                  <a:lnTo>
                    <a:pt x="291" y="12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103"/>
            <p:cNvSpPr>
              <a:spLocks/>
            </p:cNvSpPr>
            <p:nvPr/>
          </p:nvSpPr>
          <p:spPr bwMode="auto">
            <a:xfrm>
              <a:off x="3016" y="2186"/>
              <a:ext cx="157" cy="200"/>
            </a:xfrm>
            <a:custGeom>
              <a:avLst/>
              <a:gdLst>
                <a:gd name="T0" fmla="*/ 313 w 313"/>
                <a:gd name="T1" fmla="*/ 15 h 401"/>
                <a:gd name="T2" fmla="*/ 266 w 313"/>
                <a:gd name="T3" fmla="*/ 361 h 401"/>
                <a:gd name="T4" fmla="*/ 70 w 313"/>
                <a:gd name="T5" fmla="*/ 401 h 401"/>
                <a:gd name="T6" fmla="*/ 0 w 313"/>
                <a:gd name="T7" fmla="*/ 0 h 401"/>
                <a:gd name="T8" fmla="*/ 180 w 313"/>
                <a:gd name="T9" fmla="*/ 276 h 401"/>
                <a:gd name="T10" fmla="*/ 313 w 313"/>
                <a:gd name="T11" fmla="*/ 15 h 401"/>
                <a:gd name="T12" fmla="*/ 313 w 313"/>
                <a:gd name="T13" fmla="*/ 15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"/>
                <a:gd name="T22" fmla="*/ 0 h 401"/>
                <a:gd name="T23" fmla="*/ 313 w 313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" h="401">
                  <a:moveTo>
                    <a:pt x="313" y="15"/>
                  </a:moveTo>
                  <a:lnTo>
                    <a:pt x="266" y="361"/>
                  </a:lnTo>
                  <a:lnTo>
                    <a:pt x="70" y="401"/>
                  </a:lnTo>
                  <a:lnTo>
                    <a:pt x="0" y="0"/>
                  </a:lnTo>
                  <a:lnTo>
                    <a:pt x="180" y="276"/>
                  </a:lnTo>
                  <a:lnTo>
                    <a:pt x="313" y="15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104"/>
            <p:cNvSpPr>
              <a:spLocks/>
            </p:cNvSpPr>
            <p:nvPr/>
          </p:nvSpPr>
          <p:spPr bwMode="auto">
            <a:xfrm>
              <a:off x="2588" y="2158"/>
              <a:ext cx="173" cy="181"/>
            </a:xfrm>
            <a:custGeom>
              <a:avLst/>
              <a:gdLst>
                <a:gd name="T0" fmla="*/ 346 w 346"/>
                <a:gd name="T1" fmla="*/ 283 h 361"/>
                <a:gd name="T2" fmla="*/ 181 w 346"/>
                <a:gd name="T3" fmla="*/ 63 h 361"/>
                <a:gd name="T4" fmla="*/ 0 w 346"/>
                <a:gd name="T5" fmla="*/ 0 h 361"/>
                <a:gd name="T6" fmla="*/ 95 w 346"/>
                <a:gd name="T7" fmla="*/ 268 h 361"/>
                <a:gd name="T8" fmla="*/ 324 w 346"/>
                <a:gd name="T9" fmla="*/ 361 h 361"/>
                <a:gd name="T10" fmla="*/ 346 w 346"/>
                <a:gd name="T11" fmla="*/ 283 h 361"/>
                <a:gd name="T12" fmla="*/ 346 w 346"/>
                <a:gd name="T13" fmla="*/ 283 h 3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6"/>
                <a:gd name="T22" fmla="*/ 0 h 361"/>
                <a:gd name="T23" fmla="*/ 346 w 346"/>
                <a:gd name="T24" fmla="*/ 361 h 3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6" h="361">
                  <a:moveTo>
                    <a:pt x="346" y="283"/>
                  </a:moveTo>
                  <a:lnTo>
                    <a:pt x="181" y="63"/>
                  </a:lnTo>
                  <a:lnTo>
                    <a:pt x="0" y="0"/>
                  </a:lnTo>
                  <a:lnTo>
                    <a:pt x="95" y="268"/>
                  </a:lnTo>
                  <a:lnTo>
                    <a:pt x="324" y="361"/>
                  </a:lnTo>
                  <a:lnTo>
                    <a:pt x="346" y="28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105"/>
            <p:cNvSpPr>
              <a:spLocks/>
            </p:cNvSpPr>
            <p:nvPr/>
          </p:nvSpPr>
          <p:spPr bwMode="auto">
            <a:xfrm>
              <a:off x="2517" y="1800"/>
              <a:ext cx="209" cy="299"/>
            </a:xfrm>
            <a:custGeom>
              <a:avLst/>
              <a:gdLst>
                <a:gd name="T0" fmla="*/ 338 w 416"/>
                <a:gd name="T1" fmla="*/ 598 h 598"/>
                <a:gd name="T2" fmla="*/ 102 w 416"/>
                <a:gd name="T3" fmla="*/ 511 h 598"/>
                <a:gd name="T4" fmla="*/ 102 w 416"/>
                <a:gd name="T5" fmla="*/ 355 h 598"/>
                <a:gd name="T6" fmla="*/ 0 w 416"/>
                <a:gd name="T7" fmla="*/ 0 h 598"/>
                <a:gd name="T8" fmla="*/ 228 w 416"/>
                <a:gd name="T9" fmla="*/ 235 h 598"/>
                <a:gd name="T10" fmla="*/ 353 w 416"/>
                <a:gd name="T11" fmla="*/ 307 h 598"/>
                <a:gd name="T12" fmla="*/ 401 w 416"/>
                <a:gd name="T13" fmla="*/ 47 h 598"/>
                <a:gd name="T14" fmla="*/ 416 w 416"/>
                <a:gd name="T15" fmla="*/ 448 h 598"/>
                <a:gd name="T16" fmla="*/ 338 w 416"/>
                <a:gd name="T17" fmla="*/ 598 h 598"/>
                <a:gd name="T18" fmla="*/ 338 w 416"/>
                <a:gd name="T19" fmla="*/ 598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6"/>
                <a:gd name="T31" fmla="*/ 0 h 598"/>
                <a:gd name="T32" fmla="*/ 416 w 416"/>
                <a:gd name="T33" fmla="*/ 598 h 5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6" h="598">
                  <a:moveTo>
                    <a:pt x="338" y="598"/>
                  </a:moveTo>
                  <a:lnTo>
                    <a:pt x="102" y="511"/>
                  </a:lnTo>
                  <a:lnTo>
                    <a:pt x="102" y="355"/>
                  </a:lnTo>
                  <a:lnTo>
                    <a:pt x="0" y="0"/>
                  </a:lnTo>
                  <a:lnTo>
                    <a:pt x="228" y="235"/>
                  </a:lnTo>
                  <a:lnTo>
                    <a:pt x="353" y="307"/>
                  </a:lnTo>
                  <a:lnTo>
                    <a:pt x="401" y="47"/>
                  </a:lnTo>
                  <a:lnTo>
                    <a:pt x="416" y="448"/>
                  </a:lnTo>
                  <a:lnTo>
                    <a:pt x="338" y="5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106"/>
            <p:cNvSpPr>
              <a:spLocks/>
            </p:cNvSpPr>
            <p:nvPr/>
          </p:nvSpPr>
          <p:spPr bwMode="auto">
            <a:xfrm>
              <a:off x="2611" y="2386"/>
              <a:ext cx="158" cy="417"/>
            </a:xfrm>
            <a:custGeom>
              <a:avLst/>
              <a:gdLst>
                <a:gd name="T0" fmla="*/ 316 w 316"/>
                <a:gd name="T1" fmla="*/ 221 h 835"/>
                <a:gd name="T2" fmla="*/ 243 w 316"/>
                <a:gd name="T3" fmla="*/ 810 h 835"/>
                <a:gd name="T4" fmla="*/ 47 w 316"/>
                <a:gd name="T5" fmla="*/ 835 h 835"/>
                <a:gd name="T6" fmla="*/ 78 w 316"/>
                <a:gd name="T7" fmla="*/ 268 h 835"/>
                <a:gd name="T8" fmla="*/ 0 w 316"/>
                <a:gd name="T9" fmla="*/ 0 h 835"/>
                <a:gd name="T10" fmla="*/ 173 w 316"/>
                <a:gd name="T11" fmla="*/ 394 h 835"/>
                <a:gd name="T12" fmla="*/ 213 w 316"/>
                <a:gd name="T13" fmla="*/ 95 h 835"/>
                <a:gd name="T14" fmla="*/ 316 w 316"/>
                <a:gd name="T15" fmla="*/ 221 h 835"/>
                <a:gd name="T16" fmla="*/ 316 w 316"/>
                <a:gd name="T17" fmla="*/ 221 h 8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"/>
                <a:gd name="T28" fmla="*/ 0 h 835"/>
                <a:gd name="T29" fmla="*/ 316 w 316"/>
                <a:gd name="T30" fmla="*/ 835 h 8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" h="835">
                  <a:moveTo>
                    <a:pt x="316" y="221"/>
                  </a:moveTo>
                  <a:lnTo>
                    <a:pt x="243" y="810"/>
                  </a:lnTo>
                  <a:lnTo>
                    <a:pt x="47" y="835"/>
                  </a:lnTo>
                  <a:lnTo>
                    <a:pt x="78" y="268"/>
                  </a:lnTo>
                  <a:lnTo>
                    <a:pt x="0" y="0"/>
                  </a:lnTo>
                  <a:lnTo>
                    <a:pt x="173" y="394"/>
                  </a:lnTo>
                  <a:lnTo>
                    <a:pt x="213" y="95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107"/>
            <p:cNvSpPr>
              <a:spLocks/>
            </p:cNvSpPr>
            <p:nvPr/>
          </p:nvSpPr>
          <p:spPr bwMode="auto">
            <a:xfrm>
              <a:off x="2164" y="2221"/>
              <a:ext cx="180" cy="118"/>
            </a:xfrm>
            <a:custGeom>
              <a:avLst/>
              <a:gdLst>
                <a:gd name="T0" fmla="*/ 361 w 361"/>
                <a:gd name="T1" fmla="*/ 117 h 235"/>
                <a:gd name="T2" fmla="*/ 235 w 361"/>
                <a:gd name="T3" fmla="*/ 0 h 235"/>
                <a:gd name="T4" fmla="*/ 0 w 361"/>
                <a:gd name="T5" fmla="*/ 55 h 235"/>
                <a:gd name="T6" fmla="*/ 0 w 361"/>
                <a:gd name="T7" fmla="*/ 180 h 235"/>
                <a:gd name="T8" fmla="*/ 298 w 361"/>
                <a:gd name="T9" fmla="*/ 235 h 235"/>
                <a:gd name="T10" fmla="*/ 361 w 361"/>
                <a:gd name="T11" fmla="*/ 117 h 235"/>
                <a:gd name="T12" fmla="*/ 361 w 361"/>
                <a:gd name="T13" fmla="*/ 117 h 2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"/>
                <a:gd name="T22" fmla="*/ 0 h 235"/>
                <a:gd name="T23" fmla="*/ 361 w 361"/>
                <a:gd name="T24" fmla="*/ 235 h 2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" h="235">
                  <a:moveTo>
                    <a:pt x="361" y="117"/>
                  </a:moveTo>
                  <a:lnTo>
                    <a:pt x="235" y="0"/>
                  </a:lnTo>
                  <a:lnTo>
                    <a:pt x="0" y="55"/>
                  </a:lnTo>
                  <a:lnTo>
                    <a:pt x="0" y="180"/>
                  </a:lnTo>
                  <a:lnTo>
                    <a:pt x="298" y="235"/>
                  </a:lnTo>
                  <a:lnTo>
                    <a:pt x="361" y="117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108"/>
            <p:cNvSpPr>
              <a:spLocks/>
            </p:cNvSpPr>
            <p:nvPr/>
          </p:nvSpPr>
          <p:spPr bwMode="auto">
            <a:xfrm>
              <a:off x="2317" y="1985"/>
              <a:ext cx="63" cy="181"/>
            </a:xfrm>
            <a:custGeom>
              <a:avLst/>
              <a:gdLst>
                <a:gd name="T0" fmla="*/ 15 w 125"/>
                <a:gd name="T1" fmla="*/ 361 h 361"/>
                <a:gd name="T2" fmla="*/ 125 w 125"/>
                <a:gd name="T3" fmla="*/ 346 h 361"/>
                <a:gd name="T4" fmla="*/ 102 w 125"/>
                <a:gd name="T5" fmla="*/ 0 h 361"/>
                <a:gd name="T6" fmla="*/ 0 w 125"/>
                <a:gd name="T7" fmla="*/ 236 h 361"/>
                <a:gd name="T8" fmla="*/ 15 w 125"/>
                <a:gd name="T9" fmla="*/ 361 h 361"/>
                <a:gd name="T10" fmla="*/ 15 w 125"/>
                <a:gd name="T11" fmla="*/ 361 h 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361"/>
                <a:gd name="T20" fmla="*/ 125 w 125"/>
                <a:gd name="T21" fmla="*/ 361 h 3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361">
                  <a:moveTo>
                    <a:pt x="15" y="361"/>
                  </a:moveTo>
                  <a:lnTo>
                    <a:pt x="125" y="346"/>
                  </a:lnTo>
                  <a:lnTo>
                    <a:pt x="102" y="0"/>
                  </a:lnTo>
                  <a:lnTo>
                    <a:pt x="0" y="236"/>
                  </a:lnTo>
                  <a:lnTo>
                    <a:pt x="15" y="361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109"/>
            <p:cNvSpPr>
              <a:spLocks/>
            </p:cNvSpPr>
            <p:nvPr/>
          </p:nvSpPr>
          <p:spPr bwMode="auto">
            <a:xfrm>
              <a:off x="2415" y="1846"/>
              <a:ext cx="40" cy="95"/>
            </a:xfrm>
            <a:custGeom>
              <a:avLst/>
              <a:gdLst>
                <a:gd name="T0" fmla="*/ 8 w 80"/>
                <a:gd name="T1" fmla="*/ 190 h 190"/>
                <a:gd name="T2" fmla="*/ 0 w 80"/>
                <a:gd name="T3" fmla="*/ 0 h 190"/>
                <a:gd name="T4" fmla="*/ 80 w 80"/>
                <a:gd name="T5" fmla="*/ 167 h 190"/>
                <a:gd name="T6" fmla="*/ 8 w 80"/>
                <a:gd name="T7" fmla="*/ 190 h 190"/>
                <a:gd name="T8" fmla="*/ 8 w 80"/>
                <a:gd name="T9" fmla="*/ 19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90"/>
                <a:gd name="T17" fmla="*/ 80 w 80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90">
                  <a:moveTo>
                    <a:pt x="8" y="190"/>
                  </a:moveTo>
                  <a:lnTo>
                    <a:pt x="0" y="0"/>
                  </a:lnTo>
                  <a:lnTo>
                    <a:pt x="80" y="167"/>
                  </a:lnTo>
                  <a:lnTo>
                    <a:pt x="8" y="19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110"/>
            <p:cNvSpPr>
              <a:spLocks/>
            </p:cNvSpPr>
            <p:nvPr/>
          </p:nvSpPr>
          <p:spPr bwMode="auto">
            <a:xfrm>
              <a:off x="3468" y="2347"/>
              <a:ext cx="142" cy="78"/>
            </a:xfrm>
            <a:custGeom>
              <a:avLst/>
              <a:gdLst>
                <a:gd name="T0" fmla="*/ 188 w 283"/>
                <a:gd name="T1" fmla="*/ 133 h 156"/>
                <a:gd name="T2" fmla="*/ 0 w 283"/>
                <a:gd name="T3" fmla="*/ 156 h 156"/>
                <a:gd name="T4" fmla="*/ 0 w 283"/>
                <a:gd name="T5" fmla="*/ 86 h 156"/>
                <a:gd name="T6" fmla="*/ 95 w 283"/>
                <a:gd name="T7" fmla="*/ 0 h 156"/>
                <a:gd name="T8" fmla="*/ 95 w 283"/>
                <a:gd name="T9" fmla="*/ 86 h 156"/>
                <a:gd name="T10" fmla="*/ 283 w 283"/>
                <a:gd name="T11" fmla="*/ 94 h 156"/>
                <a:gd name="T12" fmla="*/ 188 w 283"/>
                <a:gd name="T13" fmla="*/ 133 h 156"/>
                <a:gd name="T14" fmla="*/ 188 w 283"/>
                <a:gd name="T15" fmla="*/ 133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"/>
                <a:gd name="T25" fmla="*/ 0 h 156"/>
                <a:gd name="T26" fmla="*/ 283 w 283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" h="156">
                  <a:moveTo>
                    <a:pt x="188" y="133"/>
                  </a:moveTo>
                  <a:lnTo>
                    <a:pt x="0" y="156"/>
                  </a:lnTo>
                  <a:lnTo>
                    <a:pt x="0" y="86"/>
                  </a:lnTo>
                  <a:lnTo>
                    <a:pt x="95" y="0"/>
                  </a:lnTo>
                  <a:lnTo>
                    <a:pt x="95" y="86"/>
                  </a:lnTo>
                  <a:lnTo>
                    <a:pt x="283" y="94"/>
                  </a:lnTo>
                  <a:lnTo>
                    <a:pt x="188" y="13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111"/>
            <p:cNvSpPr>
              <a:spLocks/>
            </p:cNvSpPr>
            <p:nvPr/>
          </p:nvSpPr>
          <p:spPr bwMode="auto">
            <a:xfrm>
              <a:off x="3016" y="2386"/>
              <a:ext cx="118" cy="173"/>
            </a:xfrm>
            <a:custGeom>
              <a:avLst/>
              <a:gdLst>
                <a:gd name="T0" fmla="*/ 236 w 236"/>
                <a:gd name="T1" fmla="*/ 198 h 346"/>
                <a:gd name="T2" fmla="*/ 55 w 236"/>
                <a:gd name="T3" fmla="*/ 346 h 346"/>
                <a:gd name="T4" fmla="*/ 0 w 236"/>
                <a:gd name="T5" fmla="*/ 0 h 346"/>
                <a:gd name="T6" fmla="*/ 118 w 236"/>
                <a:gd name="T7" fmla="*/ 221 h 346"/>
                <a:gd name="T8" fmla="*/ 236 w 236"/>
                <a:gd name="T9" fmla="*/ 198 h 346"/>
                <a:gd name="T10" fmla="*/ 236 w 236"/>
                <a:gd name="T11" fmla="*/ 198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6"/>
                <a:gd name="T19" fmla="*/ 0 h 346"/>
                <a:gd name="T20" fmla="*/ 236 w 236"/>
                <a:gd name="T21" fmla="*/ 346 h 3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6" h="346">
                  <a:moveTo>
                    <a:pt x="236" y="198"/>
                  </a:moveTo>
                  <a:lnTo>
                    <a:pt x="55" y="346"/>
                  </a:lnTo>
                  <a:lnTo>
                    <a:pt x="0" y="0"/>
                  </a:lnTo>
                  <a:lnTo>
                    <a:pt x="118" y="221"/>
                  </a:lnTo>
                  <a:lnTo>
                    <a:pt x="236" y="19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112"/>
            <p:cNvSpPr>
              <a:spLocks/>
            </p:cNvSpPr>
            <p:nvPr/>
          </p:nvSpPr>
          <p:spPr bwMode="auto">
            <a:xfrm>
              <a:off x="3552" y="2818"/>
              <a:ext cx="49" cy="66"/>
            </a:xfrm>
            <a:custGeom>
              <a:avLst/>
              <a:gdLst>
                <a:gd name="T0" fmla="*/ 21 w 97"/>
                <a:gd name="T1" fmla="*/ 0 h 133"/>
                <a:gd name="T2" fmla="*/ 0 w 97"/>
                <a:gd name="T3" fmla="*/ 73 h 133"/>
                <a:gd name="T4" fmla="*/ 97 w 97"/>
                <a:gd name="T5" fmla="*/ 133 h 133"/>
                <a:gd name="T6" fmla="*/ 91 w 97"/>
                <a:gd name="T7" fmla="*/ 40 h 133"/>
                <a:gd name="T8" fmla="*/ 21 w 97"/>
                <a:gd name="T9" fmla="*/ 0 h 133"/>
                <a:gd name="T10" fmla="*/ 21 w 97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133"/>
                <a:gd name="T20" fmla="*/ 97 w 97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133">
                  <a:moveTo>
                    <a:pt x="21" y="0"/>
                  </a:moveTo>
                  <a:lnTo>
                    <a:pt x="0" y="73"/>
                  </a:lnTo>
                  <a:lnTo>
                    <a:pt x="97" y="133"/>
                  </a:lnTo>
                  <a:lnTo>
                    <a:pt x="91" y="4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113"/>
            <p:cNvSpPr>
              <a:spLocks/>
            </p:cNvSpPr>
            <p:nvPr/>
          </p:nvSpPr>
          <p:spPr bwMode="auto">
            <a:xfrm>
              <a:off x="3494" y="2817"/>
              <a:ext cx="64" cy="40"/>
            </a:xfrm>
            <a:custGeom>
              <a:avLst/>
              <a:gdLst>
                <a:gd name="T0" fmla="*/ 25 w 129"/>
                <a:gd name="T1" fmla="*/ 0 h 80"/>
                <a:gd name="T2" fmla="*/ 129 w 129"/>
                <a:gd name="T3" fmla="*/ 10 h 80"/>
                <a:gd name="T4" fmla="*/ 112 w 129"/>
                <a:gd name="T5" fmla="*/ 80 h 80"/>
                <a:gd name="T6" fmla="*/ 0 w 129"/>
                <a:gd name="T7" fmla="*/ 80 h 80"/>
                <a:gd name="T8" fmla="*/ 25 w 129"/>
                <a:gd name="T9" fmla="*/ 0 h 80"/>
                <a:gd name="T10" fmla="*/ 25 w 129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80"/>
                <a:gd name="T20" fmla="*/ 129 w 129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80">
                  <a:moveTo>
                    <a:pt x="25" y="0"/>
                  </a:moveTo>
                  <a:lnTo>
                    <a:pt x="129" y="10"/>
                  </a:lnTo>
                  <a:lnTo>
                    <a:pt x="112" y="80"/>
                  </a:lnTo>
                  <a:lnTo>
                    <a:pt x="0" y="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114"/>
            <p:cNvSpPr>
              <a:spLocks/>
            </p:cNvSpPr>
            <p:nvPr/>
          </p:nvSpPr>
          <p:spPr bwMode="auto">
            <a:xfrm>
              <a:off x="3494" y="2844"/>
              <a:ext cx="101" cy="50"/>
            </a:xfrm>
            <a:custGeom>
              <a:avLst/>
              <a:gdLst>
                <a:gd name="T0" fmla="*/ 2 w 203"/>
                <a:gd name="T1" fmla="*/ 34 h 98"/>
                <a:gd name="T2" fmla="*/ 112 w 203"/>
                <a:gd name="T3" fmla="*/ 38 h 98"/>
                <a:gd name="T4" fmla="*/ 203 w 203"/>
                <a:gd name="T5" fmla="*/ 98 h 98"/>
                <a:gd name="T6" fmla="*/ 203 w 203"/>
                <a:gd name="T7" fmla="*/ 57 h 98"/>
                <a:gd name="T8" fmla="*/ 112 w 203"/>
                <a:gd name="T9" fmla="*/ 0 h 98"/>
                <a:gd name="T10" fmla="*/ 0 w 203"/>
                <a:gd name="T11" fmla="*/ 9 h 98"/>
                <a:gd name="T12" fmla="*/ 2 w 203"/>
                <a:gd name="T13" fmla="*/ 34 h 98"/>
                <a:gd name="T14" fmla="*/ 2 w 203"/>
                <a:gd name="T15" fmla="*/ 34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98"/>
                <a:gd name="T26" fmla="*/ 203 w 203"/>
                <a:gd name="T27" fmla="*/ 98 h 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98">
                  <a:moveTo>
                    <a:pt x="2" y="34"/>
                  </a:moveTo>
                  <a:lnTo>
                    <a:pt x="112" y="38"/>
                  </a:lnTo>
                  <a:lnTo>
                    <a:pt x="203" y="98"/>
                  </a:lnTo>
                  <a:lnTo>
                    <a:pt x="203" y="57"/>
                  </a:lnTo>
                  <a:lnTo>
                    <a:pt x="112" y="0"/>
                  </a:lnTo>
                  <a:lnTo>
                    <a:pt x="0" y="9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115"/>
            <p:cNvSpPr>
              <a:spLocks/>
            </p:cNvSpPr>
            <p:nvPr/>
          </p:nvSpPr>
          <p:spPr bwMode="auto">
            <a:xfrm>
              <a:off x="3575" y="2835"/>
              <a:ext cx="15" cy="36"/>
            </a:xfrm>
            <a:custGeom>
              <a:avLst/>
              <a:gdLst>
                <a:gd name="T0" fmla="*/ 20 w 30"/>
                <a:gd name="T1" fmla="*/ 0 h 72"/>
                <a:gd name="T2" fmla="*/ 0 w 30"/>
                <a:gd name="T3" fmla="*/ 53 h 72"/>
                <a:gd name="T4" fmla="*/ 24 w 30"/>
                <a:gd name="T5" fmla="*/ 72 h 72"/>
                <a:gd name="T6" fmla="*/ 30 w 30"/>
                <a:gd name="T7" fmla="*/ 13 h 72"/>
                <a:gd name="T8" fmla="*/ 20 w 30"/>
                <a:gd name="T9" fmla="*/ 0 h 72"/>
                <a:gd name="T10" fmla="*/ 2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2"/>
                <a:gd name="T20" fmla="*/ 30 w 3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2">
                  <a:moveTo>
                    <a:pt x="20" y="0"/>
                  </a:moveTo>
                  <a:lnTo>
                    <a:pt x="0" y="53"/>
                  </a:lnTo>
                  <a:lnTo>
                    <a:pt x="24" y="72"/>
                  </a:lnTo>
                  <a:lnTo>
                    <a:pt x="3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8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116"/>
            <p:cNvSpPr>
              <a:spLocks/>
            </p:cNvSpPr>
            <p:nvPr/>
          </p:nvSpPr>
          <p:spPr bwMode="auto">
            <a:xfrm>
              <a:off x="3498" y="2808"/>
              <a:ext cx="113" cy="83"/>
            </a:xfrm>
            <a:custGeom>
              <a:avLst/>
              <a:gdLst>
                <a:gd name="T0" fmla="*/ 119 w 226"/>
                <a:gd name="T1" fmla="*/ 88 h 166"/>
                <a:gd name="T2" fmla="*/ 140 w 226"/>
                <a:gd name="T3" fmla="*/ 27 h 166"/>
                <a:gd name="T4" fmla="*/ 193 w 226"/>
                <a:gd name="T5" fmla="*/ 69 h 166"/>
                <a:gd name="T6" fmla="*/ 186 w 226"/>
                <a:gd name="T7" fmla="*/ 143 h 166"/>
                <a:gd name="T8" fmla="*/ 205 w 226"/>
                <a:gd name="T9" fmla="*/ 166 h 166"/>
                <a:gd name="T10" fmla="*/ 226 w 226"/>
                <a:gd name="T11" fmla="*/ 69 h 166"/>
                <a:gd name="T12" fmla="*/ 148 w 226"/>
                <a:gd name="T13" fmla="*/ 0 h 166"/>
                <a:gd name="T14" fmla="*/ 119 w 226"/>
                <a:gd name="T15" fmla="*/ 27 h 166"/>
                <a:gd name="T16" fmla="*/ 5 w 226"/>
                <a:gd name="T17" fmla="*/ 14 h 166"/>
                <a:gd name="T18" fmla="*/ 0 w 226"/>
                <a:gd name="T19" fmla="*/ 33 h 166"/>
                <a:gd name="T20" fmla="*/ 98 w 226"/>
                <a:gd name="T21" fmla="*/ 46 h 166"/>
                <a:gd name="T22" fmla="*/ 76 w 226"/>
                <a:gd name="T23" fmla="*/ 92 h 166"/>
                <a:gd name="T24" fmla="*/ 119 w 226"/>
                <a:gd name="T25" fmla="*/ 88 h 166"/>
                <a:gd name="T26" fmla="*/ 119 w 226"/>
                <a:gd name="T27" fmla="*/ 88 h 1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166"/>
                <a:gd name="T44" fmla="*/ 226 w 226"/>
                <a:gd name="T45" fmla="*/ 166 h 1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166">
                  <a:moveTo>
                    <a:pt x="119" y="88"/>
                  </a:moveTo>
                  <a:lnTo>
                    <a:pt x="140" y="27"/>
                  </a:lnTo>
                  <a:lnTo>
                    <a:pt x="193" y="69"/>
                  </a:lnTo>
                  <a:lnTo>
                    <a:pt x="186" y="143"/>
                  </a:lnTo>
                  <a:lnTo>
                    <a:pt x="205" y="166"/>
                  </a:lnTo>
                  <a:lnTo>
                    <a:pt x="226" y="69"/>
                  </a:lnTo>
                  <a:lnTo>
                    <a:pt x="148" y="0"/>
                  </a:lnTo>
                  <a:lnTo>
                    <a:pt x="119" y="27"/>
                  </a:lnTo>
                  <a:lnTo>
                    <a:pt x="5" y="14"/>
                  </a:lnTo>
                  <a:lnTo>
                    <a:pt x="0" y="33"/>
                  </a:lnTo>
                  <a:lnTo>
                    <a:pt x="98" y="46"/>
                  </a:lnTo>
                  <a:lnTo>
                    <a:pt x="76" y="92"/>
                  </a:lnTo>
                  <a:lnTo>
                    <a:pt x="119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117"/>
            <p:cNvSpPr>
              <a:spLocks/>
            </p:cNvSpPr>
            <p:nvPr/>
          </p:nvSpPr>
          <p:spPr bwMode="auto">
            <a:xfrm>
              <a:off x="2485" y="2563"/>
              <a:ext cx="165" cy="358"/>
            </a:xfrm>
            <a:custGeom>
              <a:avLst/>
              <a:gdLst>
                <a:gd name="T0" fmla="*/ 181 w 331"/>
                <a:gd name="T1" fmla="*/ 0 h 717"/>
                <a:gd name="T2" fmla="*/ 236 w 331"/>
                <a:gd name="T3" fmla="*/ 323 h 717"/>
                <a:gd name="T4" fmla="*/ 188 w 331"/>
                <a:gd name="T5" fmla="*/ 481 h 717"/>
                <a:gd name="T6" fmla="*/ 331 w 331"/>
                <a:gd name="T7" fmla="*/ 599 h 717"/>
                <a:gd name="T8" fmla="*/ 166 w 331"/>
                <a:gd name="T9" fmla="*/ 606 h 717"/>
                <a:gd name="T10" fmla="*/ 331 w 331"/>
                <a:gd name="T11" fmla="*/ 701 h 717"/>
                <a:gd name="T12" fmla="*/ 166 w 331"/>
                <a:gd name="T13" fmla="*/ 717 h 717"/>
                <a:gd name="T14" fmla="*/ 0 w 331"/>
                <a:gd name="T15" fmla="*/ 717 h 717"/>
                <a:gd name="T16" fmla="*/ 181 w 331"/>
                <a:gd name="T17" fmla="*/ 0 h 717"/>
                <a:gd name="T18" fmla="*/ 181 w 331"/>
                <a:gd name="T19" fmla="*/ 0 h 7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1"/>
                <a:gd name="T31" fmla="*/ 0 h 717"/>
                <a:gd name="T32" fmla="*/ 331 w 331"/>
                <a:gd name="T33" fmla="*/ 717 h 7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1" h="717">
                  <a:moveTo>
                    <a:pt x="181" y="0"/>
                  </a:moveTo>
                  <a:lnTo>
                    <a:pt x="236" y="323"/>
                  </a:lnTo>
                  <a:lnTo>
                    <a:pt x="188" y="481"/>
                  </a:lnTo>
                  <a:lnTo>
                    <a:pt x="331" y="599"/>
                  </a:lnTo>
                  <a:lnTo>
                    <a:pt x="166" y="606"/>
                  </a:lnTo>
                  <a:lnTo>
                    <a:pt x="331" y="701"/>
                  </a:lnTo>
                  <a:lnTo>
                    <a:pt x="166" y="717"/>
                  </a:lnTo>
                  <a:lnTo>
                    <a:pt x="0" y="717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030" name="AutoShape 118"/>
          <p:cNvSpPr>
            <a:spLocks noChangeArrowheads="1"/>
          </p:cNvSpPr>
          <p:nvPr/>
        </p:nvSpPr>
        <p:spPr bwMode="auto">
          <a:xfrm>
            <a:off x="3048000" y="304800"/>
            <a:ext cx="5334000" cy="2133600"/>
          </a:xfrm>
          <a:prstGeom prst="wedgeRoundRectCallout">
            <a:avLst>
              <a:gd name="adj1" fmla="val -44556"/>
              <a:gd name="adj2" fmla="val 67856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 voucher system is a set of procedures for authorizing and recording liabilities and cash payments.</a:t>
            </a:r>
          </a:p>
        </p:txBody>
      </p:sp>
      <p:sp>
        <p:nvSpPr>
          <p:cNvPr id="167032" name="Text Box 120"/>
          <p:cNvSpPr txBox="1">
            <a:spLocks noChangeArrowheads="1"/>
          </p:cNvSpPr>
          <p:nvPr/>
        </p:nvSpPr>
        <p:spPr bwMode="auto">
          <a:xfrm>
            <a:off x="4572000" y="2514600"/>
            <a:ext cx="3810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Basic Features of the Voucher System</a:t>
            </a:r>
          </a:p>
        </p:txBody>
      </p:sp>
      <p:sp>
        <p:nvSpPr>
          <p:cNvPr id="167033" name="Text Box 121"/>
          <p:cNvSpPr txBox="1">
            <a:spLocks noChangeArrowheads="1"/>
          </p:cNvSpPr>
          <p:nvPr/>
        </p:nvSpPr>
        <p:spPr bwMode="auto">
          <a:xfrm>
            <a:off x="8486775" y="-285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13</a:t>
            </a:r>
          </a:p>
        </p:txBody>
      </p:sp>
      <p:sp>
        <p:nvSpPr>
          <p:cNvPr id="167034" name="AutoShape 12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1219200"/>
          </a:xfrm>
          <a:solidFill>
            <a:srgbClr val="336600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Basic Features of the Voucher System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A voucher system normally uses vouchers.</a:t>
            </a:r>
          </a:p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The system normally has a file for unpaid vouchers and a file for paid vouchers.</a:t>
            </a:r>
          </a:p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Usually prepared by the Accounting Department after all necessary supporting documents are received (purchase order, supplier’s invoice, and a receiving report).</a:t>
            </a:r>
          </a:p>
          <a:p>
            <a:pPr marL="400050" indent="-400050" eaLnBrk="1" hangingPunct="1">
              <a:lnSpc>
                <a:spcPct val="90000"/>
              </a:lnSpc>
              <a:buClr>
                <a:srgbClr val="FDE111"/>
              </a:buClr>
              <a:buFont typeface="Wingdings" pitchFamily="2" charset="2"/>
              <a:buChar char="§"/>
            </a:pPr>
            <a:r>
              <a:rPr lang="en-US" sz="2800" smtClean="0"/>
              <a:t>In preparing the voucher, the accounts payable clerk verifies the quantity, price, and mathematical accuracy of the supporting documents and files the paid voucher.</a:t>
            </a: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9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  <p:bldP spid="1679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AutoShape 3"/>
          <p:cNvSpPr>
            <a:spLocks noChangeArrowheads="1"/>
          </p:cNvSpPr>
          <p:nvPr/>
        </p:nvSpPr>
        <p:spPr bwMode="auto">
          <a:xfrm>
            <a:off x="3427413" y="611188"/>
            <a:ext cx="5030787" cy="2211387"/>
          </a:xfrm>
          <a:prstGeom prst="wedgeRoundRectCallout">
            <a:avLst>
              <a:gd name="adj1" fmla="val -42806"/>
              <a:gd name="adj2" fmla="val 700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A summary received from the bank of all account transaction is called a </a:t>
            </a:r>
            <a:r>
              <a:rPr lang="en-US" sz="3200" b="1" i="1">
                <a:latin typeface="Times New Roman" pitchFamily="18" charset="0"/>
              </a:rPr>
              <a:t>statement of account</a:t>
            </a:r>
            <a:r>
              <a:rPr lang="en-US" sz="3200">
                <a:latin typeface="Times New Roman" pitchFamily="18" charset="0"/>
              </a:rPr>
              <a:t>.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600200" y="2819400"/>
            <a:ext cx="2549525" cy="3413125"/>
            <a:chOff x="2067" y="1083"/>
            <a:chExt cx="1606" cy="2150"/>
          </a:xfrm>
        </p:grpSpPr>
        <p:sp>
          <p:nvSpPr>
            <p:cNvPr id="25605" name="Freeform 5"/>
            <p:cNvSpPr>
              <a:spLocks/>
            </p:cNvSpPr>
            <p:nvPr/>
          </p:nvSpPr>
          <p:spPr bwMode="auto">
            <a:xfrm>
              <a:off x="2106" y="1819"/>
              <a:ext cx="1526" cy="1407"/>
            </a:xfrm>
            <a:custGeom>
              <a:avLst/>
              <a:gdLst>
                <a:gd name="T0" fmla="*/ 1404 w 3052"/>
                <a:gd name="T1" fmla="*/ 98 h 2815"/>
                <a:gd name="T2" fmla="*/ 1190 w 3052"/>
                <a:gd name="T3" fmla="*/ 163 h 2815"/>
                <a:gd name="T4" fmla="*/ 952 w 3052"/>
                <a:gd name="T5" fmla="*/ 243 h 2815"/>
                <a:gd name="T6" fmla="*/ 785 w 3052"/>
                <a:gd name="T7" fmla="*/ 319 h 2815"/>
                <a:gd name="T8" fmla="*/ 673 w 3052"/>
                <a:gd name="T9" fmla="*/ 406 h 2815"/>
                <a:gd name="T10" fmla="*/ 582 w 3052"/>
                <a:gd name="T11" fmla="*/ 576 h 2815"/>
                <a:gd name="T12" fmla="*/ 551 w 3052"/>
                <a:gd name="T13" fmla="*/ 796 h 2815"/>
                <a:gd name="T14" fmla="*/ 500 w 3052"/>
                <a:gd name="T15" fmla="*/ 958 h 2815"/>
                <a:gd name="T16" fmla="*/ 435 w 3052"/>
                <a:gd name="T17" fmla="*/ 1028 h 2815"/>
                <a:gd name="T18" fmla="*/ 412 w 3052"/>
                <a:gd name="T19" fmla="*/ 1121 h 2815"/>
                <a:gd name="T20" fmla="*/ 390 w 3052"/>
                <a:gd name="T21" fmla="*/ 1184 h 2815"/>
                <a:gd name="T22" fmla="*/ 314 w 3052"/>
                <a:gd name="T23" fmla="*/ 1231 h 2815"/>
                <a:gd name="T24" fmla="*/ 226 w 3052"/>
                <a:gd name="T25" fmla="*/ 1336 h 2815"/>
                <a:gd name="T26" fmla="*/ 180 w 3052"/>
                <a:gd name="T27" fmla="*/ 1452 h 2815"/>
                <a:gd name="T28" fmla="*/ 141 w 3052"/>
                <a:gd name="T29" fmla="*/ 1672 h 2815"/>
                <a:gd name="T30" fmla="*/ 8 w 3052"/>
                <a:gd name="T31" fmla="*/ 1777 h 2815"/>
                <a:gd name="T32" fmla="*/ 0 w 3052"/>
                <a:gd name="T33" fmla="*/ 1898 h 2815"/>
                <a:gd name="T34" fmla="*/ 47 w 3052"/>
                <a:gd name="T35" fmla="*/ 2358 h 2815"/>
                <a:gd name="T36" fmla="*/ 175 w 3052"/>
                <a:gd name="T37" fmla="*/ 2486 h 2815"/>
                <a:gd name="T38" fmla="*/ 325 w 3052"/>
                <a:gd name="T39" fmla="*/ 2556 h 2815"/>
                <a:gd name="T40" fmla="*/ 454 w 3052"/>
                <a:gd name="T41" fmla="*/ 2590 h 2815"/>
                <a:gd name="T42" fmla="*/ 466 w 3052"/>
                <a:gd name="T43" fmla="*/ 2636 h 2815"/>
                <a:gd name="T44" fmla="*/ 564 w 3052"/>
                <a:gd name="T45" fmla="*/ 2649 h 2815"/>
                <a:gd name="T46" fmla="*/ 601 w 3052"/>
                <a:gd name="T47" fmla="*/ 2815 h 2815"/>
                <a:gd name="T48" fmla="*/ 2680 w 3052"/>
                <a:gd name="T49" fmla="*/ 2807 h 2815"/>
                <a:gd name="T50" fmla="*/ 3052 w 3052"/>
                <a:gd name="T51" fmla="*/ 528 h 2815"/>
                <a:gd name="T52" fmla="*/ 2855 w 3052"/>
                <a:gd name="T53" fmla="*/ 336 h 2815"/>
                <a:gd name="T54" fmla="*/ 2518 w 3052"/>
                <a:gd name="T55" fmla="*/ 243 h 2815"/>
                <a:gd name="T56" fmla="*/ 2205 w 3052"/>
                <a:gd name="T57" fmla="*/ 0 h 2815"/>
                <a:gd name="T58" fmla="*/ 1828 w 3052"/>
                <a:gd name="T59" fmla="*/ 0 h 2815"/>
                <a:gd name="T60" fmla="*/ 1404 w 3052"/>
                <a:gd name="T61" fmla="*/ 98 h 2815"/>
                <a:gd name="T62" fmla="*/ 1404 w 3052"/>
                <a:gd name="T63" fmla="*/ 98 h 28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2"/>
                <a:gd name="T97" fmla="*/ 0 h 2815"/>
                <a:gd name="T98" fmla="*/ 3052 w 3052"/>
                <a:gd name="T99" fmla="*/ 2815 h 28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2" h="2815">
                  <a:moveTo>
                    <a:pt x="1404" y="98"/>
                  </a:moveTo>
                  <a:lnTo>
                    <a:pt x="1190" y="163"/>
                  </a:lnTo>
                  <a:lnTo>
                    <a:pt x="952" y="243"/>
                  </a:lnTo>
                  <a:lnTo>
                    <a:pt x="785" y="319"/>
                  </a:lnTo>
                  <a:lnTo>
                    <a:pt x="673" y="406"/>
                  </a:lnTo>
                  <a:lnTo>
                    <a:pt x="582" y="576"/>
                  </a:lnTo>
                  <a:lnTo>
                    <a:pt x="551" y="796"/>
                  </a:lnTo>
                  <a:lnTo>
                    <a:pt x="500" y="958"/>
                  </a:lnTo>
                  <a:lnTo>
                    <a:pt x="435" y="1028"/>
                  </a:lnTo>
                  <a:lnTo>
                    <a:pt x="412" y="1121"/>
                  </a:lnTo>
                  <a:lnTo>
                    <a:pt x="390" y="1184"/>
                  </a:lnTo>
                  <a:lnTo>
                    <a:pt x="314" y="1231"/>
                  </a:lnTo>
                  <a:lnTo>
                    <a:pt x="226" y="1336"/>
                  </a:lnTo>
                  <a:lnTo>
                    <a:pt x="180" y="1452"/>
                  </a:lnTo>
                  <a:lnTo>
                    <a:pt x="141" y="1672"/>
                  </a:lnTo>
                  <a:lnTo>
                    <a:pt x="8" y="1777"/>
                  </a:lnTo>
                  <a:lnTo>
                    <a:pt x="0" y="1898"/>
                  </a:lnTo>
                  <a:lnTo>
                    <a:pt x="47" y="2358"/>
                  </a:lnTo>
                  <a:lnTo>
                    <a:pt x="175" y="2486"/>
                  </a:lnTo>
                  <a:lnTo>
                    <a:pt x="325" y="2556"/>
                  </a:lnTo>
                  <a:lnTo>
                    <a:pt x="454" y="2590"/>
                  </a:lnTo>
                  <a:lnTo>
                    <a:pt x="466" y="2636"/>
                  </a:lnTo>
                  <a:lnTo>
                    <a:pt x="564" y="2649"/>
                  </a:lnTo>
                  <a:lnTo>
                    <a:pt x="601" y="2815"/>
                  </a:lnTo>
                  <a:lnTo>
                    <a:pt x="2680" y="2807"/>
                  </a:lnTo>
                  <a:lnTo>
                    <a:pt x="3052" y="528"/>
                  </a:lnTo>
                  <a:lnTo>
                    <a:pt x="2855" y="336"/>
                  </a:lnTo>
                  <a:lnTo>
                    <a:pt x="2518" y="243"/>
                  </a:lnTo>
                  <a:lnTo>
                    <a:pt x="2205" y="0"/>
                  </a:lnTo>
                  <a:lnTo>
                    <a:pt x="1828" y="0"/>
                  </a:lnTo>
                  <a:lnTo>
                    <a:pt x="1404" y="98"/>
                  </a:lnTo>
                  <a:close/>
                </a:path>
              </a:pathLst>
            </a:custGeom>
            <a:solidFill>
              <a:srgbClr val="A3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auto">
            <a:xfrm>
              <a:off x="3047" y="2292"/>
              <a:ext cx="202" cy="311"/>
            </a:xfrm>
            <a:custGeom>
              <a:avLst/>
              <a:gdLst>
                <a:gd name="T0" fmla="*/ 288 w 404"/>
                <a:gd name="T1" fmla="*/ 34 h 622"/>
                <a:gd name="T2" fmla="*/ 226 w 404"/>
                <a:gd name="T3" fmla="*/ 169 h 622"/>
                <a:gd name="T4" fmla="*/ 207 w 404"/>
                <a:gd name="T5" fmla="*/ 221 h 622"/>
                <a:gd name="T6" fmla="*/ 68 w 404"/>
                <a:gd name="T7" fmla="*/ 373 h 622"/>
                <a:gd name="T8" fmla="*/ 0 w 404"/>
                <a:gd name="T9" fmla="*/ 506 h 622"/>
                <a:gd name="T10" fmla="*/ 57 w 404"/>
                <a:gd name="T11" fmla="*/ 559 h 622"/>
                <a:gd name="T12" fmla="*/ 62 w 404"/>
                <a:gd name="T13" fmla="*/ 622 h 622"/>
                <a:gd name="T14" fmla="*/ 195 w 404"/>
                <a:gd name="T15" fmla="*/ 506 h 622"/>
                <a:gd name="T16" fmla="*/ 138 w 404"/>
                <a:gd name="T17" fmla="*/ 435 h 622"/>
                <a:gd name="T18" fmla="*/ 283 w 404"/>
                <a:gd name="T19" fmla="*/ 314 h 622"/>
                <a:gd name="T20" fmla="*/ 347 w 404"/>
                <a:gd name="T21" fmla="*/ 70 h 622"/>
                <a:gd name="T22" fmla="*/ 404 w 404"/>
                <a:gd name="T23" fmla="*/ 0 h 622"/>
                <a:gd name="T24" fmla="*/ 288 w 404"/>
                <a:gd name="T25" fmla="*/ 34 h 622"/>
                <a:gd name="T26" fmla="*/ 288 w 404"/>
                <a:gd name="T27" fmla="*/ 34 h 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4"/>
                <a:gd name="T43" fmla="*/ 0 h 622"/>
                <a:gd name="T44" fmla="*/ 404 w 404"/>
                <a:gd name="T45" fmla="*/ 622 h 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4" h="622">
                  <a:moveTo>
                    <a:pt x="288" y="34"/>
                  </a:moveTo>
                  <a:lnTo>
                    <a:pt x="226" y="169"/>
                  </a:lnTo>
                  <a:lnTo>
                    <a:pt x="207" y="221"/>
                  </a:lnTo>
                  <a:lnTo>
                    <a:pt x="68" y="373"/>
                  </a:lnTo>
                  <a:lnTo>
                    <a:pt x="0" y="506"/>
                  </a:lnTo>
                  <a:lnTo>
                    <a:pt x="57" y="559"/>
                  </a:lnTo>
                  <a:lnTo>
                    <a:pt x="62" y="622"/>
                  </a:lnTo>
                  <a:lnTo>
                    <a:pt x="195" y="506"/>
                  </a:lnTo>
                  <a:lnTo>
                    <a:pt x="138" y="435"/>
                  </a:lnTo>
                  <a:lnTo>
                    <a:pt x="283" y="314"/>
                  </a:lnTo>
                  <a:lnTo>
                    <a:pt x="347" y="70"/>
                  </a:lnTo>
                  <a:lnTo>
                    <a:pt x="404" y="0"/>
                  </a:lnTo>
                  <a:lnTo>
                    <a:pt x="288" y="3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2612" y="2069"/>
              <a:ext cx="364" cy="575"/>
            </a:xfrm>
            <a:custGeom>
              <a:avLst/>
              <a:gdLst>
                <a:gd name="T0" fmla="*/ 730 w 730"/>
                <a:gd name="T1" fmla="*/ 0 h 1150"/>
                <a:gd name="T2" fmla="*/ 336 w 730"/>
                <a:gd name="T3" fmla="*/ 517 h 1150"/>
                <a:gd name="T4" fmla="*/ 0 w 730"/>
                <a:gd name="T5" fmla="*/ 1150 h 1150"/>
                <a:gd name="T6" fmla="*/ 139 w 730"/>
                <a:gd name="T7" fmla="*/ 767 h 1150"/>
                <a:gd name="T8" fmla="*/ 314 w 730"/>
                <a:gd name="T9" fmla="*/ 493 h 1150"/>
                <a:gd name="T10" fmla="*/ 551 w 730"/>
                <a:gd name="T11" fmla="*/ 179 h 1150"/>
                <a:gd name="T12" fmla="*/ 730 w 730"/>
                <a:gd name="T13" fmla="*/ 0 h 1150"/>
                <a:gd name="T14" fmla="*/ 730 w 730"/>
                <a:gd name="T15" fmla="*/ 0 h 1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0"/>
                <a:gd name="T26" fmla="*/ 730 w 730"/>
                <a:gd name="T27" fmla="*/ 1150 h 1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0">
                  <a:moveTo>
                    <a:pt x="730" y="0"/>
                  </a:moveTo>
                  <a:lnTo>
                    <a:pt x="336" y="517"/>
                  </a:lnTo>
                  <a:lnTo>
                    <a:pt x="0" y="1150"/>
                  </a:lnTo>
                  <a:lnTo>
                    <a:pt x="139" y="767"/>
                  </a:lnTo>
                  <a:lnTo>
                    <a:pt x="314" y="493"/>
                  </a:lnTo>
                  <a:lnTo>
                    <a:pt x="551" y="179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2727" y="2801"/>
              <a:ext cx="197" cy="226"/>
            </a:xfrm>
            <a:custGeom>
              <a:avLst/>
              <a:gdLst>
                <a:gd name="T0" fmla="*/ 0 w 393"/>
                <a:gd name="T1" fmla="*/ 0 h 453"/>
                <a:gd name="T2" fmla="*/ 0 w 393"/>
                <a:gd name="T3" fmla="*/ 99 h 453"/>
                <a:gd name="T4" fmla="*/ 82 w 393"/>
                <a:gd name="T5" fmla="*/ 181 h 453"/>
                <a:gd name="T6" fmla="*/ 184 w 393"/>
                <a:gd name="T7" fmla="*/ 297 h 453"/>
                <a:gd name="T8" fmla="*/ 314 w 393"/>
                <a:gd name="T9" fmla="*/ 453 h 453"/>
                <a:gd name="T10" fmla="*/ 300 w 393"/>
                <a:gd name="T11" fmla="*/ 291 h 453"/>
                <a:gd name="T12" fmla="*/ 393 w 393"/>
                <a:gd name="T13" fmla="*/ 337 h 453"/>
                <a:gd name="T14" fmla="*/ 376 w 393"/>
                <a:gd name="T15" fmla="*/ 198 h 453"/>
                <a:gd name="T16" fmla="*/ 272 w 393"/>
                <a:gd name="T17" fmla="*/ 116 h 453"/>
                <a:gd name="T18" fmla="*/ 260 w 393"/>
                <a:gd name="T19" fmla="*/ 249 h 453"/>
                <a:gd name="T20" fmla="*/ 104 w 393"/>
                <a:gd name="T21" fmla="*/ 34 h 453"/>
                <a:gd name="T22" fmla="*/ 57 w 393"/>
                <a:gd name="T23" fmla="*/ 12 h 453"/>
                <a:gd name="T24" fmla="*/ 0 w 393"/>
                <a:gd name="T25" fmla="*/ 0 h 453"/>
                <a:gd name="T26" fmla="*/ 0 w 393"/>
                <a:gd name="T27" fmla="*/ 0 h 4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3"/>
                <a:gd name="T43" fmla="*/ 0 h 453"/>
                <a:gd name="T44" fmla="*/ 393 w 393"/>
                <a:gd name="T45" fmla="*/ 453 h 4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3" h="453">
                  <a:moveTo>
                    <a:pt x="0" y="0"/>
                  </a:moveTo>
                  <a:lnTo>
                    <a:pt x="0" y="99"/>
                  </a:lnTo>
                  <a:lnTo>
                    <a:pt x="82" y="181"/>
                  </a:lnTo>
                  <a:lnTo>
                    <a:pt x="184" y="297"/>
                  </a:lnTo>
                  <a:lnTo>
                    <a:pt x="314" y="453"/>
                  </a:lnTo>
                  <a:lnTo>
                    <a:pt x="300" y="291"/>
                  </a:lnTo>
                  <a:lnTo>
                    <a:pt x="393" y="337"/>
                  </a:lnTo>
                  <a:lnTo>
                    <a:pt x="376" y="198"/>
                  </a:lnTo>
                  <a:lnTo>
                    <a:pt x="272" y="116"/>
                  </a:lnTo>
                  <a:lnTo>
                    <a:pt x="260" y="249"/>
                  </a:lnTo>
                  <a:lnTo>
                    <a:pt x="104" y="34"/>
                  </a:lnTo>
                  <a:lnTo>
                    <a:pt x="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411" y="2765"/>
              <a:ext cx="238" cy="99"/>
            </a:xfrm>
            <a:custGeom>
              <a:avLst/>
              <a:gdLst>
                <a:gd name="T0" fmla="*/ 17 w 475"/>
                <a:gd name="T1" fmla="*/ 59 h 197"/>
                <a:gd name="T2" fmla="*/ 192 w 475"/>
                <a:gd name="T3" fmla="*/ 82 h 197"/>
                <a:gd name="T4" fmla="*/ 319 w 475"/>
                <a:gd name="T5" fmla="*/ 87 h 197"/>
                <a:gd name="T6" fmla="*/ 475 w 475"/>
                <a:gd name="T7" fmla="*/ 197 h 197"/>
                <a:gd name="T8" fmla="*/ 452 w 475"/>
                <a:gd name="T9" fmla="*/ 99 h 197"/>
                <a:gd name="T10" fmla="*/ 458 w 475"/>
                <a:gd name="T11" fmla="*/ 11 h 197"/>
                <a:gd name="T12" fmla="*/ 302 w 475"/>
                <a:gd name="T13" fmla="*/ 36 h 197"/>
                <a:gd name="T14" fmla="*/ 156 w 475"/>
                <a:gd name="T15" fmla="*/ 24 h 197"/>
                <a:gd name="T16" fmla="*/ 46 w 475"/>
                <a:gd name="T17" fmla="*/ 0 h 197"/>
                <a:gd name="T18" fmla="*/ 0 w 475"/>
                <a:gd name="T19" fmla="*/ 24 h 197"/>
                <a:gd name="T20" fmla="*/ 17 w 475"/>
                <a:gd name="T21" fmla="*/ 59 h 197"/>
                <a:gd name="T22" fmla="*/ 17 w 475"/>
                <a:gd name="T23" fmla="*/ 59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5"/>
                <a:gd name="T37" fmla="*/ 0 h 197"/>
                <a:gd name="T38" fmla="*/ 475 w 475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5" h="197">
                  <a:moveTo>
                    <a:pt x="17" y="59"/>
                  </a:moveTo>
                  <a:lnTo>
                    <a:pt x="192" y="82"/>
                  </a:lnTo>
                  <a:lnTo>
                    <a:pt x="319" y="87"/>
                  </a:lnTo>
                  <a:lnTo>
                    <a:pt x="475" y="197"/>
                  </a:lnTo>
                  <a:lnTo>
                    <a:pt x="452" y="99"/>
                  </a:lnTo>
                  <a:lnTo>
                    <a:pt x="458" y="11"/>
                  </a:lnTo>
                  <a:lnTo>
                    <a:pt x="302" y="36"/>
                  </a:lnTo>
                  <a:lnTo>
                    <a:pt x="156" y="24"/>
                  </a:lnTo>
                  <a:lnTo>
                    <a:pt x="46" y="0"/>
                  </a:lnTo>
                  <a:lnTo>
                    <a:pt x="0" y="24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2379" y="2432"/>
              <a:ext cx="52" cy="270"/>
            </a:xfrm>
            <a:custGeom>
              <a:avLst/>
              <a:gdLst>
                <a:gd name="T0" fmla="*/ 25 w 105"/>
                <a:gd name="T1" fmla="*/ 0 h 539"/>
                <a:gd name="T2" fmla="*/ 37 w 105"/>
                <a:gd name="T3" fmla="*/ 93 h 539"/>
                <a:gd name="T4" fmla="*/ 105 w 105"/>
                <a:gd name="T5" fmla="*/ 254 h 539"/>
                <a:gd name="T6" fmla="*/ 59 w 105"/>
                <a:gd name="T7" fmla="*/ 412 h 539"/>
                <a:gd name="T8" fmla="*/ 37 w 105"/>
                <a:gd name="T9" fmla="*/ 539 h 539"/>
                <a:gd name="T10" fmla="*/ 0 w 105"/>
                <a:gd name="T11" fmla="*/ 214 h 539"/>
                <a:gd name="T12" fmla="*/ 6 w 105"/>
                <a:gd name="T13" fmla="*/ 70 h 539"/>
                <a:gd name="T14" fmla="*/ 25 w 105"/>
                <a:gd name="T15" fmla="*/ 0 h 539"/>
                <a:gd name="T16" fmla="*/ 25 w 105"/>
                <a:gd name="T17" fmla="*/ 0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539"/>
                <a:gd name="T29" fmla="*/ 105 w 105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539">
                  <a:moveTo>
                    <a:pt x="25" y="0"/>
                  </a:moveTo>
                  <a:lnTo>
                    <a:pt x="37" y="93"/>
                  </a:lnTo>
                  <a:lnTo>
                    <a:pt x="105" y="254"/>
                  </a:lnTo>
                  <a:lnTo>
                    <a:pt x="59" y="412"/>
                  </a:lnTo>
                  <a:lnTo>
                    <a:pt x="37" y="539"/>
                  </a:lnTo>
                  <a:lnTo>
                    <a:pt x="0" y="214"/>
                  </a:lnTo>
                  <a:lnTo>
                    <a:pt x="6" y="7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2106" y="2484"/>
              <a:ext cx="113" cy="244"/>
            </a:xfrm>
            <a:custGeom>
              <a:avLst/>
              <a:gdLst>
                <a:gd name="T0" fmla="*/ 215 w 226"/>
                <a:gd name="T1" fmla="*/ 105 h 489"/>
                <a:gd name="T2" fmla="*/ 226 w 226"/>
                <a:gd name="T3" fmla="*/ 255 h 489"/>
                <a:gd name="T4" fmla="*/ 186 w 226"/>
                <a:gd name="T5" fmla="*/ 348 h 489"/>
                <a:gd name="T6" fmla="*/ 209 w 226"/>
                <a:gd name="T7" fmla="*/ 407 h 489"/>
                <a:gd name="T8" fmla="*/ 87 w 226"/>
                <a:gd name="T9" fmla="*/ 418 h 489"/>
                <a:gd name="T10" fmla="*/ 0 w 226"/>
                <a:gd name="T11" fmla="*/ 489 h 489"/>
                <a:gd name="T12" fmla="*/ 0 w 226"/>
                <a:gd name="T13" fmla="*/ 418 h 489"/>
                <a:gd name="T14" fmla="*/ 53 w 226"/>
                <a:gd name="T15" fmla="*/ 378 h 489"/>
                <a:gd name="T16" fmla="*/ 135 w 226"/>
                <a:gd name="T17" fmla="*/ 331 h 489"/>
                <a:gd name="T18" fmla="*/ 175 w 226"/>
                <a:gd name="T19" fmla="*/ 116 h 489"/>
                <a:gd name="T20" fmla="*/ 226 w 226"/>
                <a:gd name="T21" fmla="*/ 0 h 489"/>
                <a:gd name="T22" fmla="*/ 215 w 226"/>
                <a:gd name="T23" fmla="*/ 105 h 489"/>
                <a:gd name="T24" fmla="*/ 215 w 226"/>
                <a:gd name="T25" fmla="*/ 105 h 4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489"/>
                <a:gd name="T41" fmla="*/ 226 w 226"/>
                <a:gd name="T42" fmla="*/ 489 h 4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489">
                  <a:moveTo>
                    <a:pt x="215" y="105"/>
                  </a:moveTo>
                  <a:lnTo>
                    <a:pt x="226" y="255"/>
                  </a:lnTo>
                  <a:lnTo>
                    <a:pt x="186" y="348"/>
                  </a:lnTo>
                  <a:lnTo>
                    <a:pt x="209" y="407"/>
                  </a:lnTo>
                  <a:lnTo>
                    <a:pt x="87" y="418"/>
                  </a:lnTo>
                  <a:lnTo>
                    <a:pt x="0" y="489"/>
                  </a:lnTo>
                  <a:lnTo>
                    <a:pt x="0" y="418"/>
                  </a:lnTo>
                  <a:lnTo>
                    <a:pt x="53" y="378"/>
                  </a:lnTo>
                  <a:lnTo>
                    <a:pt x="135" y="331"/>
                  </a:lnTo>
                  <a:lnTo>
                    <a:pt x="175" y="116"/>
                  </a:lnTo>
                  <a:lnTo>
                    <a:pt x="226" y="0"/>
                  </a:lnTo>
                  <a:lnTo>
                    <a:pt x="215" y="105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auto">
            <a:xfrm>
              <a:off x="2260" y="2432"/>
              <a:ext cx="61" cy="148"/>
            </a:xfrm>
            <a:custGeom>
              <a:avLst/>
              <a:gdLst>
                <a:gd name="T0" fmla="*/ 59 w 121"/>
                <a:gd name="T1" fmla="*/ 0 h 296"/>
                <a:gd name="T2" fmla="*/ 116 w 121"/>
                <a:gd name="T3" fmla="*/ 127 h 296"/>
                <a:gd name="T4" fmla="*/ 121 w 121"/>
                <a:gd name="T5" fmla="*/ 296 h 296"/>
                <a:gd name="T6" fmla="*/ 59 w 121"/>
                <a:gd name="T7" fmla="*/ 214 h 296"/>
                <a:gd name="T8" fmla="*/ 0 w 121"/>
                <a:gd name="T9" fmla="*/ 76 h 296"/>
                <a:gd name="T10" fmla="*/ 11 w 121"/>
                <a:gd name="T11" fmla="*/ 17 h 296"/>
                <a:gd name="T12" fmla="*/ 59 w 121"/>
                <a:gd name="T13" fmla="*/ 0 h 296"/>
                <a:gd name="T14" fmla="*/ 59 w 121"/>
                <a:gd name="T15" fmla="*/ 0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296"/>
                <a:gd name="T26" fmla="*/ 121 w 121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296">
                  <a:moveTo>
                    <a:pt x="59" y="0"/>
                  </a:moveTo>
                  <a:lnTo>
                    <a:pt x="116" y="127"/>
                  </a:lnTo>
                  <a:lnTo>
                    <a:pt x="121" y="296"/>
                  </a:lnTo>
                  <a:lnTo>
                    <a:pt x="59" y="214"/>
                  </a:lnTo>
                  <a:lnTo>
                    <a:pt x="0" y="76"/>
                  </a:lnTo>
                  <a:lnTo>
                    <a:pt x="11" y="1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2388" y="1871"/>
              <a:ext cx="417" cy="325"/>
            </a:xfrm>
            <a:custGeom>
              <a:avLst/>
              <a:gdLst>
                <a:gd name="T0" fmla="*/ 538 w 835"/>
                <a:gd name="T1" fmla="*/ 297 h 650"/>
                <a:gd name="T2" fmla="*/ 725 w 835"/>
                <a:gd name="T3" fmla="*/ 175 h 650"/>
                <a:gd name="T4" fmla="*/ 789 w 835"/>
                <a:gd name="T5" fmla="*/ 150 h 650"/>
                <a:gd name="T6" fmla="*/ 835 w 835"/>
                <a:gd name="T7" fmla="*/ 82 h 650"/>
                <a:gd name="T8" fmla="*/ 835 w 835"/>
                <a:gd name="T9" fmla="*/ 0 h 650"/>
                <a:gd name="T10" fmla="*/ 591 w 835"/>
                <a:gd name="T11" fmla="*/ 65 h 650"/>
                <a:gd name="T12" fmla="*/ 312 w 835"/>
                <a:gd name="T13" fmla="*/ 169 h 650"/>
                <a:gd name="T14" fmla="*/ 202 w 835"/>
                <a:gd name="T15" fmla="*/ 221 h 650"/>
                <a:gd name="T16" fmla="*/ 92 w 835"/>
                <a:gd name="T17" fmla="*/ 308 h 650"/>
                <a:gd name="T18" fmla="*/ 23 w 835"/>
                <a:gd name="T19" fmla="*/ 494 h 650"/>
                <a:gd name="T20" fmla="*/ 0 w 835"/>
                <a:gd name="T21" fmla="*/ 650 h 650"/>
                <a:gd name="T22" fmla="*/ 116 w 835"/>
                <a:gd name="T23" fmla="*/ 418 h 650"/>
                <a:gd name="T24" fmla="*/ 244 w 835"/>
                <a:gd name="T25" fmla="*/ 319 h 650"/>
                <a:gd name="T26" fmla="*/ 371 w 835"/>
                <a:gd name="T27" fmla="*/ 285 h 650"/>
                <a:gd name="T28" fmla="*/ 441 w 835"/>
                <a:gd name="T29" fmla="*/ 297 h 650"/>
                <a:gd name="T30" fmla="*/ 481 w 835"/>
                <a:gd name="T31" fmla="*/ 319 h 650"/>
                <a:gd name="T32" fmla="*/ 538 w 835"/>
                <a:gd name="T33" fmla="*/ 297 h 650"/>
                <a:gd name="T34" fmla="*/ 538 w 835"/>
                <a:gd name="T35" fmla="*/ 297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5"/>
                <a:gd name="T55" fmla="*/ 0 h 650"/>
                <a:gd name="T56" fmla="*/ 835 w 835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5" h="650">
                  <a:moveTo>
                    <a:pt x="538" y="297"/>
                  </a:moveTo>
                  <a:lnTo>
                    <a:pt x="725" y="175"/>
                  </a:lnTo>
                  <a:lnTo>
                    <a:pt x="789" y="150"/>
                  </a:lnTo>
                  <a:lnTo>
                    <a:pt x="835" y="82"/>
                  </a:lnTo>
                  <a:lnTo>
                    <a:pt x="835" y="0"/>
                  </a:lnTo>
                  <a:lnTo>
                    <a:pt x="591" y="65"/>
                  </a:lnTo>
                  <a:lnTo>
                    <a:pt x="312" y="169"/>
                  </a:lnTo>
                  <a:lnTo>
                    <a:pt x="202" y="221"/>
                  </a:lnTo>
                  <a:lnTo>
                    <a:pt x="92" y="308"/>
                  </a:lnTo>
                  <a:lnTo>
                    <a:pt x="23" y="494"/>
                  </a:lnTo>
                  <a:lnTo>
                    <a:pt x="0" y="650"/>
                  </a:lnTo>
                  <a:lnTo>
                    <a:pt x="116" y="418"/>
                  </a:lnTo>
                  <a:lnTo>
                    <a:pt x="244" y="319"/>
                  </a:lnTo>
                  <a:lnTo>
                    <a:pt x="371" y="285"/>
                  </a:lnTo>
                  <a:lnTo>
                    <a:pt x="441" y="297"/>
                  </a:lnTo>
                  <a:lnTo>
                    <a:pt x="481" y="319"/>
                  </a:lnTo>
                  <a:lnTo>
                    <a:pt x="538" y="297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auto">
            <a:xfrm>
              <a:off x="2466" y="2014"/>
              <a:ext cx="250" cy="734"/>
            </a:xfrm>
            <a:custGeom>
              <a:avLst/>
              <a:gdLst>
                <a:gd name="T0" fmla="*/ 65 w 500"/>
                <a:gd name="T1" fmla="*/ 244 h 1470"/>
                <a:gd name="T2" fmla="*/ 0 w 500"/>
                <a:gd name="T3" fmla="*/ 551 h 1470"/>
                <a:gd name="T4" fmla="*/ 6 w 500"/>
                <a:gd name="T5" fmla="*/ 998 h 1470"/>
                <a:gd name="T6" fmla="*/ 99 w 500"/>
                <a:gd name="T7" fmla="*/ 1470 h 1470"/>
                <a:gd name="T8" fmla="*/ 187 w 500"/>
                <a:gd name="T9" fmla="*/ 1376 h 1470"/>
                <a:gd name="T10" fmla="*/ 255 w 500"/>
                <a:gd name="T11" fmla="*/ 1196 h 1470"/>
                <a:gd name="T12" fmla="*/ 244 w 500"/>
                <a:gd name="T13" fmla="*/ 894 h 1470"/>
                <a:gd name="T14" fmla="*/ 280 w 500"/>
                <a:gd name="T15" fmla="*/ 616 h 1470"/>
                <a:gd name="T16" fmla="*/ 435 w 500"/>
                <a:gd name="T17" fmla="*/ 226 h 1470"/>
                <a:gd name="T18" fmla="*/ 500 w 500"/>
                <a:gd name="T19" fmla="*/ 0 h 1470"/>
                <a:gd name="T20" fmla="*/ 285 w 500"/>
                <a:gd name="T21" fmla="*/ 162 h 1470"/>
                <a:gd name="T22" fmla="*/ 209 w 500"/>
                <a:gd name="T23" fmla="*/ 221 h 1470"/>
                <a:gd name="T24" fmla="*/ 285 w 500"/>
                <a:gd name="T25" fmla="*/ 365 h 1470"/>
                <a:gd name="T26" fmla="*/ 145 w 500"/>
                <a:gd name="T27" fmla="*/ 302 h 1470"/>
                <a:gd name="T28" fmla="*/ 65 w 500"/>
                <a:gd name="T29" fmla="*/ 244 h 1470"/>
                <a:gd name="T30" fmla="*/ 65 w 500"/>
                <a:gd name="T31" fmla="*/ 244 h 1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0"/>
                <a:gd name="T49" fmla="*/ 0 h 1470"/>
                <a:gd name="T50" fmla="*/ 500 w 500"/>
                <a:gd name="T51" fmla="*/ 1470 h 1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0" h="1470">
                  <a:moveTo>
                    <a:pt x="65" y="244"/>
                  </a:moveTo>
                  <a:lnTo>
                    <a:pt x="0" y="551"/>
                  </a:lnTo>
                  <a:lnTo>
                    <a:pt x="6" y="998"/>
                  </a:lnTo>
                  <a:lnTo>
                    <a:pt x="99" y="1470"/>
                  </a:lnTo>
                  <a:lnTo>
                    <a:pt x="187" y="1376"/>
                  </a:lnTo>
                  <a:lnTo>
                    <a:pt x="255" y="1196"/>
                  </a:lnTo>
                  <a:lnTo>
                    <a:pt x="244" y="894"/>
                  </a:lnTo>
                  <a:lnTo>
                    <a:pt x="280" y="616"/>
                  </a:lnTo>
                  <a:lnTo>
                    <a:pt x="435" y="226"/>
                  </a:lnTo>
                  <a:lnTo>
                    <a:pt x="500" y="0"/>
                  </a:lnTo>
                  <a:lnTo>
                    <a:pt x="285" y="162"/>
                  </a:lnTo>
                  <a:lnTo>
                    <a:pt x="209" y="221"/>
                  </a:lnTo>
                  <a:lnTo>
                    <a:pt x="285" y="365"/>
                  </a:lnTo>
                  <a:lnTo>
                    <a:pt x="145" y="302"/>
                  </a:lnTo>
                  <a:lnTo>
                    <a:pt x="65" y="24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2325" y="2740"/>
              <a:ext cx="100" cy="256"/>
            </a:xfrm>
            <a:custGeom>
              <a:avLst/>
              <a:gdLst>
                <a:gd name="T0" fmla="*/ 200 w 200"/>
                <a:gd name="T1" fmla="*/ 16 h 514"/>
                <a:gd name="T2" fmla="*/ 144 w 200"/>
                <a:gd name="T3" fmla="*/ 82 h 514"/>
                <a:gd name="T4" fmla="*/ 104 w 200"/>
                <a:gd name="T5" fmla="*/ 132 h 514"/>
                <a:gd name="T6" fmla="*/ 80 w 200"/>
                <a:gd name="T7" fmla="*/ 225 h 514"/>
                <a:gd name="T8" fmla="*/ 57 w 200"/>
                <a:gd name="T9" fmla="*/ 514 h 514"/>
                <a:gd name="T10" fmla="*/ 19 w 200"/>
                <a:gd name="T11" fmla="*/ 470 h 514"/>
                <a:gd name="T12" fmla="*/ 0 w 200"/>
                <a:gd name="T13" fmla="*/ 402 h 514"/>
                <a:gd name="T14" fmla="*/ 11 w 200"/>
                <a:gd name="T15" fmla="*/ 192 h 514"/>
                <a:gd name="T16" fmla="*/ 38 w 200"/>
                <a:gd name="T17" fmla="*/ 139 h 514"/>
                <a:gd name="T18" fmla="*/ 112 w 200"/>
                <a:gd name="T19" fmla="*/ 40 h 514"/>
                <a:gd name="T20" fmla="*/ 160 w 200"/>
                <a:gd name="T21" fmla="*/ 0 h 514"/>
                <a:gd name="T22" fmla="*/ 200 w 200"/>
                <a:gd name="T23" fmla="*/ 16 h 514"/>
                <a:gd name="T24" fmla="*/ 200 w 200"/>
                <a:gd name="T25" fmla="*/ 16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514"/>
                <a:gd name="T41" fmla="*/ 200 w 200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514">
                  <a:moveTo>
                    <a:pt x="200" y="16"/>
                  </a:moveTo>
                  <a:lnTo>
                    <a:pt x="144" y="82"/>
                  </a:lnTo>
                  <a:lnTo>
                    <a:pt x="104" y="132"/>
                  </a:lnTo>
                  <a:lnTo>
                    <a:pt x="80" y="225"/>
                  </a:lnTo>
                  <a:lnTo>
                    <a:pt x="57" y="514"/>
                  </a:lnTo>
                  <a:lnTo>
                    <a:pt x="19" y="470"/>
                  </a:lnTo>
                  <a:lnTo>
                    <a:pt x="0" y="402"/>
                  </a:lnTo>
                  <a:lnTo>
                    <a:pt x="11" y="192"/>
                  </a:lnTo>
                  <a:lnTo>
                    <a:pt x="38" y="139"/>
                  </a:lnTo>
                  <a:lnTo>
                    <a:pt x="112" y="40"/>
                  </a:lnTo>
                  <a:lnTo>
                    <a:pt x="160" y="0"/>
                  </a:lnTo>
                  <a:lnTo>
                    <a:pt x="20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2069" y="2705"/>
              <a:ext cx="336" cy="346"/>
            </a:xfrm>
            <a:custGeom>
              <a:avLst/>
              <a:gdLst>
                <a:gd name="T0" fmla="*/ 673 w 673"/>
                <a:gd name="T1" fmla="*/ 74 h 692"/>
                <a:gd name="T2" fmla="*/ 606 w 673"/>
                <a:gd name="T3" fmla="*/ 146 h 692"/>
                <a:gd name="T4" fmla="*/ 534 w 673"/>
                <a:gd name="T5" fmla="*/ 243 h 692"/>
                <a:gd name="T6" fmla="*/ 511 w 673"/>
                <a:gd name="T7" fmla="*/ 335 h 692"/>
                <a:gd name="T8" fmla="*/ 517 w 673"/>
                <a:gd name="T9" fmla="*/ 441 h 692"/>
                <a:gd name="T10" fmla="*/ 515 w 673"/>
                <a:gd name="T11" fmla="*/ 483 h 692"/>
                <a:gd name="T12" fmla="*/ 273 w 673"/>
                <a:gd name="T13" fmla="*/ 616 h 692"/>
                <a:gd name="T14" fmla="*/ 235 w 673"/>
                <a:gd name="T15" fmla="*/ 692 h 692"/>
                <a:gd name="T16" fmla="*/ 180 w 673"/>
                <a:gd name="T17" fmla="*/ 681 h 692"/>
                <a:gd name="T18" fmla="*/ 95 w 673"/>
                <a:gd name="T19" fmla="*/ 597 h 692"/>
                <a:gd name="T20" fmla="*/ 59 w 673"/>
                <a:gd name="T21" fmla="*/ 544 h 692"/>
                <a:gd name="T22" fmla="*/ 25 w 673"/>
                <a:gd name="T23" fmla="*/ 441 h 692"/>
                <a:gd name="T24" fmla="*/ 0 w 673"/>
                <a:gd name="T25" fmla="*/ 394 h 692"/>
                <a:gd name="T26" fmla="*/ 4 w 673"/>
                <a:gd name="T27" fmla="*/ 302 h 692"/>
                <a:gd name="T28" fmla="*/ 49 w 673"/>
                <a:gd name="T29" fmla="*/ 232 h 692"/>
                <a:gd name="T30" fmla="*/ 59 w 673"/>
                <a:gd name="T31" fmla="*/ 126 h 692"/>
                <a:gd name="T32" fmla="*/ 99 w 673"/>
                <a:gd name="T33" fmla="*/ 59 h 692"/>
                <a:gd name="T34" fmla="*/ 226 w 673"/>
                <a:gd name="T35" fmla="*/ 6 h 692"/>
                <a:gd name="T36" fmla="*/ 287 w 673"/>
                <a:gd name="T37" fmla="*/ 0 h 692"/>
                <a:gd name="T38" fmla="*/ 353 w 673"/>
                <a:gd name="T39" fmla="*/ 2 h 692"/>
                <a:gd name="T40" fmla="*/ 560 w 673"/>
                <a:gd name="T41" fmla="*/ 48 h 692"/>
                <a:gd name="T42" fmla="*/ 673 w 673"/>
                <a:gd name="T43" fmla="*/ 74 h 692"/>
                <a:gd name="T44" fmla="*/ 673 w 673"/>
                <a:gd name="T45" fmla="*/ 74 h 6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3"/>
                <a:gd name="T70" fmla="*/ 0 h 692"/>
                <a:gd name="T71" fmla="*/ 673 w 673"/>
                <a:gd name="T72" fmla="*/ 692 h 6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3" h="692">
                  <a:moveTo>
                    <a:pt x="673" y="74"/>
                  </a:moveTo>
                  <a:lnTo>
                    <a:pt x="606" y="146"/>
                  </a:lnTo>
                  <a:lnTo>
                    <a:pt x="534" y="243"/>
                  </a:lnTo>
                  <a:lnTo>
                    <a:pt x="511" y="335"/>
                  </a:lnTo>
                  <a:lnTo>
                    <a:pt x="517" y="441"/>
                  </a:lnTo>
                  <a:lnTo>
                    <a:pt x="515" y="483"/>
                  </a:lnTo>
                  <a:lnTo>
                    <a:pt x="273" y="616"/>
                  </a:lnTo>
                  <a:lnTo>
                    <a:pt x="235" y="692"/>
                  </a:lnTo>
                  <a:lnTo>
                    <a:pt x="180" y="681"/>
                  </a:lnTo>
                  <a:lnTo>
                    <a:pt x="95" y="597"/>
                  </a:lnTo>
                  <a:lnTo>
                    <a:pt x="59" y="544"/>
                  </a:lnTo>
                  <a:lnTo>
                    <a:pt x="25" y="441"/>
                  </a:lnTo>
                  <a:lnTo>
                    <a:pt x="0" y="394"/>
                  </a:lnTo>
                  <a:lnTo>
                    <a:pt x="4" y="302"/>
                  </a:lnTo>
                  <a:lnTo>
                    <a:pt x="49" y="232"/>
                  </a:lnTo>
                  <a:lnTo>
                    <a:pt x="59" y="126"/>
                  </a:lnTo>
                  <a:lnTo>
                    <a:pt x="99" y="59"/>
                  </a:lnTo>
                  <a:lnTo>
                    <a:pt x="226" y="6"/>
                  </a:lnTo>
                  <a:lnTo>
                    <a:pt x="287" y="0"/>
                  </a:lnTo>
                  <a:lnTo>
                    <a:pt x="353" y="2"/>
                  </a:lnTo>
                  <a:lnTo>
                    <a:pt x="560" y="48"/>
                  </a:lnTo>
                  <a:lnTo>
                    <a:pt x="673" y="74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auto">
            <a:xfrm>
              <a:off x="2078" y="2715"/>
              <a:ext cx="309" cy="144"/>
            </a:xfrm>
            <a:custGeom>
              <a:avLst/>
              <a:gdLst>
                <a:gd name="T0" fmla="*/ 583 w 617"/>
                <a:gd name="T1" fmla="*/ 76 h 287"/>
                <a:gd name="T2" fmla="*/ 346 w 617"/>
                <a:gd name="T3" fmla="*/ 61 h 287"/>
                <a:gd name="T4" fmla="*/ 220 w 617"/>
                <a:gd name="T5" fmla="*/ 68 h 287"/>
                <a:gd name="T6" fmla="*/ 161 w 617"/>
                <a:gd name="T7" fmla="*/ 106 h 287"/>
                <a:gd name="T8" fmla="*/ 127 w 617"/>
                <a:gd name="T9" fmla="*/ 154 h 287"/>
                <a:gd name="T10" fmla="*/ 0 w 617"/>
                <a:gd name="T11" fmla="*/ 287 h 287"/>
                <a:gd name="T12" fmla="*/ 152 w 617"/>
                <a:gd name="T13" fmla="*/ 95 h 287"/>
                <a:gd name="T14" fmla="*/ 196 w 617"/>
                <a:gd name="T15" fmla="*/ 29 h 287"/>
                <a:gd name="T16" fmla="*/ 104 w 617"/>
                <a:gd name="T17" fmla="*/ 49 h 287"/>
                <a:gd name="T18" fmla="*/ 220 w 617"/>
                <a:gd name="T19" fmla="*/ 0 h 287"/>
                <a:gd name="T20" fmla="*/ 319 w 617"/>
                <a:gd name="T21" fmla="*/ 0 h 287"/>
                <a:gd name="T22" fmla="*/ 473 w 617"/>
                <a:gd name="T23" fmla="*/ 27 h 287"/>
                <a:gd name="T24" fmla="*/ 617 w 617"/>
                <a:gd name="T25" fmla="*/ 55 h 287"/>
                <a:gd name="T26" fmla="*/ 583 w 617"/>
                <a:gd name="T27" fmla="*/ 76 h 287"/>
                <a:gd name="T28" fmla="*/ 583 w 617"/>
                <a:gd name="T29" fmla="*/ 76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7"/>
                <a:gd name="T46" fmla="*/ 0 h 287"/>
                <a:gd name="T47" fmla="*/ 617 w 617"/>
                <a:gd name="T48" fmla="*/ 287 h 2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7" h="287">
                  <a:moveTo>
                    <a:pt x="583" y="76"/>
                  </a:moveTo>
                  <a:lnTo>
                    <a:pt x="346" y="61"/>
                  </a:lnTo>
                  <a:lnTo>
                    <a:pt x="220" y="68"/>
                  </a:lnTo>
                  <a:lnTo>
                    <a:pt x="161" y="106"/>
                  </a:lnTo>
                  <a:lnTo>
                    <a:pt x="127" y="154"/>
                  </a:lnTo>
                  <a:lnTo>
                    <a:pt x="0" y="287"/>
                  </a:lnTo>
                  <a:lnTo>
                    <a:pt x="152" y="95"/>
                  </a:lnTo>
                  <a:lnTo>
                    <a:pt x="196" y="29"/>
                  </a:lnTo>
                  <a:lnTo>
                    <a:pt x="104" y="49"/>
                  </a:lnTo>
                  <a:lnTo>
                    <a:pt x="220" y="0"/>
                  </a:lnTo>
                  <a:lnTo>
                    <a:pt x="319" y="0"/>
                  </a:lnTo>
                  <a:lnTo>
                    <a:pt x="473" y="27"/>
                  </a:lnTo>
                  <a:lnTo>
                    <a:pt x="617" y="55"/>
                  </a:lnTo>
                  <a:lnTo>
                    <a:pt x="583" y="76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2091" y="2858"/>
              <a:ext cx="38" cy="94"/>
            </a:xfrm>
            <a:custGeom>
              <a:avLst/>
              <a:gdLst>
                <a:gd name="T0" fmla="*/ 76 w 76"/>
                <a:gd name="T1" fmla="*/ 0 h 188"/>
                <a:gd name="T2" fmla="*/ 11 w 76"/>
                <a:gd name="T3" fmla="*/ 133 h 188"/>
                <a:gd name="T4" fmla="*/ 11 w 76"/>
                <a:gd name="T5" fmla="*/ 188 h 188"/>
                <a:gd name="T6" fmla="*/ 0 w 76"/>
                <a:gd name="T7" fmla="*/ 137 h 188"/>
                <a:gd name="T8" fmla="*/ 20 w 76"/>
                <a:gd name="T9" fmla="*/ 55 h 188"/>
                <a:gd name="T10" fmla="*/ 57 w 76"/>
                <a:gd name="T11" fmla="*/ 12 h 188"/>
                <a:gd name="T12" fmla="*/ 76 w 76"/>
                <a:gd name="T13" fmla="*/ 0 h 188"/>
                <a:gd name="T14" fmla="*/ 76 w 76"/>
                <a:gd name="T15" fmla="*/ 0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88"/>
                <a:gd name="T26" fmla="*/ 76 w 76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88">
                  <a:moveTo>
                    <a:pt x="76" y="0"/>
                  </a:moveTo>
                  <a:lnTo>
                    <a:pt x="11" y="133"/>
                  </a:lnTo>
                  <a:lnTo>
                    <a:pt x="11" y="188"/>
                  </a:lnTo>
                  <a:lnTo>
                    <a:pt x="0" y="137"/>
                  </a:lnTo>
                  <a:lnTo>
                    <a:pt x="20" y="55"/>
                  </a:lnTo>
                  <a:lnTo>
                    <a:pt x="5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auto">
            <a:xfrm>
              <a:off x="2227" y="2727"/>
              <a:ext cx="142" cy="197"/>
            </a:xfrm>
            <a:custGeom>
              <a:avLst/>
              <a:gdLst>
                <a:gd name="T0" fmla="*/ 230 w 285"/>
                <a:gd name="T1" fmla="*/ 0 h 393"/>
                <a:gd name="T2" fmla="*/ 179 w 285"/>
                <a:gd name="T3" fmla="*/ 9 h 393"/>
                <a:gd name="T4" fmla="*/ 131 w 285"/>
                <a:gd name="T5" fmla="*/ 30 h 393"/>
                <a:gd name="T6" fmla="*/ 92 w 285"/>
                <a:gd name="T7" fmla="*/ 51 h 393"/>
                <a:gd name="T8" fmla="*/ 57 w 285"/>
                <a:gd name="T9" fmla="*/ 91 h 393"/>
                <a:gd name="T10" fmla="*/ 40 w 285"/>
                <a:gd name="T11" fmla="*/ 104 h 393"/>
                <a:gd name="T12" fmla="*/ 8 w 285"/>
                <a:gd name="T13" fmla="*/ 156 h 393"/>
                <a:gd name="T14" fmla="*/ 0 w 285"/>
                <a:gd name="T15" fmla="*/ 194 h 393"/>
                <a:gd name="T16" fmla="*/ 0 w 285"/>
                <a:gd name="T17" fmla="*/ 226 h 393"/>
                <a:gd name="T18" fmla="*/ 8 w 285"/>
                <a:gd name="T19" fmla="*/ 251 h 393"/>
                <a:gd name="T20" fmla="*/ 16 w 285"/>
                <a:gd name="T21" fmla="*/ 294 h 393"/>
                <a:gd name="T22" fmla="*/ 50 w 285"/>
                <a:gd name="T23" fmla="*/ 348 h 393"/>
                <a:gd name="T24" fmla="*/ 73 w 285"/>
                <a:gd name="T25" fmla="*/ 365 h 393"/>
                <a:gd name="T26" fmla="*/ 122 w 285"/>
                <a:gd name="T27" fmla="*/ 393 h 393"/>
                <a:gd name="T28" fmla="*/ 194 w 285"/>
                <a:gd name="T29" fmla="*/ 386 h 393"/>
                <a:gd name="T30" fmla="*/ 124 w 285"/>
                <a:gd name="T31" fmla="*/ 306 h 393"/>
                <a:gd name="T32" fmla="*/ 105 w 285"/>
                <a:gd name="T33" fmla="*/ 237 h 393"/>
                <a:gd name="T34" fmla="*/ 124 w 285"/>
                <a:gd name="T35" fmla="*/ 127 h 393"/>
                <a:gd name="T36" fmla="*/ 209 w 285"/>
                <a:gd name="T37" fmla="*/ 38 h 393"/>
                <a:gd name="T38" fmla="*/ 285 w 285"/>
                <a:gd name="T39" fmla="*/ 9 h 393"/>
                <a:gd name="T40" fmla="*/ 230 w 285"/>
                <a:gd name="T41" fmla="*/ 0 h 393"/>
                <a:gd name="T42" fmla="*/ 230 w 285"/>
                <a:gd name="T43" fmla="*/ 0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393"/>
                <a:gd name="T68" fmla="*/ 285 w 285"/>
                <a:gd name="T69" fmla="*/ 393 h 3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393">
                  <a:moveTo>
                    <a:pt x="230" y="0"/>
                  </a:moveTo>
                  <a:lnTo>
                    <a:pt x="179" y="9"/>
                  </a:lnTo>
                  <a:lnTo>
                    <a:pt x="131" y="30"/>
                  </a:lnTo>
                  <a:lnTo>
                    <a:pt x="92" y="51"/>
                  </a:lnTo>
                  <a:lnTo>
                    <a:pt x="57" y="91"/>
                  </a:lnTo>
                  <a:lnTo>
                    <a:pt x="40" y="104"/>
                  </a:lnTo>
                  <a:lnTo>
                    <a:pt x="8" y="156"/>
                  </a:lnTo>
                  <a:lnTo>
                    <a:pt x="0" y="194"/>
                  </a:lnTo>
                  <a:lnTo>
                    <a:pt x="0" y="226"/>
                  </a:lnTo>
                  <a:lnTo>
                    <a:pt x="8" y="251"/>
                  </a:lnTo>
                  <a:lnTo>
                    <a:pt x="16" y="294"/>
                  </a:lnTo>
                  <a:lnTo>
                    <a:pt x="50" y="348"/>
                  </a:lnTo>
                  <a:lnTo>
                    <a:pt x="73" y="365"/>
                  </a:lnTo>
                  <a:lnTo>
                    <a:pt x="122" y="393"/>
                  </a:lnTo>
                  <a:lnTo>
                    <a:pt x="194" y="386"/>
                  </a:lnTo>
                  <a:lnTo>
                    <a:pt x="124" y="306"/>
                  </a:lnTo>
                  <a:lnTo>
                    <a:pt x="105" y="237"/>
                  </a:lnTo>
                  <a:lnTo>
                    <a:pt x="124" y="127"/>
                  </a:lnTo>
                  <a:lnTo>
                    <a:pt x="209" y="38"/>
                  </a:lnTo>
                  <a:lnTo>
                    <a:pt x="285" y="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2230" y="2784"/>
              <a:ext cx="39" cy="67"/>
            </a:xfrm>
            <a:custGeom>
              <a:avLst/>
              <a:gdLst>
                <a:gd name="T0" fmla="*/ 40 w 78"/>
                <a:gd name="T1" fmla="*/ 7 h 133"/>
                <a:gd name="T2" fmla="*/ 63 w 78"/>
                <a:gd name="T3" fmla="*/ 0 h 133"/>
                <a:gd name="T4" fmla="*/ 78 w 78"/>
                <a:gd name="T5" fmla="*/ 19 h 133"/>
                <a:gd name="T6" fmla="*/ 78 w 78"/>
                <a:gd name="T7" fmla="*/ 53 h 133"/>
                <a:gd name="T8" fmla="*/ 68 w 78"/>
                <a:gd name="T9" fmla="*/ 91 h 133"/>
                <a:gd name="T10" fmla="*/ 51 w 78"/>
                <a:gd name="T11" fmla="*/ 120 h 133"/>
                <a:gd name="T12" fmla="*/ 30 w 78"/>
                <a:gd name="T13" fmla="*/ 133 h 133"/>
                <a:gd name="T14" fmla="*/ 9 w 78"/>
                <a:gd name="T15" fmla="*/ 125 h 133"/>
                <a:gd name="T16" fmla="*/ 0 w 78"/>
                <a:gd name="T17" fmla="*/ 108 h 133"/>
                <a:gd name="T18" fmla="*/ 0 w 78"/>
                <a:gd name="T19" fmla="*/ 78 h 133"/>
                <a:gd name="T20" fmla="*/ 4 w 78"/>
                <a:gd name="T21" fmla="*/ 45 h 133"/>
                <a:gd name="T22" fmla="*/ 21 w 78"/>
                <a:gd name="T23" fmla="*/ 19 h 133"/>
                <a:gd name="T24" fmla="*/ 40 w 78"/>
                <a:gd name="T25" fmla="*/ 7 h 133"/>
                <a:gd name="T26" fmla="*/ 40 w 78"/>
                <a:gd name="T27" fmla="*/ 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33"/>
                <a:gd name="T44" fmla="*/ 78 w 78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33">
                  <a:moveTo>
                    <a:pt x="40" y="7"/>
                  </a:moveTo>
                  <a:lnTo>
                    <a:pt x="63" y="0"/>
                  </a:lnTo>
                  <a:lnTo>
                    <a:pt x="78" y="19"/>
                  </a:lnTo>
                  <a:lnTo>
                    <a:pt x="78" y="53"/>
                  </a:lnTo>
                  <a:lnTo>
                    <a:pt x="68" y="91"/>
                  </a:lnTo>
                  <a:lnTo>
                    <a:pt x="51" y="120"/>
                  </a:lnTo>
                  <a:lnTo>
                    <a:pt x="30" y="133"/>
                  </a:lnTo>
                  <a:lnTo>
                    <a:pt x="9" y="125"/>
                  </a:lnTo>
                  <a:lnTo>
                    <a:pt x="0" y="108"/>
                  </a:lnTo>
                  <a:lnTo>
                    <a:pt x="0" y="78"/>
                  </a:lnTo>
                  <a:lnTo>
                    <a:pt x="4" y="45"/>
                  </a:lnTo>
                  <a:lnTo>
                    <a:pt x="21" y="19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auto">
            <a:xfrm>
              <a:off x="2784" y="2578"/>
              <a:ext cx="312" cy="202"/>
            </a:xfrm>
            <a:custGeom>
              <a:avLst/>
              <a:gdLst>
                <a:gd name="T0" fmla="*/ 486 w 623"/>
                <a:gd name="T1" fmla="*/ 0 h 403"/>
                <a:gd name="T2" fmla="*/ 534 w 623"/>
                <a:gd name="T3" fmla="*/ 0 h 403"/>
                <a:gd name="T4" fmla="*/ 549 w 623"/>
                <a:gd name="T5" fmla="*/ 19 h 403"/>
                <a:gd name="T6" fmla="*/ 545 w 623"/>
                <a:gd name="T7" fmla="*/ 44 h 403"/>
                <a:gd name="T8" fmla="*/ 500 w 623"/>
                <a:gd name="T9" fmla="*/ 88 h 403"/>
                <a:gd name="T10" fmla="*/ 595 w 623"/>
                <a:gd name="T11" fmla="*/ 88 h 403"/>
                <a:gd name="T12" fmla="*/ 623 w 623"/>
                <a:gd name="T13" fmla="*/ 105 h 403"/>
                <a:gd name="T14" fmla="*/ 620 w 623"/>
                <a:gd name="T15" fmla="*/ 128 h 403"/>
                <a:gd name="T16" fmla="*/ 608 w 623"/>
                <a:gd name="T17" fmla="*/ 160 h 403"/>
                <a:gd name="T18" fmla="*/ 587 w 623"/>
                <a:gd name="T19" fmla="*/ 173 h 403"/>
                <a:gd name="T20" fmla="*/ 599 w 623"/>
                <a:gd name="T21" fmla="*/ 194 h 403"/>
                <a:gd name="T22" fmla="*/ 591 w 623"/>
                <a:gd name="T23" fmla="*/ 221 h 403"/>
                <a:gd name="T24" fmla="*/ 568 w 623"/>
                <a:gd name="T25" fmla="*/ 244 h 403"/>
                <a:gd name="T26" fmla="*/ 536 w 623"/>
                <a:gd name="T27" fmla="*/ 259 h 403"/>
                <a:gd name="T28" fmla="*/ 494 w 623"/>
                <a:gd name="T29" fmla="*/ 270 h 403"/>
                <a:gd name="T30" fmla="*/ 458 w 623"/>
                <a:gd name="T31" fmla="*/ 274 h 403"/>
                <a:gd name="T32" fmla="*/ 443 w 623"/>
                <a:gd name="T33" fmla="*/ 318 h 403"/>
                <a:gd name="T34" fmla="*/ 416 w 623"/>
                <a:gd name="T35" fmla="*/ 341 h 403"/>
                <a:gd name="T36" fmla="*/ 310 w 623"/>
                <a:gd name="T37" fmla="*/ 403 h 403"/>
                <a:gd name="T38" fmla="*/ 0 w 623"/>
                <a:gd name="T39" fmla="*/ 390 h 403"/>
                <a:gd name="T40" fmla="*/ 114 w 623"/>
                <a:gd name="T41" fmla="*/ 227 h 403"/>
                <a:gd name="T42" fmla="*/ 274 w 623"/>
                <a:gd name="T43" fmla="*/ 69 h 403"/>
                <a:gd name="T44" fmla="*/ 437 w 623"/>
                <a:gd name="T45" fmla="*/ 10 h 403"/>
                <a:gd name="T46" fmla="*/ 486 w 623"/>
                <a:gd name="T47" fmla="*/ 0 h 403"/>
                <a:gd name="T48" fmla="*/ 486 w 623"/>
                <a:gd name="T49" fmla="*/ 0 h 4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3"/>
                <a:gd name="T76" fmla="*/ 0 h 403"/>
                <a:gd name="T77" fmla="*/ 623 w 623"/>
                <a:gd name="T78" fmla="*/ 403 h 4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3" h="403">
                  <a:moveTo>
                    <a:pt x="486" y="0"/>
                  </a:moveTo>
                  <a:lnTo>
                    <a:pt x="534" y="0"/>
                  </a:lnTo>
                  <a:lnTo>
                    <a:pt x="549" y="19"/>
                  </a:lnTo>
                  <a:lnTo>
                    <a:pt x="545" y="44"/>
                  </a:lnTo>
                  <a:lnTo>
                    <a:pt x="500" y="88"/>
                  </a:lnTo>
                  <a:lnTo>
                    <a:pt x="595" y="88"/>
                  </a:lnTo>
                  <a:lnTo>
                    <a:pt x="623" y="105"/>
                  </a:lnTo>
                  <a:lnTo>
                    <a:pt x="620" y="128"/>
                  </a:lnTo>
                  <a:lnTo>
                    <a:pt x="608" y="160"/>
                  </a:lnTo>
                  <a:lnTo>
                    <a:pt x="587" y="173"/>
                  </a:lnTo>
                  <a:lnTo>
                    <a:pt x="599" y="194"/>
                  </a:lnTo>
                  <a:lnTo>
                    <a:pt x="591" y="221"/>
                  </a:lnTo>
                  <a:lnTo>
                    <a:pt x="568" y="244"/>
                  </a:lnTo>
                  <a:lnTo>
                    <a:pt x="536" y="259"/>
                  </a:lnTo>
                  <a:lnTo>
                    <a:pt x="494" y="270"/>
                  </a:lnTo>
                  <a:lnTo>
                    <a:pt x="458" y="274"/>
                  </a:lnTo>
                  <a:lnTo>
                    <a:pt x="443" y="318"/>
                  </a:lnTo>
                  <a:lnTo>
                    <a:pt x="416" y="341"/>
                  </a:lnTo>
                  <a:lnTo>
                    <a:pt x="310" y="403"/>
                  </a:lnTo>
                  <a:lnTo>
                    <a:pt x="0" y="390"/>
                  </a:lnTo>
                  <a:lnTo>
                    <a:pt x="114" y="227"/>
                  </a:lnTo>
                  <a:lnTo>
                    <a:pt x="274" y="69"/>
                  </a:lnTo>
                  <a:lnTo>
                    <a:pt x="43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>
              <a:off x="2816" y="2629"/>
              <a:ext cx="220" cy="137"/>
            </a:xfrm>
            <a:custGeom>
              <a:avLst/>
              <a:gdLst>
                <a:gd name="T0" fmla="*/ 433 w 441"/>
                <a:gd name="T1" fmla="*/ 11 h 274"/>
                <a:gd name="T2" fmla="*/ 330 w 441"/>
                <a:gd name="T3" fmla="*/ 23 h 274"/>
                <a:gd name="T4" fmla="*/ 273 w 441"/>
                <a:gd name="T5" fmla="*/ 46 h 274"/>
                <a:gd name="T6" fmla="*/ 213 w 441"/>
                <a:gd name="T7" fmla="*/ 105 h 274"/>
                <a:gd name="T8" fmla="*/ 146 w 441"/>
                <a:gd name="T9" fmla="*/ 148 h 274"/>
                <a:gd name="T10" fmla="*/ 114 w 441"/>
                <a:gd name="T11" fmla="*/ 209 h 274"/>
                <a:gd name="T12" fmla="*/ 152 w 441"/>
                <a:gd name="T13" fmla="*/ 188 h 274"/>
                <a:gd name="T14" fmla="*/ 233 w 441"/>
                <a:gd name="T15" fmla="*/ 141 h 274"/>
                <a:gd name="T16" fmla="*/ 302 w 441"/>
                <a:gd name="T17" fmla="*/ 124 h 274"/>
                <a:gd name="T18" fmla="*/ 384 w 441"/>
                <a:gd name="T19" fmla="*/ 122 h 274"/>
                <a:gd name="T20" fmla="*/ 306 w 441"/>
                <a:gd name="T21" fmla="*/ 148 h 274"/>
                <a:gd name="T22" fmla="*/ 224 w 441"/>
                <a:gd name="T23" fmla="*/ 200 h 274"/>
                <a:gd name="T24" fmla="*/ 116 w 441"/>
                <a:gd name="T25" fmla="*/ 272 h 274"/>
                <a:gd name="T26" fmla="*/ 0 w 441"/>
                <a:gd name="T27" fmla="*/ 274 h 274"/>
                <a:gd name="T28" fmla="*/ 76 w 441"/>
                <a:gd name="T29" fmla="*/ 179 h 274"/>
                <a:gd name="T30" fmla="*/ 169 w 441"/>
                <a:gd name="T31" fmla="*/ 95 h 274"/>
                <a:gd name="T32" fmla="*/ 273 w 441"/>
                <a:gd name="T33" fmla="*/ 25 h 274"/>
                <a:gd name="T34" fmla="*/ 336 w 441"/>
                <a:gd name="T35" fmla="*/ 11 h 274"/>
                <a:gd name="T36" fmla="*/ 441 w 441"/>
                <a:gd name="T37" fmla="*/ 0 h 274"/>
                <a:gd name="T38" fmla="*/ 433 w 441"/>
                <a:gd name="T39" fmla="*/ 11 h 274"/>
                <a:gd name="T40" fmla="*/ 433 w 441"/>
                <a:gd name="T41" fmla="*/ 11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274"/>
                <a:gd name="T65" fmla="*/ 441 w 44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274">
                  <a:moveTo>
                    <a:pt x="433" y="11"/>
                  </a:moveTo>
                  <a:lnTo>
                    <a:pt x="330" y="23"/>
                  </a:lnTo>
                  <a:lnTo>
                    <a:pt x="273" y="46"/>
                  </a:lnTo>
                  <a:lnTo>
                    <a:pt x="213" y="105"/>
                  </a:lnTo>
                  <a:lnTo>
                    <a:pt x="146" y="148"/>
                  </a:lnTo>
                  <a:lnTo>
                    <a:pt x="114" y="209"/>
                  </a:lnTo>
                  <a:lnTo>
                    <a:pt x="152" y="188"/>
                  </a:lnTo>
                  <a:lnTo>
                    <a:pt x="233" y="141"/>
                  </a:lnTo>
                  <a:lnTo>
                    <a:pt x="302" y="124"/>
                  </a:lnTo>
                  <a:lnTo>
                    <a:pt x="384" y="122"/>
                  </a:lnTo>
                  <a:lnTo>
                    <a:pt x="306" y="148"/>
                  </a:lnTo>
                  <a:lnTo>
                    <a:pt x="224" y="200"/>
                  </a:lnTo>
                  <a:lnTo>
                    <a:pt x="116" y="272"/>
                  </a:lnTo>
                  <a:lnTo>
                    <a:pt x="0" y="274"/>
                  </a:lnTo>
                  <a:lnTo>
                    <a:pt x="76" y="179"/>
                  </a:lnTo>
                  <a:lnTo>
                    <a:pt x="169" y="95"/>
                  </a:lnTo>
                  <a:lnTo>
                    <a:pt x="273" y="25"/>
                  </a:lnTo>
                  <a:lnTo>
                    <a:pt x="336" y="11"/>
                  </a:lnTo>
                  <a:lnTo>
                    <a:pt x="441" y="0"/>
                  </a:lnTo>
                  <a:lnTo>
                    <a:pt x="433" y="1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auto">
            <a:xfrm>
              <a:off x="2898" y="2592"/>
              <a:ext cx="101" cy="79"/>
            </a:xfrm>
            <a:custGeom>
              <a:avLst/>
              <a:gdLst>
                <a:gd name="T0" fmla="*/ 203 w 203"/>
                <a:gd name="T1" fmla="*/ 7 h 158"/>
                <a:gd name="T2" fmla="*/ 63 w 203"/>
                <a:gd name="T3" fmla="*/ 80 h 158"/>
                <a:gd name="T4" fmla="*/ 0 w 203"/>
                <a:gd name="T5" fmla="*/ 158 h 158"/>
                <a:gd name="T6" fmla="*/ 53 w 203"/>
                <a:gd name="T7" fmla="*/ 66 h 158"/>
                <a:gd name="T8" fmla="*/ 183 w 203"/>
                <a:gd name="T9" fmla="*/ 7 h 158"/>
                <a:gd name="T10" fmla="*/ 202 w 203"/>
                <a:gd name="T11" fmla="*/ 0 h 158"/>
                <a:gd name="T12" fmla="*/ 203 w 203"/>
                <a:gd name="T13" fmla="*/ 7 h 158"/>
                <a:gd name="T14" fmla="*/ 203 w 203"/>
                <a:gd name="T15" fmla="*/ 7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158"/>
                <a:gd name="T26" fmla="*/ 203 w 203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158">
                  <a:moveTo>
                    <a:pt x="203" y="7"/>
                  </a:moveTo>
                  <a:lnTo>
                    <a:pt x="63" y="80"/>
                  </a:lnTo>
                  <a:lnTo>
                    <a:pt x="0" y="158"/>
                  </a:lnTo>
                  <a:lnTo>
                    <a:pt x="53" y="66"/>
                  </a:lnTo>
                  <a:lnTo>
                    <a:pt x="183" y="7"/>
                  </a:lnTo>
                  <a:lnTo>
                    <a:pt x="202" y="0"/>
                  </a:lnTo>
                  <a:lnTo>
                    <a:pt x="203" y="7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auto">
            <a:xfrm>
              <a:off x="2960" y="2716"/>
              <a:ext cx="31" cy="28"/>
            </a:xfrm>
            <a:custGeom>
              <a:avLst/>
              <a:gdLst>
                <a:gd name="T0" fmla="*/ 57 w 60"/>
                <a:gd name="T1" fmla="*/ 0 h 55"/>
                <a:gd name="T2" fmla="*/ 60 w 60"/>
                <a:gd name="T3" fmla="*/ 11 h 55"/>
                <a:gd name="T4" fmla="*/ 55 w 60"/>
                <a:gd name="T5" fmla="*/ 30 h 55"/>
                <a:gd name="T6" fmla="*/ 38 w 60"/>
                <a:gd name="T7" fmla="*/ 49 h 55"/>
                <a:gd name="T8" fmla="*/ 22 w 60"/>
                <a:gd name="T9" fmla="*/ 55 h 55"/>
                <a:gd name="T10" fmla="*/ 11 w 60"/>
                <a:gd name="T11" fmla="*/ 53 h 55"/>
                <a:gd name="T12" fmla="*/ 3 w 60"/>
                <a:gd name="T13" fmla="*/ 46 h 55"/>
                <a:gd name="T14" fmla="*/ 0 w 60"/>
                <a:gd name="T15" fmla="*/ 38 h 55"/>
                <a:gd name="T16" fmla="*/ 0 w 60"/>
                <a:gd name="T17" fmla="*/ 23 h 55"/>
                <a:gd name="T18" fmla="*/ 57 w 60"/>
                <a:gd name="T19" fmla="*/ 0 h 55"/>
                <a:gd name="T20" fmla="*/ 57 w 6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5"/>
                <a:gd name="T35" fmla="*/ 60 w 6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5">
                  <a:moveTo>
                    <a:pt x="57" y="0"/>
                  </a:moveTo>
                  <a:lnTo>
                    <a:pt x="60" y="11"/>
                  </a:lnTo>
                  <a:lnTo>
                    <a:pt x="55" y="30"/>
                  </a:lnTo>
                  <a:lnTo>
                    <a:pt x="38" y="49"/>
                  </a:lnTo>
                  <a:lnTo>
                    <a:pt x="22" y="55"/>
                  </a:lnTo>
                  <a:lnTo>
                    <a:pt x="11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>
              <a:off x="3030" y="2669"/>
              <a:ext cx="41" cy="29"/>
            </a:xfrm>
            <a:custGeom>
              <a:avLst/>
              <a:gdLst>
                <a:gd name="T0" fmla="*/ 84 w 84"/>
                <a:gd name="T1" fmla="*/ 0 h 57"/>
                <a:gd name="T2" fmla="*/ 82 w 84"/>
                <a:gd name="T3" fmla="*/ 23 h 57"/>
                <a:gd name="T4" fmla="*/ 74 w 84"/>
                <a:gd name="T5" fmla="*/ 42 h 57"/>
                <a:gd name="T6" fmla="*/ 57 w 84"/>
                <a:gd name="T7" fmla="*/ 53 h 57"/>
                <a:gd name="T8" fmla="*/ 36 w 84"/>
                <a:gd name="T9" fmla="*/ 57 h 57"/>
                <a:gd name="T10" fmla="*/ 14 w 84"/>
                <a:gd name="T11" fmla="*/ 55 h 57"/>
                <a:gd name="T12" fmla="*/ 4 w 84"/>
                <a:gd name="T13" fmla="*/ 45 h 57"/>
                <a:gd name="T14" fmla="*/ 0 w 84"/>
                <a:gd name="T15" fmla="*/ 30 h 57"/>
                <a:gd name="T16" fmla="*/ 2 w 84"/>
                <a:gd name="T17" fmla="*/ 15 h 57"/>
                <a:gd name="T18" fmla="*/ 42 w 84"/>
                <a:gd name="T19" fmla="*/ 5 h 57"/>
                <a:gd name="T20" fmla="*/ 84 w 84"/>
                <a:gd name="T21" fmla="*/ 0 h 57"/>
                <a:gd name="T22" fmla="*/ 84 w 84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57"/>
                <a:gd name="T38" fmla="*/ 84 w 84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57">
                  <a:moveTo>
                    <a:pt x="84" y="0"/>
                  </a:moveTo>
                  <a:lnTo>
                    <a:pt x="82" y="23"/>
                  </a:lnTo>
                  <a:lnTo>
                    <a:pt x="74" y="42"/>
                  </a:lnTo>
                  <a:lnTo>
                    <a:pt x="57" y="53"/>
                  </a:lnTo>
                  <a:lnTo>
                    <a:pt x="36" y="57"/>
                  </a:lnTo>
                  <a:lnTo>
                    <a:pt x="14" y="55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2" y="15"/>
                  </a:lnTo>
                  <a:lnTo>
                    <a:pt x="42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auto">
            <a:xfrm>
              <a:off x="3039" y="2624"/>
              <a:ext cx="47" cy="29"/>
            </a:xfrm>
            <a:custGeom>
              <a:avLst/>
              <a:gdLst>
                <a:gd name="T0" fmla="*/ 92 w 93"/>
                <a:gd name="T1" fmla="*/ 3 h 58"/>
                <a:gd name="T2" fmla="*/ 93 w 93"/>
                <a:gd name="T3" fmla="*/ 20 h 58"/>
                <a:gd name="T4" fmla="*/ 84 w 93"/>
                <a:gd name="T5" fmla="*/ 43 h 58"/>
                <a:gd name="T6" fmla="*/ 59 w 93"/>
                <a:gd name="T7" fmla="*/ 57 h 58"/>
                <a:gd name="T8" fmla="*/ 27 w 93"/>
                <a:gd name="T9" fmla="*/ 58 h 58"/>
                <a:gd name="T10" fmla="*/ 2 w 93"/>
                <a:gd name="T11" fmla="*/ 53 h 58"/>
                <a:gd name="T12" fmla="*/ 0 w 93"/>
                <a:gd name="T13" fmla="*/ 28 h 58"/>
                <a:gd name="T14" fmla="*/ 10 w 93"/>
                <a:gd name="T15" fmla="*/ 9 h 58"/>
                <a:gd name="T16" fmla="*/ 23 w 93"/>
                <a:gd name="T17" fmla="*/ 0 h 58"/>
                <a:gd name="T18" fmla="*/ 92 w 93"/>
                <a:gd name="T19" fmla="*/ 3 h 58"/>
                <a:gd name="T20" fmla="*/ 92 w 93"/>
                <a:gd name="T21" fmla="*/ 3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58"/>
                <a:gd name="T35" fmla="*/ 93 w 93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58">
                  <a:moveTo>
                    <a:pt x="92" y="3"/>
                  </a:moveTo>
                  <a:lnTo>
                    <a:pt x="93" y="20"/>
                  </a:lnTo>
                  <a:lnTo>
                    <a:pt x="84" y="43"/>
                  </a:lnTo>
                  <a:lnTo>
                    <a:pt x="59" y="57"/>
                  </a:lnTo>
                  <a:lnTo>
                    <a:pt x="27" y="58"/>
                  </a:lnTo>
                  <a:lnTo>
                    <a:pt x="2" y="53"/>
                  </a:lnTo>
                  <a:lnTo>
                    <a:pt x="0" y="28"/>
                  </a:lnTo>
                  <a:lnTo>
                    <a:pt x="10" y="9"/>
                  </a:lnTo>
                  <a:lnTo>
                    <a:pt x="23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auto">
            <a:xfrm>
              <a:off x="3005" y="2578"/>
              <a:ext cx="40" cy="32"/>
            </a:xfrm>
            <a:custGeom>
              <a:avLst/>
              <a:gdLst>
                <a:gd name="T0" fmla="*/ 78 w 80"/>
                <a:gd name="T1" fmla="*/ 0 h 63"/>
                <a:gd name="T2" fmla="*/ 80 w 80"/>
                <a:gd name="T3" fmla="*/ 21 h 63"/>
                <a:gd name="T4" fmla="*/ 74 w 80"/>
                <a:gd name="T5" fmla="*/ 38 h 63"/>
                <a:gd name="T6" fmla="*/ 55 w 80"/>
                <a:gd name="T7" fmla="*/ 52 h 63"/>
                <a:gd name="T8" fmla="*/ 26 w 80"/>
                <a:gd name="T9" fmla="*/ 63 h 63"/>
                <a:gd name="T10" fmla="*/ 7 w 80"/>
                <a:gd name="T11" fmla="*/ 55 h 63"/>
                <a:gd name="T12" fmla="*/ 0 w 80"/>
                <a:gd name="T13" fmla="*/ 44 h 63"/>
                <a:gd name="T14" fmla="*/ 0 w 80"/>
                <a:gd name="T15" fmla="*/ 17 h 63"/>
                <a:gd name="T16" fmla="*/ 55 w 80"/>
                <a:gd name="T17" fmla="*/ 0 h 63"/>
                <a:gd name="T18" fmla="*/ 78 w 80"/>
                <a:gd name="T19" fmla="*/ 0 h 63"/>
                <a:gd name="T20" fmla="*/ 78 w 80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3"/>
                <a:gd name="T35" fmla="*/ 80 w 80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3">
                  <a:moveTo>
                    <a:pt x="78" y="0"/>
                  </a:moveTo>
                  <a:lnTo>
                    <a:pt x="80" y="21"/>
                  </a:lnTo>
                  <a:lnTo>
                    <a:pt x="74" y="38"/>
                  </a:lnTo>
                  <a:lnTo>
                    <a:pt x="55" y="52"/>
                  </a:lnTo>
                  <a:lnTo>
                    <a:pt x="26" y="63"/>
                  </a:lnTo>
                  <a:lnTo>
                    <a:pt x="7" y="55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55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auto">
            <a:xfrm>
              <a:off x="2666" y="1705"/>
              <a:ext cx="560" cy="613"/>
            </a:xfrm>
            <a:custGeom>
              <a:avLst/>
              <a:gdLst>
                <a:gd name="T0" fmla="*/ 289 w 1122"/>
                <a:gd name="T1" fmla="*/ 352 h 1226"/>
                <a:gd name="T2" fmla="*/ 285 w 1122"/>
                <a:gd name="T3" fmla="*/ 487 h 1226"/>
                <a:gd name="T4" fmla="*/ 164 w 1122"/>
                <a:gd name="T5" fmla="*/ 727 h 1226"/>
                <a:gd name="T6" fmla="*/ 78 w 1122"/>
                <a:gd name="T7" fmla="*/ 919 h 1226"/>
                <a:gd name="T8" fmla="*/ 0 w 1122"/>
                <a:gd name="T9" fmla="*/ 1226 h 1226"/>
                <a:gd name="T10" fmla="*/ 399 w 1122"/>
                <a:gd name="T11" fmla="*/ 907 h 1226"/>
                <a:gd name="T12" fmla="*/ 538 w 1122"/>
                <a:gd name="T13" fmla="*/ 751 h 1226"/>
                <a:gd name="T14" fmla="*/ 662 w 1122"/>
                <a:gd name="T15" fmla="*/ 599 h 1226"/>
                <a:gd name="T16" fmla="*/ 909 w 1122"/>
                <a:gd name="T17" fmla="*/ 379 h 1226"/>
                <a:gd name="T18" fmla="*/ 1103 w 1122"/>
                <a:gd name="T19" fmla="*/ 248 h 1226"/>
                <a:gd name="T20" fmla="*/ 1122 w 1122"/>
                <a:gd name="T21" fmla="*/ 120 h 1226"/>
                <a:gd name="T22" fmla="*/ 1070 w 1122"/>
                <a:gd name="T23" fmla="*/ 0 h 1226"/>
                <a:gd name="T24" fmla="*/ 709 w 1122"/>
                <a:gd name="T25" fmla="*/ 130 h 1226"/>
                <a:gd name="T26" fmla="*/ 289 w 1122"/>
                <a:gd name="T27" fmla="*/ 352 h 1226"/>
                <a:gd name="T28" fmla="*/ 289 w 1122"/>
                <a:gd name="T29" fmla="*/ 352 h 1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2"/>
                <a:gd name="T46" fmla="*/ 0 h 1226"/>
                <a:gd name="T47" fmla="*/ 1122 w 1122"/>
                <a:gd name="T48" fmla="*/ 1226 h 1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2" h="1226">
                  <a:moveTo>
                    <a:pt x="289" y="352"/>
                  </a:moveTo>
                  <a:lnTo>
                    <a:pt x="285" y="487"/>
                  </a:lnTo>
                  <a:lnTo>
                    <a:pt x="164" y="727"/>
                  </a:lnTo>
                  <a:lnTo>
                    <a:pt x="78" y="919"/>
                  </a:lnTo>
                  <a:lnTo>
                    <a:pt x="0" y="1226"/>
                  </a:lnTo>
                  <a:lnTo>
                    <a:pt x="399" y="907"/>
                  </a:lnTo>
                  <a:lnTo>
                    <a:pt x="538" y="751"/>
                  </a:lnTo>
                  <a:lnTo>
                    <a:pt x="662" y="599"/>
                  </a:lnTo>
                  <a:lnTo>
                    <a:pt x="909" y="379"/>
                  </a:lnTo>
                  <a:lnTo>
                    <a:pt x="1103" y="248"/>
                  </a:lnTo>
                  <a:lnTo>
                    <a:pt x="1122" y="120"/>
                  </a:lnTo>
                  <a:lnTo>
                    <a:pt x="1070" y="0"/>
                  </a:lnTo>
                  <a:lnTo>
                    <a:pt x="709" y="130"/>
                  </a:lnTo>
                  <a:lnTo>
                    <a:pt x="289" y="352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auto">
            <a:xfrm>
              <a:off x="2630" y="1941"/>
              <a:ext cx="285" cy="503"/>
            </a:xfrm>
            <a:custGeom>
              <a:avLst/>
              <a:gdLst>
                <a:gd name="T0" fmla="*/ 508 w 570"/>
                <a:gd name="T1" fmla="*/ 0 h 1005"/>
                <a:gd name="T2" fmla="*/ 452 w 570"/>
                <a:gd name="T3" fmla="*/ 13 h 1005"/>
                <a:gd name="T4" fmla="*/ 403 w 570"/>
                <a:gd name="T5" fmla="*/ 49 h 1005"/>
                <a:gd name="T6" fmla="*/ 376 w 570"/>
                <a:gd name="T7" fmla="*/ 116 h 1005"/>
                <a:gd name="T8" fmla="*/ 376 w 570"/>
                <a:gd name="T9" fmla="*/ 184 h 1005"/>
                <a:gd name="T10" fmla="*/ 278 w 570"/>
                <a:gd name="T11" fmla="*/ 378 h 1005"/>
                <a:gd name="T12" fmla="*/ 169 w 570"/>
                <a:gd name="T13" fmla="*/ 530 h 1005"/>
                <a:gd name="T14" fmla="*/ 97 w 570"/>
                <a:gd name="T15" fmla="*/ 657 h 1005"/>
                <a:gd name="T16" fmla="*/ 0 w 570"/>
                <a:gd name="T17" fmla="*/ 954 h 1005"/>
                <a:gd name="T18" fmla="*/ 48 w 570"/>
                <a:gd name="T19" fmla="*/ 1005 h 1005"/>
                <a:gd name="T20" fmla="*/ 110 w 570"/>
                <a:gd name="T21" fmla="*/ 954 h 1005"/>
                <a:gd name="T22" fmla="*/ 190 w 570"/>
                <a:gd name="T23" fmla="*/ 834 h 1005"/>
                <a:gd name="T24" fmla="*/ 357 w 570"/>
                <a:gd name="T25" fmla="*/ 604 h 1005"/>
                <a:gd name="T26" fmla="*/ 479 w 570"/>
                <a:gd name="T27" fmla="*/ 441 h 1005"/>
                <a:gd name="T28" fmla="*/ 502 w 570"/>
                <a:gd name="T29" fmla="*/ 188 h 1005"/>
                <a:gd name="T30" fmla="*/ 570 w 570"/>
                <a:gd name="T31" fmla="*/ 89 h 1005"/>
                <a:gd name="T32" fmla="*/ 540 w 570"/>
                <a:gd name="T33" fmla="*/ 45 h 1005"/>
                <a:gd name="T34" fmla="*/ 508 w 570"/>
                <a:gd name="T35" fmla="*/ 0 h 1005"/>
                <a:gd name="T36" fmla="*/ 508 w 570"/>
                <a:gd name="T37" fmla="*/ 0 h 10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0"/>
                <a:gd name="T58" fmla="*/ 0 h 1005"/>
                <a:gd name="T59" fmla="*/ 570 w 570"/>
                <a:gd name="T60" fmla="*/ 1005 h 10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0" h="1005">
                  <a:moveTo>
                    <a:pt x="508" y="0"/>
                  </a:moveTo>
                  <a:lnTo>
                    <a:pt x="452" y="13"/>
                  </a:lnTo>
                  <a:lnTo>
                    <a:pt x="403" y="49"/>
                  </a:lnTo>
                  <a:lnTo>
                    <a:pt x="376" y="116"/>
                  </a:lnTo>
                  <a:lnTo>
                    <a:pt x="376" y="184"/>
                  </a:lnTo>
                  <a:lnTo>
                    <a:pt x="278" y="378"/>
                  </a:lnTo>
                  <a:lnTo>
                    <a:pt x="169" y="530"/>
                  </a:lnTo>
                  <a:lnTo>
                    <a:pt x="97" y="657"/>
                  </a:lnTo>
                  <a:lnTo>
                    <a:pt x="0" y="954"/>
                  </a:lnTo>
                  <a:lnTo>
                    <a:pt x="48" y="1005"/>
                  </a:lnTo>
                  <a:lnTo>
                    <a:pt x="110" y="954"/>
                  </a:lnTo>
                  <a:lnTo>
                    <a:pt x="190" y="834"/>
                  </a:lnTo>
                  <a:lnTo>
                    <a:pt x="357" y="604"/>
                  </a:lnTo>
                  <a:lnTo>
                    <a:pt x="479" y="441"/>
                  </a:lnTo>
                  <a:lnTo>
                    <a:pt x="502" y="188"/>
                  </a:lnTo>
                  <a:lnTo>
                    <a:pt x="570" y="89"/>
                  </a:lnTo>
                  <a:lnTo>
                    <a:pt x="540" y="4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auto">
            <a:xfrm>
              <a:off x="2690" y="1228"/>
              <a:ext cx="480" cy="711"/>
            </a:xfrm>
            <a:custGeom>
              <a:avLst/>
              <a:gdLst>
                <a:gd name="T0" fmla="*/ 99 w 960"/>
                <a:gd name="T1" fmla="*/ 38 h 1422"/>
                <a:gd name="T2" fmla="*/ 72 w 960"/>
                <a:gd name="T3" fmla="*/ 112 h 1422"/>
                <a:gd name="T4" fmla="*/ 57 w 960"/>
                <a:gd name="T5" fmla="*/ 187 h 1422"/>
                <a:gd name="T6" fmla="*/ 19 w 960"/>
                <a:gd name="T7" fmla="*/ 466 h 1422"/>
                <a:gd name="T8" fmla="*/ 4 w 960"/>
                <a:gd name="T9" fmla="*/ 667 h 1422"/>
                <a:gd name="T10" fmla="*/ 0 w 960"/>
                <a:gd name="T11" fmla="*/ 812 h 1422"/>
                <a:gd name="T12" fmla="*/ 28 w 960"/>
                <a:gd name="T13" fmla="*/ 972 h 1422"/>
                <a:gd name="T14" fmla="*/ 127 w 960"/>
                <a:gd name="T15" fmla="*/ 1139 h 1422"/>
                <a:gd name="T16" fmla="*/ 239 w 960"/>
                <a:gd name="T17" fmla="*/ 1310 h 1422"/>
                <a:gd name="T18" fmla="*/ 334 w 960"/>
                <a:gd name="T19" fmla="*/ 1356 h 1422"/>
                <a:gd name="T20" fmla="*/ 403 w 960"/>
                <a:gd name="T21" fmla="*/ 1422 h 1422"/>
                <a:gd name="T22" fmla="*/ 635 w 960"/>
                <a:gd name="T23" fmla="*/ 1268 h 1422"/>
                <a:gd name="T24" fmla="*/ 912 w 960"/>
                <a:gd name="T25" fmla="*/ 945 h 1422"/>
                <a:gd name="T26" fmla="*/ 960 w 960"/>
                <a:gd name="T27" fmla="*/ 270 h 1422"/>
                <a:gd name="T28" fmla="*/ 752 w 960"/>
                <a:gd name="T29" fmla="*/ 15 h 1422"/>
                <a:gd name="T30" fmla="*/ 338 w 960"/>
                <a:gd name="T31" fmla="*/ 0 h 1422"/>
                <a:gd name="T32" fmla="*/ 99 w 960"/>
                <a:gd name="T33" fmla="*/ 38 h 1422"/>
                <a:gd name="T34" fmla="*/ 99 w 960"/>
                <a:gd name="T35" fmla="*/ 38 h 1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0"/>
                <a:gd name="T55" fmla="*/ 0 h 1422"/>
                <a:gd name="T56" fmla="*/ 960 w 960"/>
                <a:gd name="T57" fmla="*/ 1422 h 14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0" h="1422">
                  <a:moveTo>
                    <a:pt x="99" y="38"/>
                  </a:moveTo>
                  <a:lnTo>
                    <a:pt x="72" y="112"/>
                  </a:lnTo>
                  <a:lnTo>
                    <a:pt x="57" y="187"/>
                  </a:lnTo>
                  <a:lnTo>
                    <a:pt x="19" y="466"/>
                  </a:lnTo>
                  <a:lnTo>
                    <a:pt x="4" y="667"/>
                  </a:lnTo>
                  <a:lnTo>
                    <a:pt x="0" y="812"/>
                  </a:lnTo>
                  <a:lnTo>
                    <a:pt x="28" y="972"/>
                  </a:lnTo>
                  <a:lnTo>
                    <a:pt x="127" y="1139"/>
                  </a:lnTo>
                  <a:lnTo>
                    <a:pt x="239" y="1310"/>
                  </a:lnTo>
                  <a:lnTo>
                    <a:pt x="334" y="1356"/>
                  </a:lnTo>
                  <a:lnTo>
                    <a:pt x="403" y="1422"/>
                  </a:lnTo>
                  <a:lnTo>
                    <a:pt x="635" y="1268"/>
                  </a:lnTo>
                  <a:lnTo>
                    <a:pt x="912" y="945"/>
                  </a:lnTo>
                  <a:lnTo>
                    <a:pt x="960" y="270"/>
                  </a:lnTo>
                  <a:lnTo>
                    <a:pt x="752" y="15"/>
                  </a:lnTo>
                  <a:lnTo>
                    <a:pt x="338" y="0"/>
                  </a:lnTo>
                  <a:lnTo>
                    <a:pt x="99" y="38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2950" y="1570"/>
              <a:ext cx="84" cy="82"/>
            </a:xfrm>
            <a:custGeom>
              <a:avLst/>
              <a:gdLst>
                <a:gd name="T0" fmla="*/ 38 w 169"/>
                <a:gd name="T1" fmla="*/ 1 h 163"/>
                <a:gd name="T2" fmla="*/ 112 w 169"/>
                <a:gd name="T3" fmla="*/ 20 h 163"/>
                <a:gd name="T4" fmla="*/ 169 w 169"/>
                <a:gd name="T5" fmla="*/ 38 h 163"/>
                <a:gd name="T6" fmla="*/ 169 w 169"/>
                <a:gd name="T7" fmla="*/ 114 h 163"/>
                <a:gd name="T8" fmla="*/ 159 w 169"/>
                <a:gd name="T9" fmla="*/ 163 h 163"/>
                <a:gd name="T10" fmla="*/ 108 w 169"/>
                <a:gd name="T11" fmla="*/ 96 h 163"/>
                <a:gd name="T12" fmla="*/ 38 w 169"/>
                <a:gd name="T13" fmla="*/ 41 h 163"/>
                <a:gd name="T14" fmla="*/ 0 w 169"/>
                <a:gd name="T15" fmla="*/ 0 h 163"/>
                <a:gd name="T16" fmla="*/ 38 w 169"/>
                <a:gd name="T17" fmla="*/ 1 h 163"/>
                <a:gd name="T18" fmla="*/ 38 w 169"/>
                <a:gd name="T19" fmla="*/ 1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163"/>
                <a:gd name="T32" fmla="*/ 169 w 169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163">
                  <a:moveTo>
                    <a:pt x="38" y="1"/>
                  </a:moveTo>
                  <a:lnTo>
                    <a:pt x="112" y="20"/>
                  </a:lnTo>
                  <a:lnTo>
                    <a:pt x="169" y="38"/>
                  </a:lnTo>
                  <a:lnTo>
                    <a:pt x="169" y="114"/>
                  </a:lnTo>
                  <a:lnTo>
                    <a:pt x="159" y="163"/>
                  </a:lnTo>
                  <a:lnTo>
                    <a:pt x="108" y="96"/>
                  </a:lnTo>
                  <a:lnTo>
                    <a:pt x="38" y="41"/>
                  </a:lnTo>
                  <a:lnTo>
                    <a:pt x="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auto">
            <a:xfrm>
              <a:off x="2787" y="1730"/>
              <a:ext cx="139" cy="56"/>
            </a:xfrm>
            <a:custGeom>
              <a:avLst/>
              <a:gdLst>
                <a:gd name="T0" fmla="*/ 38 w 277"/>
                <a:gd name="T1" fmla="*/ 30 h 112"/>
                <a:gd name="T2" fmla="*/ 76 w 277"/>
                <a:gd name="T3" fmla="*/ 59 h 112"/>
                <a:gd name="T4" fmla="*/ 135 w 277"/>
                <a:gd name="T5" fmla="*/ 72 h 112"/>
                <a:gd name="T6" fmla="*/ 222 w 277"/>
                <a:gd name="T7" fmla="*/ 61 h 112"/>
                <a:gd name="T8" fmla="*/ 277 w 277"/>
                <a:gd name="T9" fmla="*/ 34 h 112"/>
                <a:gd name="T10" fmla="*/ 211 w 277"/>
                <a:gd name="T11" fmla="*/ 97 h 112"/>
                <a:gd name="T12" fmla="*/ 154 w 277"/>
                <a:gd name="T13" fmla="*/ 112 h 112"/>
                <a:gd name="T14" fmla="*/ 95 w 277"/>
                <a:gd name="T15" fmla="*/ 110 h 112"/>
                <a:gd name="T16" fmla="*/ 38 w 277"/>
                <a:gd name="T17" fmla="*/ 78 h 112"/>
                <a:gd name="T18" fmla="*/ 0 w 277"/>
                <a:gd name="T19" fmla="*/ 0 h 112"/>
                <a:gd name="T20" fmla="*/ 38 w 277"/>
                <a:gd name="T21" fmla="*/ 30 h 112"/>
                <a:gd name="T22" fmla="*/ 38 w 277"/>
                <a:gd name="T23" fmla="*/ 3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7"/>
                <a:gd name="T37" fmla="*/ 0 h 112"/>
                <a:gd name="T38" fmla="*/ 277 w 277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7" h="112">
                  <a:moveTo>
                    <a:pt x="38" y="30"/>
                  </a:moveTo>
                  <a:lnTo>
                    <a:pt x="76" y="59"/>
                  </a:lnTo>
                  <a:lnTo>
                    <a:pt x="135" y="72"/>
                  </a:lnTo>
                  <a:lnTo>
                    <a:pt x="222" y="61"/>
                  </a:lnTo>
                  <a:lnTo>
                    <a:pt x="277" y="34"/>
                  </a:lnTo>
                  <a:lnTo>
                    <a:pt x="211" y="97"/>
                  </a:lnTo>
                  <a:lnTo>
                    <a:pt x="154" y="112"/>
                  </a:lnTo>
                  <a:lnTo>
                    <a:pt x="95" y="110"/>
                  </a:lnTo>
                  <a:lnTo>
                    <a:pt x="38" y="78"/>
                  </a:lnTo>
                  <a:lnTo>
                    <a:pt x="0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auto">
            <a:xfrm>
              <a:off x="2857" y="1405"/>
              <a:ext cx="27" cy="70"/>
            </a:xfrm>
            <a:custGeom>
              <a:avLst/>
              <a:gdLst>
                <a:gd name="T0" fmla="*/ 56 w 56"/>
                <a:gd name="T1" fmla="*/ 0 h 138"/>
                <a:gd name="T2" fmla="*/ 38 w 56"/>
                <a:gd name="T3" fmla="*/ 59 h 138"/>
                <a:gd name="T4" fmla="*/ 56 w 56"/>
                <a:gd name="T5" fmla="*/ 138 h 138"/>
                <a:gd name="T6" fmla="*/ 23 w 56"/>
                <a:gd name="T7" fmla="*/ 125 h 138"/>
                <a:gd name="T8" fmla="*/ 0 w 56"/>
                <a:gd name="T9" fmla="*/ 95 h 138"/>
                <a:gd name="T10" fmla="*/ 6 w 56"/>
                <a:gd name="T11" fmla="*/ 53 h 138"/>
                <a:gd name="T12" fmla="*/ 56 w 56"/>
                <a:gd name="T13" fmla="*/ 0 h 138"/>
                <a:gd name="T14" fmla="*/ 56 w 56"/>
                <a:gd name="T15" fmla="*/ 0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38"/>
                <a:gd name="T26" fmla="*/ 56 w 56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38">
                  <a:moveTo>
                    <a:pt x="56" y="0"/>
                  </a:moveTo>
                  <a:lnTo>
                    <a:pt x="38" y="59"/>
                  </a:lnTo>
                  <a:lnTo>
                    <a:pt x="56" y="138"/>
                  </a:lnTo>
                  <a:lnTo>
                    <a:pt x="23" y="125"/>
                  </a:lnTo>
                  <a:lnTo>
                    <a:pt x="0" y="95"/>
                  </a:lnTo>
                  <a:lnTo>
                    <a:pt x="6" y="5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auto">
            <a:xfrm>
              <a:off x="2748" y="1635"/>
              <a:ext cx="82" cy="54"/>
            </a:xfrm>
            <a:custGeom>
              <a:avLst/>
              <a:gdLst>
                <a:gd name="T0" fmla="*/ 163 w 163"/>
                <a:gd name="T1" fmla="*/ 40 h 106"/>
                <a:gd name="T2" fmla="*/ 140 w 163"/>
                <a:gd name="T3" fmla="*/ 78 h 106"/>
                <a:gd name="T4" fmla="*/ 99 w 163"/>
                <a:gd name="T5" fmla="*/ 97 h 106"/>
                <a:gd name="T6" fmla="*/ 32 w 163"/>
                <a:gd name="T7" fmla="*/ 91 h 106"/>
                <a:gd name="T8" fmla="*/ 2 w 163"/>
                <a:gd name="T9" fmla="*/ 106 h 106"/>
                <a:gd name="T10" fmla="*/ 0 w 163"/>
                <a:gd name="T11" fmla="*/ 62 h 106"/>
                <a:gd name="T12" fmla="*/ 19 w 163"/>
                <a:gd name="T13" fmla="*/ 26 h 106"/>
                <a:gd name="T14" fmla="*/ 51 w 163"/>
                <a:gd name="T15" fmla="*/ 0 h 106"/>
                <a:gd name="T16" fmla="*/ 106 w 163"/>
                <a:gd name="T17" fmla="*/ 26 h 106"/>
                <a:gd name="T18" fmla="*/ 163 w 163"/>
                <a:gd name="T19" fmla="*/ 40 h 106"/>
                <a:gd name="T20" fmla="*/ 163 w 163"/>
                <a:gd name="T21" fmla="*/ 4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106"/>
                <a:gd name="T35" fmla="*/ 163 w 163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106">
                  <a:moveTo>
                    <a:pt x="163" y="40"/>
                  </a:moveTo>
                  <a:lnTo>
                    <a:pt x="140" y="78"/>
                  </a:lnTo>
                  <a:lnTo>
                    <a:pt x="99" y="97"/>
                  </a:lnTo>
                  <a:lnTo>
                    <a:pt x="32" y="91"/>
                  </a:lnTo>
                  <a:lnTo>
                    <a:pt x="2" y="106"/>
                  </a:lnTo>
                  <a:lnTo>
                    <a:pt x="0" y="62"/>
                  </a:lnTo>
                  <a:lnTo>
                    <a:pt x="19" y="26"/>
                  </a:lnTo>
                  <a:lnTo>
                    <a:pt x="51" y="0"/>
                  </a:lnTo>
                  <a:lnTo>
                    <a:pt x="106" y="26"/>
                  </a:lnTo>
                  <a:lnTo>
                    <a:pt x="163" y="4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auto">
            <a:xfrm>
              <a:off x="2785" y="1485"/>
              <a:ext cx="47" cy="149"/>
            </a:xfrm>
            <a:custGeom>
              <a:avLst/>
              <a:gdLst>
                <a:gd name="T0" fmla="*/ 89 w 93"/>
                <a:gd name="T1" fmla="*/ 0 h 299"/>
                <a:gd name="T2" fmla="*/ 93 w 93"/>
                <a:gd name="T3" fmla="*/ 33 h 299"/>
                <a:gd name="T4" fmla="*/ 93 w 93"/>
                <a:gd name="T5" fmla="*/ 76 h 299"/>
                <a:gd name="T6" fmla="*/ 80 w 93"/>
                <a:gd name="T7" fmla="*/ 171 h 299"/>
                <a:gd name="T8" fmla="*/ 66 w 93"/>
                <a:gd name="T9" fmla="*/ 257 h 299"/>
                <a:gd name="T10" fmla="*/ 76 w 93"/>
                <a:gd name="T11" fmla="*/ 299 h 299"/>
                <a:gd name="T12" fmla="*/ 49 w 93"/>
                <a:gd name="T13" fmla="*/ 265 h 299"/>
                <a:gd name="T14" fmla="*/ 0 w 93"/>
                <a:gd name="T15" fmla="*/ 268 h 299"/>
                <a:gd name="T16" fmla="*/ 6 w 93"/>
                <a:gd name="T17" fmla="*/ 228 h 299"/>
                <a:gd name="T18" fmla="*/ 34 w 93"/>
                <a:gd name="T19" fmla="*/ 209 h 299"/>
                <a:gd name="T20" fmla="*/ 66 w 93"/>
                <a:gd name="T21" fmla="*/ 132 h 299"/>
                <a:gd name="T22" fmla="*/ 83 w 93"/>
                <a:gd name="T23" fmla="*/ 61 h 299"/>
                <a:gd name="T24" fmla="*/ 89 w 93"/>
                <a:gd name="T25" fmla="*/ 0 h 299"/>
                <a:gd name="T26" fmla="*/ 89 w 93"/>
                <a:gd name="T27" fmla="*/ 0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299"/>
                <a:gd name="T44" fmla="*/ 93 w 93"/>
                <a:gd name="T45" fmla="*/ 299 h 2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299">
                  <a:moveTo>
                    <a:pt x="89" y="0"/>
                  </a:moveTo>
                  <a:lnTo>
                    <a:pt x="93" y="33"/>
                  </a:lnTo>
                  <a:lnTo>
                    <a:pt x="93" y="76"/>
                  </a:lnTo>
                  <a:lnTo>
                    <a:pt x="80" y="171"/>
                  </a:lnTo>
                  <a:lnTo>
                    <a:pt x="66" y="257"/>
                  </a:lnTo>
                  <a:lnTo>
                    <a:pt x="76" y="299"/>
                  </a:lnTo>
                  <a:lnTo>
                    <a:pt x="49" y="265"/>
                  </a:lnTo>
                  <a:lnTo>
                    <a:pt x="0" y="268"/>
                  </a:lnTo>
                  <a:lnTo>
                    <a:pt x="6" y="228"/>
                  </a:lnTo>
                  <a:lnTo>
                    <a:pt x="34" y="209"/>
                  </a:lnTo>
                  <a:lnTo>
                    <a:pt x="66" y="132"/>
                  </a:lnTo>
                  <a:lnTo>
                    <a:pt x="83" y="6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auto">
            <a:xfrm>
              <a:off x="2687" y="1256"/>
              <a:ext cx="158" cy="639"/>
            </a:xfrm>
            <a:custGeom>
              <a:avLst/>
              <a:gdLst>
                <a:gd name="T0" fmla="*/ 129 w 318"/>
                <a:gd name="T1" fmla="*/ 31 h 1278"/>
                <a:gd name="T2" fmla="*/ 133 w 318"/>
                <a:gd name="T3" fmla="*/ 74 h 1278"/>
                <a:gd name="T4" fmla="*/ 141 w 318"/>
                <a:gd name="T5" fmla="*/ 114 h 1278"/>
                <a:gd name="T6" fmla="*/ 154 w 318"/>
                <a:gd name="T7" fmla="*/ 149 h 1278"/>
                <a:gd name="T8" fmla="*/ 173 w 318"/>
                <a:gd name="T9" fmla="*/ 188 h 1278"/>
                <a:gd name="T10" fmla="*/ 204 w 318"/>
                <a:gd name="T11" fmla="*/ 234 h 1278"/>
                <a:gd name="T12" fmla="*/ 221 w 318"/>
                <a:gd name="T13" fmla="*/ 263 h 1278"/>
                <a:gd name="T14" fmla="*/ 228 w 318"/>
                <a:gd name="T15" fmla="*/ 295 h 1278"/>
                <a:gd name="T16" fmla="*/ 179 w 318"/>
                <a:gd name="T17" fmla="*/ 302 h 1278"/>
                <a:gd name="T18" fmla="*/ 122 w 318"/>
                <a:gd name="T19" fmla="*/ 327 h 1278"/>
                <a:gd name="T20" fmla="*/ 74 w 318"/>
                <a:gd name="T21" fmla="*/ 375 h 1278"/>
                <a:gd name="T22" fmla="*/ 107 w 318"/>
                <a:gd name="T23" fmla="*/ 426 h 1278"/>
                <a:gd name="T24" fmla="*/ 84 w 318"/>
                <a:gd name="T25" fmla="*/ 502 h 1278"/>
                <a:gd name="T26" fmla="*/ 116 w 318"/>
                <a:gd name="T27" fmla="*/ 527 h 1278"/>
                <a:gd name="T28" fmla="*/ 175 w 318"/>
                <a:gd name="T29" fmla="*/ 534 h 1278"/>
                <a:gd name="T30" fmla="*/ 158 w 318"/>
                <a:gd name="T31" fmla="*/ 561 h 1278"/>
                <a:gd name="T32" fmla="*/ 109 w 318"/>
                <a:gd name="T33" fmla="*/ 572 h 1278"/>
                <a:gd name="T34" fmla="*/ 122 w 318"/>
                <a:gd name="T35" fmla="*/ 618 h 1278"/>
                <a:gd name="T36" fmla="*/ 99 w 318"/>
                <a:gd name="T37" fmla="*/ 658 h 1278"/>
                <a:gd name="T38" fmla="*/ 50 w 318"/>
                <a:gd name="T39" fmla="*/ 711 h 1278"/>
                <a:gd name="T40" fmla="*/ 61 w 318"/>
                <a:gd name="T41" fmla="*/ 806 h 1278"/>
                <a:gd name="T42" fmla="*/ 122 w 318"/>
                <a:gd name="T43" fmla="*/ 977 h 1278"/>
                <a:gd name="T44" fmla="*/ 167 w 318"/>
                <a:gd name="T45" fmla="*/ 1061 h 1278"/>
                <a:gd name="T46" fmla="*/ 232 w 318"/>
                <a:gd name="T47" fmla="*/ 1146 h 1278"/>
                <a:gd name="T48" fmla="*/ 295 w 318"/>
                <a:gd name="T49" fmla="*/ 1139 h 1278"/>
                <a:gd name="T50" fmla="*/ 289 w 318"/>
                <a:gd name="T51" fmla="*/ 1188 h 1278"/>
                <a:gd name="T52" fmla="*/ 297 w 318"/>
                <a:gd name="T53" fmla="*/ 1224 h 1278"/>
                <a:gd name="T54" fmla="*/ 318 w 318"/>
                <a:gd name="T55" fmla="*/ 1278 h 1278"/>
                <a:gd name="T56" fmla="*/ 232 w 318"/>
                <a:gd name="T57" fmla="*/ 1230 h 1278"/>
                <a:gd name="T58" fmla="*/ 181 w 318"/>
                <a:gd name="T59" fmla="*/ 1152 h 1278"/>
                <a:gd name="T60" fmla="*/ 72 w 318"/>
                <a:gd name="T61" fmla="*/ 983 h 1278"/>
                <a:gd name="T62" fmla="*/ 32 w 318"/>
                <a:gd name="T63" fmla="*/ 913 h 1278"/>
                <a:gd name="T64" fmla="*/ 2 w 318"/>
                <a:gd name="T65" fmla="*/ 785 h 1278"/>
                <a:gd name="T66" fmla="*/ 0 w 318"/>
                <a:gd name="T67" fmla="*/ 671 h 1278"/>
                <a:gd name="T68" fmla="*/ 19 w 318"/>
                <a:gd name="T69" fmla="*/ 546 h 1278"/>
                <a:gd name="T70" fmla="*/ 27 w 318"/>
                <a:gd name="T71" fmla="*/ 392 h 1278"/>
                <a:gd name="T72" fmla="*/ 34 w 318"/>
                <a:gd name="T73" fmla="*/ 306 h 1278"/>
                <a:gd name="T74" fmla="*/ 53 w 318"/>
                <a:gd name="T75" fmla="*/ 112 h 1278"/>
                <a:gd name="T76" fmla="*/ 101 w 318"/>
                <a:gd name="T77" fmla="*/ 0 h 1278"/>
                <a:gd name="T78" fmla="*/ 129 w 318"/>
                <a:gd name="T79" fmla="*/ 31 h 1278"/>
                <a:gd name="T80" fmla="*/ 129 w 318"/>
                <a:gd name="T81" fmla="*/ 31 h 12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8"/>
                <a:gd name="T124" fmla="*/ 0 h 1278"/>
                <a:gd name="T125" fmla="*/ 318 w 318"/>
                <a:gd name="T126" fmla="*/ 1278 h 12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8" h="1278">
                  <a:moveTo>
                    <a:pt x="129" y="31"/>
                  </a:moveTo>
                  <a:lnTo>
                    <a:pt x="133" y="74"/>
                  </a:lnTo>
                  <a:lnTo>
                    <a:pt x="141" y="114"/>
                  </a:lnTo>
                  <a:lnTo>
                    <a:pt x="154" y="149"/>
                  </a:lnTo>
                  <a:lnTo>
                    <a:pt x="173" y="188"/>
                  </a:lnTo>
                  <a:lnTo>
                    <a:pt x="204" y="234"/>
                  </a:lnTo>
                  <a:lnTo>
                    <a:pt x="221" y="263"/>
                  </a:lnTo>
                  <a:lnTo>
                    <a:pt x="228" y="295"/>
                  </a:lnTo>
                  <a:lnTo>
                    <a:pt x="179" y="302"/>
                  </a:lnTo>
                  <a:lnTo>
                    <a:pt x="122" y="327"/>
                  </a:lnTo>
                  <a:lnTo>
                    <a:pt x="74" y="375"/>
                  </a:lnTo>
                  <a:lnTo>
                    <a:pt x="107" y="426"/>
                  </a:lnTo>
                  <a:lnTo>
                    <a:pt x="84" y="502"/>
                  </a:lnTo>
                  <a:lnTo>
                    <a:pt x="116" y="527"/>
                  </a:lnTo>
                  <a:lnTo>
                    <a:pt x="175" y="534"/>
                  </a:lnTo>
                  <a:lnTo>
                    <a:pt x="158" y="561"/>
                  </a:lnTo>
                  <a:lnTo>
                    <a:pt x="109" y="572"/>
                  </a:lnTo>
                  <a:lnTo>
                    <a:pt x="122" y="618"/>
                  </a:lnTo>
                  <a:lnTo>
                    <a:pt x="99" y="658"/>
                  </a:lnTo>
                  <a:lnTo>
                    <a:pt x="50" y="711"/>
                  </a:lnTo>
                  <a:lnTo>
                    <a:pt x="61" y="806"/>
                  </a:lnTo>
                  <a:lnTo>
                    <a:pt x="122" y="977"/>
                  </a:lnTo>
                  <a:lnTo>
                    <a:pt x="167" y="1061"/>
                  </a:lnTo>
                  <a:lnTo>
                    <a:pt x="232" y="1146"/>
                  </a:lnTo>
                  <a:lnTo>
                    <a:pt x="295" y="1139"/>
                  </a:lnTo>
                  <a:lnTo>
                    <a:pt x="289" y="1188"/>
                  </a:lnTo>
                  <a:lnTo>
                    <a:pt x="297" y="1224"/>
                  </a:lnTo>
                  <a:lnTo>
                    <a:pt x="318" y="1278"/>
                  </a:lnTo>
                  <a:lnTo>
                    <a:pt x="232" y="1230"/>
                  </a:lnTo>
                  <a:lnTo>
                    <a:pt x="181" y="1152"/>
                  </a:lnTo>
                  <a:lnTo>
                    <a:pt x="72" y="983"/>
                  </a:lnTo>
                  <a:lnTo>
                    <a:pt x="32" y="913"/>
                  </a:lnTo>
                  <a:lnTo>
                    <a:pt x="2" y="785"/>
                  </a:lnTo>
                  <a:lnTo>
                    <a:pt x="0" y="671"/>
                  </a:lnTo>
                  <a:lnTo>
                    <a:pt x="19" y="546"/>
                  </a:lnTo>
                  <a:lnTo>
                    <a:pt x="27" y="392"/>
                  </a:lnTo>
                  <a:lnTo>
                    <a:pt x="34" y="306"/>
                  </a:lnTo>
                  <a:lnTo>
                    <a:pt x="53" y="112"/>
                  </a:lnTo>
                  <a:lnTo>
                    <a:pt x="101" y="0"/>
                  </a:lnTo>
                  <a:lnTo>
                    <a:pt x="129" y="3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auto">
            <a:xfrm>
              <a:off x="2942" y="1503"/>
              <a:ext cx="68" cy="23"/>
            </a:xfrm>
            <a:custGeom>
              <a:avLst/>
              <a:gdLst>
                <a:gd name="T0" fmla="*/ 0 w 135"/>
                <a:gd name="T1" fmla="*/ 25 h 46"/>
                <a:gd name="T2" fmla="*/ 46 w 135"/>
                <a:gd name="T3" fmla="*/ 37 h 46"/>
                <a:gd name="T4" fmla="*/ 118 w 135"/>
                <a:gd name="T5" fmla="*/ 46 h 46"/>
                <a:gd name="T6" fmla="*/ 135 w 135"/>
                <a:gd name="T7" fmla="*/ 2 h 46"/>
                <a:gd name="T8" fmla="*/ 57 w 135"/>
                <a:gd name="T9" fmla="*/ 0 h 46"/>
                <a:gd name="T10" fmla="*/ 14 w 135"/>
                <a:gd name="T11" fmla="*/ 12 h 46"/>
                <a:gd name="T12" fmla="*/ 0 w 135"/>
                <a:gd name="T13" fmla="*/ 25 h 46"/>
                <a:gd name="T14" fmla="*/ 0 w 135"/>
                <a:gd name="T15" fmla="*/ 2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46"/>
                <a:gd name="T26" fmla="*/ 135 w 13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46">
                  <a:moveTo>
                    <a:pt x="0" y="25"/>
                  </a:moveTo>
                  <a:lnTo>
                    <a:pt x="46" y="37"/>
                  </a:lnTo>
                  <a:lnTo>
                    <a:pt x="118" y="46"/>
                  </a:lnTo>
                  <a:lnTo>
                    <a:pt x="135" y="2"/>
                  </a:lnTo>
                  <a:lnTo>
                    <a:pt x="57" y="0"/>
                  </a:lnTo>
                  <a:lnTo>
                    <a:pt x="14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auto">
            <a:xfrm>
              <a:off x="2736" y="1498"/>
              <a:ext cx="63" cy="21"/>
            </a:xfrm>
            <a:custGeom>
              <a:avLst/>
              <a:gdLst>
                <a:gd name="T0" fmla="*/ 0 w 125"/>
                <a:gd name="T1" fmla="*/ 40 h 44"/>
                <a:gd name="T2" fmla="*/ 106 w 125"/>
                <a:gd name="T3" fmla="*/ 44 h 44"/>
                <a:gd name="T4" fmla="*/ 125 w 125"/>
                <a:gd name="T5" fmla="*/ 11 h 44"/>
                <a:gd name="T6" fmla="*/ 65 w 125"/>
                <a:gd name="T7" fmla="*/ 0 h 44"/>
                <a:gd name="T8" fmla="*/ 15 w 125"/>
                <a:gd name="T9" fmla="*/ 15 h 44"/>
                <a:gd name="T10" fmla="*/ 0 w 125"/>
                <a:gd name="T11" fmla="*/ 40 h 44"/>
                <a:gd name="T12" fmla="*/ 0 w 125"/>
                <a:gd name="T13" fmla="*/ 4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44"/>
                <a:gd name="T23" fmla="*/ 125 w 12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44">
                  <a:moveTo>
                    <a:pt x="0" y="40"/>
                  </a:moveTo>
                  <a:lnTo>
                    <a:pt x="106" y="44"/>
                  </a:lnTo>
                  <a:lnTo>
                    <a:pt x="125" y="11"/>
                  </a:lnTo>
                  <a:lnTo>
                    <a:pt x="65" y="0"/>
                  </a:lnTo>
                  <a:lnTo>
                    <a:pt x="15" y="1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39"/>
            <p:cNvSpPr>
              <a:spLocks/>
            </p:cNvSpPr>
            <p:nvPr/>
          </p:nvSpPr>
          <p:spPr bwMode="auto">
            <a:xfrm>
              <a:off x="2970" y="1501"/>
              <a:ext cx="31" cy="22"/>
            </a:xfrm>
            <a:custGeom>
              <a:avLst/>
              <a:gdLst>
                <a:gd name="T0" fmla="*/ 0 w 62"/>
                <a:gd name="T1" fmla="*/ 3 h 43"/>
                <a:gd name="T2" fmla="*/ 5 w 62"/>
                <a:gd name="T3" fmla="*/ 28 h 43"/>
                <a:gd name="T4" fmla="*/ 17 w 62"/>
                <a:gd name="T5" fmla="*/ 43 h 43"/>
                <a:gd name="T6" fmla="*/ 57 w 62"/>
                <a:gd name="T7" fmla="*/ 43 h 43"/>
                <a:gd name="T8" fmla="*/ 62 w 62"/>
                <a:gd name="T9" fmla="*/ 0 h 43"/>
                <a:gd name="T10" fmla="*/ 0 w 62"/>
                <a:gd name="T11" fmla="*/ 3 h 43"/>
                <a:gd name="T12" fmla="*/ 0 w 62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3"/>
                <a:gd name="T23" fmla="*/ 62 w 6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3">
                  <a:moveTo>
                    <a:pt x="0" y="3"/>
                  </a:moveTo>
                  <a:lnTo>
                    <a:pt x="5" y="28"/>
                  </a:lnTo>
                  <a:lnTo>
                    <a:pt x="17" y="43"/>
                  </a:lnTo>
                  <a:lnTo>
                    <a:pt x="57" y="43"/>
                  </a:lnTo>
                  <a:lnTo>
                    <a:pt x="6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40"/>
            <p:cNvSpPr>
              <a:spLocks/>
            </p:cNvSpPr>
            <p:nvPr/>
          </p:nvSpPr>
          <p:spPr bwMode="auto">
            <a:xfrm>
              <a:off x="2758" y="1497"/>
              <a:ext cx="32" cy="22"/>
            </a:xfrm>
            <a:custGeom>
              <a:avLst/>
              <a:gdLst>
                <a:gd name="T0" fmla="*/ 0 w 64"/>
                <a:gd name="T1" fmla="*/ 6 h 46"/>
                <a:gd name="T2" fmla="*/ 7 w 64"/>
                <a:gd name="T3" fmla="*/ 34 h 46"/>
                <a:gd name="T4" fmla="*/ 23 w 64"/>
                <a:gd name="T5" fmla="*/ 46 h 46"/>
                <a:gd name="T6" fmla="*/ 62 w 64"/>
                <a:gd name="T7" fmla="*/ 40 h 46"/>
                <a:gd name="T8" fmla="*/ 64 w 64"/>
                <a:gd name="T9" fmla="*/ 10 h 46"/>
                <a:gd name="T10" fmla="*/ 40 w 64"/>
                <a:gd name="T11" fmla="*/ 0 h 46"/>
                <a:gd name="T12" fmla="*/ 0 w 64"/>
                <a:gd name="T13" fmla="*/ 6 h 46"/>
                <a:gd name="T14" fmla="*/ 0 w 64"/>
                <a:gd name="T15" fmla="*/ 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46"/>
                <a:gd name="T26" fmla="*/ 64 w 6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46">
                  <a:moveTo>
                    <a:pt x="0" y="6"/>
                  </a:moveTo>
                  <a:lnTo>
                    <a:pt x="7" y="34"/>
                  </a:lnTo>
                  <a:lnTo>
                    <a:pt x="23" y="46"/>
                  </a:lnTo>
                  <a:lnTo>
                    <a:pt x="62" y="40"/>
                  </a:lnTo>
                  <a:lnTo>
                    <a:pt x="64" y="10"/>
                  </a:lnTo>
                  <a:lnTo>
                    <a:pt x="4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41"/>
            <p:cNvSpPr>
              <a:spLocks/>
            </p:cNvSpPr>
            <p:nvPr/>
          </p:nvSpPr>
          <p:spPr bwMode="auto">
            <a:xfrm>
              <a:off x="2791" y="1703"/>
              <a:ext cx="164" cy="53"/>
            </a:xfrm>
            <a:custGeom>
              <a:avLst/>
              <a:gdLst>
                <a:gd name="T0" fmla="*/ 0 w 327"/>
                <a:gd name="T1" fmla="*/ 3 h 106"/>
                <a:gd name="T2" fmla="*/ 61 w 327"/>
                <a:gd name="T3" fmla="*/ 5 h 106"/>
                <a:gd name="T4" fmla="*/ 135 w 327"/>
                <a:gd name="T5" fmla="*/ 11 h 106"/>
                <a:gd name="T6" fmla="*/ 253 w 327"/>
                <a:gd name="T7" fmla="*/ 0 h 106"/>
                <a:gd name="T8" fmla="*/ 327 w 327"/>
                <a:gd name="T9" fmla="*/ 2 h 106"/>
                <a:gd name="T10" fmla="*/ 310 w 327"/>
                <a:gd name="T11" fmla="*/ 41 h 106"/>
                <a:gd name="T12" fmla="*/ 270 w 327"/>
                <a:gd name="T13" fmla="*/ 57 h 106"/>
                <a:gd name="T14" fmla="*/ 211 w 327"/>
                <a:gd name="T15" fmla="*/ 89 h 106"/>
                <a:gd name="T16" fmla="*/ 162 w 327"/>
                <a:gd name="T17" fmla="*/ 106 h 106"/>
                <a:gd name="T18" fmla="*/ 112 w 327"/>
                <a:gd name="T19" fmla="*/ 102 h 106"/>
                <a:gd name="T20" fmla="*/ 65 w 327"/>
                <a:gd name="T21" fmla="*/ 85 h 106"/>
                <a:gd name="T22" fmla="*/ 14 w 327"/>
                <a:gd name="T23" fmla="*/ 49 h 106"/>
                <a:gd name="T24" fmla="*/ 0 w 327"/>
                <a:gd name="T25" fmla="*/ 3 h 106"/>
                <a:gd name="T26" fmla="*/ 0 w 327"/>
                <a:gd name="T27" fmla="*/ 3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7"/>
                <a:gd name="T43" fmla="*/ 0 h 106"/>
                <a:gd name="T44" fmla="*/ 327 w 327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7" h="106">
                  <a:moveTo>
                    <a:pt x="0" y="3"/>
                  </a:moveTo>
                  <a:lnTo>
                    <a:pt x="61" y="5"/>
                  </a:lnTo>
                  <a:lnTo>
                    <a:pt x="135" y="11"/>
                  </a:lnTo>
                  <a:lnTo>
                    <a:pt x="253" y="0"/>
                  </a:lnTo>
                  <a:lnTo>
                    <a:pt x="327" y="2"/>
                  </a:lnTo>
                  <a:lnTo>
                    <a:pt x="310" y="41"/>
                  </a:lnTo>
                  <a:lnTo>
                    <a:pt x="270" y="57"/>
                  </a:lnTo>
                  <a:lnTo>
                    <a:pt x="211" y="89"/>
                  </a:lnTo>
                  <a:lnTo>
                    <a:pt x="162" y="106"/>
                  </a:lnTo>
                  <a:lnTo>
                    <a:pt x="112" y="102"/>
                  </a:lnTo>
                  <a:lnTo>
                    <a:pt x="65" y="85"/>
                  </a:lnTo>
                  <a:lnTo>
                    <a:pt x="14" y="4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42"/>
            <p:cNvSpPr>
              <a:spLocks/>
            </p:cNvSpPr>
            <p:nvPr/>
          </p:nvSpPr>
          <p:spPr bwMode="auto">
            <a:xfrm>
              <a:off x="2794" y="1703"/>
              <a:ext cx="147" cy="19"/>
            </a:xfrm>
            <a:custGeom>
              <a:avLst/>
              <a:gdLst>
                <a:gd name="T0" fmla="*/ 97 w 295"/>
                <a:gd name="T1" fmla="*/ 34 h 38"/>
                <a:gd name="T2" fmla="*/ 112 w 295"/>
                <a:gd name="T3" fmla="*/ 22 h 38"/>
                <a:gd name="T4" fmla="*/ 133 w 295"/>
                <a:gd name="T5" fmla="*/ 22 h 38"/>
                <a:gd name="T6" fmla="*/ 148 w 295"/>
                <a:gd name="T7" fmla="*/ 34 h 38"/>
                <a:gd name="T8" fmla="*/ 160 w 295"/>
                <a:gd name="T9" fmla="*/ 24 h 38"/>
                <a:gd name="T10" fmla="*/ 179 w 295"/>
                <a:gd name="T11" fmla="*/ 22 h 38"/>
                <a:gd name="T12" fmla="*/ 192 w 295"/>
                <a:gd name="T13" fmla="*/ 26 h 38"/>
                <a:gd name="T14" fmla="*/ 200 w 295"/>
                <a:gd name="T15" fmla="*/ 38 h 38"/>
                <a:gd name="T16" fmla="*/ 209 w 295"/>
                <a:gd name="T17" fmla="*/ 26 h 38"/>
                <a:gd name="T18" fmla="*/ 220 w 295"/>
                <a:gd name="T19" fmla="*/ 21 h 38"/>
                <a:gd name="T20" fmla="*/ 236 w 295"/>
                <a:gd name="T21" fmla="*/ 21 h 38"/>
                <a:gd name="T22" fmla="*/ 245 w 295"/>
                <a:gd name="T23" fmla="*/ 30 h 38"/>
                <a:gd name="T24" fmla="*/ 258 w 295"/>
                <a:gd name="T25" fmla="*/ 17 h 38"/>
                <a:gd name="T26" fmla="*/ 270 w 295"/>
                <a:gd name="T27" fmla="*/ 13 h 38"/>
                <a:gd name="T28" fmla="*/ 295 w 295"/>
                <a:gd name="T29" fmla="*/ 9 h 38"/>
                <a:gd name="T30" fmla="*/ 260 w 295"/>
                <a:gd name="T31" fmla="*/ 0 h 38"/>
                <a:gd name="T32" fmla="*/ 190 w 295"/>
                <a:gd name="T33" fmla="*/ 2 h 38"/>
                <a:gd name="T34" fmla="*/ 108 w 295"/>
                <a:gd name="T35" fmla="*/ 11 h 38"/>
                <a:gd name="T36" fmla="*/ 55 w 295"/>
                <a:gd name="T37" fmla="*/ 5 h 38"/>
                <a:gd name="T38" fmla="*/ 23 w 295"/>
                <a:gd name="T39" fmla="*/ 3 h 38"/>
                <a:gd name="T40" fmla="*/ 0 w 295"/>
                <a:gd name="T41" fmla="*/ 2 h 38"/>
                <a:gd name="T42" fmla="*/ 9 w 295"/>
                <a:gd name="T43" fmla="*/ 15 h 38"/>
                <a:gd name="T44" fmla="*/ 21 w 295"/>
                <a:gd name="T45" fmla="*/ 11 h 38"/>
                <a:gd name="T46" fmla="*/ 38 w 295"/>
                <a:gd name="T47" fmla="*/ 19 h 38"/>
                <a:gd name="T48" fmla="*/ 46 w 295"/>
                <a:gd name="T49" fmla="*/ 28 h 38"/>
                <a:gd name="T50" fmla="*/ 61 w 295"/>
                <a:gd name="T51" fmla="*/ 19 h 38"/>
                <a:gd name="T52" fmla="*/ 76 w 295"/>
                <a:gd name="T53" fmla="*/ 19 h 38"/>
                <a:gd name="T54" fmla="*/ 85 w 295"/>
                <a:gd name="T55" fmla="*/ 24 h 38"/>
                <a:gd name="T56" fmla="*/ 97 w 295"/>
                <a:gd name="T57" fmla="*/ 34 h 38"/>
                <a:gd name="T58" fmla="*/ 97 w 295"/>
                <a:gd name="T59" fmla="*/ 3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5"/>
                <a:gd name="T91" fmla="*/ 0 h 38"/>
                <a:gd name="T92" fmla="*/ 295 w 295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5" h="38">
                  <a:moveTo>
                    <a:pt x="97" y="34"/>
                  </a:moveTo>
                  <a:lnTo>
                    <a:pt x="112" y="22"/>
                  </a:lnTo>
                  <a:lnTo>
                    <a:pt x="133" y="22"/>
                  </a:lnTo>
                  <a:lnTo>
                    <a:pt x="148" y="34"/>
                  </a:lnTo>
                  <a:lnTo>
                    <a:pt x="160" y="24"/>
                  </a:lnTo>
                  <a:lnTo>
                    <a:pt x="179" y="22"/>
                  </a:lnTo>
                  <a:lnTo>
                    <a:pt x="192" y="26"/>
                  </a:lnTo>
                  <a:lnTo>
                    <a:pt x="200" y="38"/>
                  </a:lnTo>
                  <a:lnTo>
                    <a:pt x="209" y="26"/>
                  </a:lnTo>
                  <a:lnTo>
                    <a:pt x="220" y="21"/>
                  </a:lnTo>
                  <a:lnTo>
                    <a:pt x="236" y="21"/>
                  </a:lnTo>
                  <a:lnTo>
                    <a:pt x="245" y="30"/>
                  </a:lnTo>
                  <a:lnTo>
                    <a:pt x="258" y="17"/>
                  </a:lnTo>
                  <a:lnTo>
                    <a:pt x="270" y="13"/>
                  </a:lnTo>
                  <a:lnTo>
                    <a:pt x="295" y="9"/>
                  </a:lnTo>
                  <a:lnTo>
                    <a:pt x="260" y="0"/>
                  </a:lnTo>
                  <a:lnTo>
                    <a:pt x="190" y="2"/>
                  </a:lnTo>
                  <a:lnTo>
                    <a:pt x="108" y="11"/>
                  </a:lnTo>
                  <a:lnTo>
                    <a:pt x="55" y="5"/>
                  </a:lnTo>
                  <a:lnTo>
                    <a:pt x="23" y="3"/>
                  </a:lnTo>
                  <a:lnTo>
                    <a:pt x="0" y="2"/>
                  </a:lnTo>
                  <a:lnTo>
                    <a:pt x="9" y="15"/>
                  </a:lnTo>
                  <a:lnTo>
                    <a:pt x="21" y="11"/>
                  </a:lnTo>
                  <a:lnTo>
                    <a:pt x="38" y="19"/>
                  </a:lnTo>
                  <a:lnTo>
                    <a:pt x="46" y="28"/>
                  </a:lnTo>
                  <a:lnTo>
                    <a:pt x="61" y="19"/>
                  </a:lnTo>
                  <a:lnTo>
                    <a:pt x="76" y="19"/>
                  </a:lnTo>
                  <a:lnTo>
                    <a:pt x="85" y="24"/>
                  </a:lnTo>
                  <a:lnTo>
                    <a:pt x="97" y="34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43"/>
            <p:cNvSpPr>
              <a:spLocks/>
            </p:cNvSpPr>
            <p:nvPr/>
          </p:nvSpPr>
          <p:spPr bwMode="auto">
            <a:xfrm>
              <a:off x="2818" y="1737"/>
              <a:ext cx="82" cy="20"/>
            </a:xfrm>
            <a:custGeom>
              <a:avLst/>
              <a:gdLst>
                <a:gd name="T0" fmla="*/ 0 w 166"/>
                <a:gd name="T1" fmla="*/ 0 h 40"/>
                <a:gd name="T2" fmla="*/ 69 w 166"/>
                <a:gd name="T3" fmla="*/ 13 h 40"/>
                <a:gd name="T4" fmla="*/ 134 w 166"/>
                <a:gd name="T5" fmla="*/ 13 h 40"/>
                <a:gd name="T6" fmla="*/ 166 w 166"/>
                <a:gd name="T7" fmla="*/ 8 h 40"/>
                <a:gd name="T8" fmla="*/ 134 w 166"/>
                <a:gd name="T9" fmla="*/ 32 h 40"/>
                <a:gd name="T10" fmla="*/ 95 w 166"/>
                <a:gd name="T11" fmla="*/ 40 h 40"/>
                <a:gd name="T12" fmla="*/ 52 w 166"/>
                <a:gd name="T13" fmla="*/ 34 h 40"/>
                <a:gd name="T14" fmla="*/ 12 w 166"/>
                <a:gd name="T15" fmla="*/ 17 h 40"/>
                <a:gd name="T16" fmla="*/ 0 w 166"/>
                <a:gd name="T17" fmla="*/ 0 h 40"/>
                <a:gd name="T18" fmla="*/ 0 w 166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40"/>
                <a:gd name="T32" fmla="*/ 166 w 16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40">
                  <a:moveTo>
                    <a:pt x="0" y="0"/>
                  </a:moveTo>
                  <a:lnTo>
                    <a:pt x="69" y="13"/>
                  </a:lnTo>
                  <a:lnTo>
                    <a:pt x="134" y="13"/>
                  </a:lnTo>
                  <a:lnTo>
                    <a:pt x="166" y="8"/>
                  </a:lnTo>
                  <a:lnTo>
                    <a:pt x="134" y="32"/>
                  </a:lnTo>
                  <a:lnTo>
                    <a:pt x="95" y="40"/>
                  </a:lnTo>
                  <a:lnTo>
                    <a:pt x="52" y="34"/>
                  </a:lnTo>
                  <a:lnTo>
                    <a:pt x="1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44"/>
            <p:cNvSpPr>
              <a:spLocks/>
            </p:cNvSpPr>
            <p:nvPr/>
          </p:nvSpPr>
          <p:spPr bwMode="auto">
            <a:xfrm>
              <a:off x="2356" y="1735"/>
              <a:ext cx="1317" cy="1498"/>
            </a:xfrm>
            <a:custGeom>
              <a:avLst/>
              <a:gdLst>
                <a:gd name="T0" fmla="*/ 1779 w 2634"/>
                <a:gd name="T1" fmla="*/ 29 h 2996"/>
                <a:gd name="T2" fmla="*/ 1931 w 2634"/>
                <a:gd name="T3" fmla="*/ 270 h 2996"/>
                <a:gd name="T4" fmla="*/ 2220 w 2634"/>
                <a:gd name="T5" fmla="*/ 394 h 2996"/>
                <a:gd name="T6" fmla="*/ 2548 w 2634"/>
                <a:gd name="T7" fmla="*/ 599 h 2996"/>
                <a:gd name="T8" fmla="*/ 2624 w 2634"/>
                <a:gd name="T9" fmla="*/ 905 h 2996"/>
                <a:gd name="T10" fmla="*/ 2602 w 2634"/>
                <a:gd name="T11" fmla="*/ 1492 h 2996"/>
                <a:gd name="T12" fmla="*/ 2463 w 2634"/>
                <a:gd name="T13" fmla="*/ 2354 h 2996"/>
                <a:gd name="T14" fmla="*/ 2446 w 2634"/>
                <a:gd name="T15" fmla="*/ 2990 h 2996"/>
                <a:gd name="T16" fmla="*/ 80 w 2634"/>
                <a:gd name="T17" fmla="*/ 2850 h 2996"/>
                <a:gd name="T18" fmla="*/ 253 w 2634"/>
                <a:gd name="T19" fmla="*/ 2850 h 2996"/>
                <a:gd name="T20" fmla="*/ 279 w 2634"/>
                <a:gd name="T21" fmla="*/ 2829 h 2996"/>
                <a:gd name="T22" fmla="*/ 1146 w 2634"/>
                <a:gd name="T23" fmla="*/ 2737 h 2996"/>
                <a:gd name="T24" fmla="*/ 1167 w 2634"/>
                <a:gd name="T25" fmla="*/ 2597 h 2996"/>
                <a:gd name="T26" fmla="*/ 1167 w 2634"/>
                <a:gd name="T27" fmla="*/ 2544 h 2996"/>
                <a:gd name="T28" fmla="*/ 1182 w 2634"/>
                <a:gd name="T29" fmla="*/ 2359 h 2996"/>
                <a:gd name="T30" fmla="*/ 1279 w 2634"/>
                <a:gd name="T31" fmla="*/ 2485 h 2996"/>
                <a:gd name="T32" fmla="*/ 1285 w 2634"/>
                <a:gd name="T33" fmla="*/ 2300 h 2996"/>
                <a:gd name="T34" fmla="*/ 1273 w 2634"/>
                <a:gd name="T35" fmla="*/ 2085 h 2996"/>
                <a:gd name="T36" fmla="*/ 1366 w 2634"/>
                <a:gd name="T37" fmla="*/ 2306 h 2996"/>
                <a:gd name="T38" fmla="*/ 1382 w 2634"/>
                <a:gd name="T39" fmla="*/ 2494 h 2996"/>
                <a:gd name="T40" fmla="*/ 1452 w 2634"/>
                <a:gd name="T41" fmla="*/ 2323 h 2996"/>
                <a:gd name="T42" fmla="*/ 1402 w 2634"/>
                <a:gd name="T43" fmla="*/ 2091 h 2996"/>
                <a:gd name="T44" fmla="*/ 1526 w 2634"/>
                <a:gd name="T45" fmla="*/ 2059 h 2996"/>
                <a:gd name="T46" fmla="*/ 1634 w 2634"/>
                <a:gd name="T47" fmla="*/ 1918 h 2996"/>
                <a:gd name="T48" fmla="*/ 1640 w 2634"/>
                <a:gd name="T49" fmla="*/ 1865 h 2996"/>
                <a:gd name="T50" fmla="*/ 1999 w 2634"/>
                <a:gd name="T51" fmla="*/ 1730 h 2996"/>
                <a:gd name="T52" fmla="*/ 1678 w 2634"/>
                <a:gd name="T53" fmla="*/ 1789 h 2996"/>
                <a:gd name="T54" fmla="*/ 1496 w 2634"/>
                <a:gd name="T55" fmla="*/ 1827 h 2996"/>
                <a:gd name="T56" fmla="*/ 1651 w 2634"/>
                <a:gd name="T57" fmla="*/ 1644 h 2996"/>
                <a:gd name="T58" fmla="*/ 1936 w 2634"/>
                <a:gd name="T59" fmla="*/ 1515 h 2996"/>
                <a:gd name="T60" fmla="*/ 1570 w 2634"/>
                <a:gd name="T61" fmla="*/ 1580 h 2996"/>
                <a:gd name="T62" fmla="*/ 1802 w 2634"/>
                <a:gd name="T63" fmla="*/ 1325 h 2996"/>
                <a:gd name="T64" fmla="*/ 1790 w 2634"/>
                <a:gd name="T65" fmla="*/ 1207 h 2996"/>
                <a:gd name="T66" fmla="*/ 1881 w 2634"/>
                <a:gd name="T67" fmla="*/ 1110 h 2996"/>
                <a:gd name="T68" fmla="*/ 2172 w 2634"/>
                <a:gd name="T69" fmla="*/ 1013 h 2996"/>
                <a:gd name="T70" fmla="*/ 1834 w 2634"/>
                <a:gd name="T71" fmla="*/ 1063 h 2996"/>
                <a:gd name="T72" fmla="*/ 1784 w 2634"/>
                <a:gd name="T73" fmla="*/ 981 h 2996"/>
                <a:gd name="T74" fmla="*/ 2151 w 2634"/>
                <a:gd name="T75" fmla="*/ 696 h 2996"/>
                <a:gd name="T76" fmla="*/ 2431 w 2634"/>
                <a:gd name="T77" fmla="*/ 643 h 2996"/>
                <a:gd name="T78" fmla="*/ 2125 w 2634"/>
                <a:gd name="T79" fmla="*/ 475 h 2996"/>
                <a:gd name="T80" fmla="*/ 1710 w 2634"/>
                <a:gd name="T81" fmla="*/ 637 h 2996"/>
                <a:gd name="T82" fmla="*/ 1425 w 2634"/>
                <a:gd name="T83" fmla="*/ 858 h 2996"/>
                <a:gd name="T84" fmla="*/ 1182 w 2634"/>
                <a:gd name="T85" fmla="*/ 922 h 2996"/>
                <a:gd name="T86" fmla="*/ 1382 w 2634"/>
                <a:gd name="T87" fmla="*/ 820 h 2996"/>
                <a:gd name="T88" fmla="*/ 1784 w 2634"/>
                <a:gd name="T89" fmla="*/ 384 h 2996"/>
                <a:gd name="T90" fmla="*/ 1484 w 2634"/>
                <a:gd name="T91" fmla="*/ 394 h 2996"/>
                <a:gd name="T92" fmla="*/ 1053 w 2634"/>
                <a:gd name="T93" fmla="*/ 831 h 2996"/>
                <a:gd name="T94" fmla="*/ 1011 w 2634"/>
                <a:gd name="T95" fmla="*/ 858 h 2996"/>
                <a:gd name="T96" fmla="*/ 1467 w 2634"/>
                <a:gd name="T97" fmla="*/ 325 h 2996"/>
                <a:gd name="T98" fmla="*/ 1731 w 2634"/>
                <a:gd name="T99" fmla="*/ 61 h 2996"/>
                <a:gd name="T100" fmla="*/ 1720 w 2634"/>
                <a:gd name="T101" fmla="*/ 0 h 29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34"/>
                <a:gd name="T154" fmla="*/ 0 h 2996"/>
                <a:gd name="T155" fmla="*/ 2634 w 2634"/>
                <a:gd name="T156" fmla="*/ 2996 h 29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34" h="2996">
                  <a:moveTo>
                    <a:pt x="1720" y="0"/>
                  </a:moveTo>
                  <a:lnTo>
                    <a:pt x="1779" y="29"/>
                  </a:lnTo>
                  <a:lnTo>
                    <a:pt x="1866" y="179"/>
                  </a:lnTo>
                  <a:lnTo>
                    <a:pt x="1931" y="270"/>
                  </a:lnTo>
                  <a:lnTo>
                    <a:pt x="2022" y="320"/>
                  </a:lnTo>
                  <a:lnTo>
                    <a:pt x="2220" y="394"/>
                  </a:lnTo>
                  <a:lnTo>
                    <a:pt x="2404" y="485"/>
                  </a:lnTo>
                  <a:lnTo>
                    <a:pt x="2548" y="599"/>
                  </a:lnTo>
                  <a:lnTo>
                    <a:pt x="2592" y="711"/>
                  </a:lnTo>
                  <a:lnTo>
                    <a:pt x="2624" y="905"/>
                  </a:lnTo>
                  <a:lnTo>
                    <a:pt x="2634" y="1169"/>
                  </a:lnTo>
                  <a:lnTo>
                    <a:pt x="2602" y="1492"/>
                  </a:lnTo>
                  <a:lnTo>
                    <a:pt x="2495" y="2074"/>
                  </a:lnTo>
                  <a:lnTo>
                    <a:pt x="2463" y="2354"/>
                  </a:lnTo>
                  <a:lnTo>
                    <a:pt x="2446" y="2667"/>
                  </a:lnTo>
                  <a:lnTo>
                    <a:pt x="2446" y="2990"/>
                  </a:lnTo>
                  <a:lnTo>
                    <a:pt x="59" y="2996"/>
                  </a:lnTo>
                  <a:lnTo>
                    <a:pt x="80" y="2850"/>
                  </a:lnTo>
                  <a:lnTo>
                    <a:pt x="273" y="2941"/>
                  </a:lnTo>
                  <a:lnTo>
                    <a:pt x="253" y="2850"/>
                  </a:lnTo>
                  <a:lnTo>
                    <a:pt x="0" y="2802"/>
                  </a:lnTo>
                  <a:lnTo>
                    <a:pt x="279" y="2829"/>
                  </a:lnTo>
                  <a:lnTo>
                    <a:pt x="682" y="2791"/>
                  </a:lnTo>
                  <a:lnTo>
                    <a:pt x="1146" y="2737"/>
                  </a:lnTo>
                  <a:lnTo>
                    <a:pt x="1264" y="2715"/>
                  </a:lnTo>
                  <a:lnTo>
                    <a:pt x="1167" y="2597"/>
                  </a:lnTo>
                  <a:lnTo>
                    <a:pt x="1070" y="2450"/>
                  </a:lnTo>
                  <a:lnTo>
                    <a:pt x="1167" y="2544"/>
                  </a:lnTo>
                  <a:lnTo>
                    <a:pt x="1188" y="2506"/>
                  </a:lnTo>
                  <a:lnTo>
                    <a:pt x="1182" y="2359"/>
                  </a:lnTo>
                  <a:lnTo>
                    <a:pt x="1247" y="2597"/>
                  </a:lnTo>
                  <a:lnTo>
                    <a:pt x="1279" y="2485"/>
                  </a:lnTo>
                  <a:lnTo>
                    <a:pt x="1296" y="2397"/>
                  </a:lnTo>
                  <a:lnTo>
                    <a:pt x="1285" y="2300"/>
                  </a:lnTo>
                  <a:lnTo>
                    <a:pt x="1269" y="2247"/>
                  </a:lnTo>
                  <a:lnTo>
                    <a:pt x="1273" y="2085"/>
                  </a:lnTo>
                  <a:lnTo>
                    <a:pt x="1340" y="2203"/>
                  </a:lnTo>
                  <a:lnTo>
                    <a:pt x="1366" y="2306"/>
                  </a:lnTo>
                  <a:lnTo>
                    <a:pt x="1382" y="2392"/>
                  </a:lnTo>
                  <a:lnTo>
                    <a:pt x="1382" y="2494"/>
                  </a:lnTo>
                  <a:lnTo>
                    <a:pt x="1435" y="2441"/>
                  </a:lnTo>
                  <a:lnTo>
                    <a:pt x="1452" y="2323"/>
                  </a:lnTo>
                  <a:lnTo>
                    <a:pt x="1516" y="2215"/>
                  </a:lnTo>
                  <a:lnTo>
                    <a:pt x="1402" y="2091"/>
                  </a:lnTo>
                  <a:lnTo>
                    <a:pt x="1484" y="2085"/>
                  </a:lnTo>
                  <a:lnTo>
                    <a:pt x="1526" y="2059"/>
                  </a:lnTo>
                  <a:lnTo>
                    <a:pt x="1570" y="2009"/>
                  </a:lnTo>
                  <a:lnTo>
                    <a:pt x="1634" y="1918"/>
                  </a:lnTo>
                  <a:lnTo>
                    <a:pt x="1554" y="1935"/>
                  </a:lnTo>
                  <a:lnTo>
                    <a:pt x="1640" y="1865"/>
                  </a:lnTo>
                  <a:lnTo>
                    <a:pt x="1828" y="1783"/>
                  </a:lnTo>
                  <a:lnTo>
                    <a:pt x="1999" y="1730"/>
                  </a:lnTo>
                  <a:lnTo>
                    <a:pt x="1843" y="1741"/>
                  </a:lnTo>
                  <a:lnTo>
                    <a:pt x="1678" y="1789"/>
                  </a:lnTo>
                  <a:lnTo>
                    <a:pt x="1575" y="1768"/>
                  </a:lnTo>
                  <a:lnTo>
                    <a:pt x="1496" y="1827"/>
                  </a:lnTo>
                  <a:lnTo>
                    <a:pt x="1549" y="1736"/>
                  </a:lnTo>
                  <a:lnTo>
                    <a:pt x="1651" y="1644"/>
                  </a:lnTo>
                  <a:lnTo>
                    <a:pt x="1758" y="1574"/>
                  </a:lnTo>
                  <a:lnTo>
                    <a:pt x="1936" y="1515"/>
                  </a:lnTo>
                  <a:lnTo>
                    <a:pt x="1705" y="1536"/>
                  </a:lnTo>
                  <a:lnTo>
                    <a:pt x="1570" y="1580"/>
                  </a:lnTo>
                  <a:lnTo>
                    <a:pt x="1720" y="1472"/>
                  </a:lnTo>
                  <a:lnTo>
                    <a:pt x="1802" y="1325"/>
                  </a:lnTo>
                  <a:lnTo>
                    <a:pt x="1887" y="1293"/>
                  </a:lnTo>
                  <a:lnTo>
                    <a:pt x="1790" y="1207"/>
                  </a:lnTo>
                  <a:lnTo>
                    <a:pt x="1796" y="1175"/>
                  </a:lnTo>
                  <a:lnTo>
                    <a:pt x="1881" y="1110"/>
                  </a:lnTo>
                  <a:lnTo>
                    <a:pt x="2043" y="1040"/>
                  </a:lnTo>
                  <a:lnTo>
                    <a:pt x="2172" y="1013"/>
                  </a:lnTo>
                  <a:lnTo>
                    <a:pt x="2011" y="1025"/>
                  </a:lnTo>
                  <a:lnTo>
                    <a:pt x="1834" y="1063"/>
                  </a:lnTo>
                  <a:lnTo>
                    <a:pt x="1699" y="1110"/>
                  </a:lnTo>
                  <a:lnTo>
                    <a:pt x="1784" y="981"/>
                  </a:lnTo>
                  <a:lnTo>
                    <a:pt x="1946" y="814"/>
                  </a:lnTo>
                  <a:lnTo>
                    <a:pt x="2151" y="696"/>
                  </a:lnTo>
                  <a:lnTo>
                    <a:pt x="2307" y="658"/>
                  </a:lnTo>
                  <a:lnTo>
                    <a:pt x="2431" y="643"/>
                  </a:lnTo>
                  <a:lnTo>
                    <a:pt x="2328" y="546"/>
                  </a:lnTo>
                  <a:lnTo>
                    <a:pt x="2125" y="475"/>
                  </a:lnTo>
                  <a:lnTo>
                    <a:pt x="1828" y="508"/>
                  </a:lnTo>
                  <a:lnTo>
                    <a:pt x="1710" y="637"/>
                  </a:lnTo>
                  <a:lnTo>
                    <a:pt x="1505" y="766"/>
                  </a:lnTo>
                  <a:lnTo>
                    <a:pt x="1425" y="858"/>
                  </a:lnTo>
                  <a:lnTo>
                    <a:pt x="1302" y="878"/>
                  </a:lnTo>
                  <a:lnTo>
                    <a:pt x="1182" y="922"/>
                  </a:lnTo>
                  <a:lnTo>
                    <a:pt x="1290" y="863"/>
                  </a:lnTo>
                  <a:lnTo>
                    <a:pt x="1382" y="820"/>
                  </a:lnTo>
                  <a:lnTo>
                    <a:pt x="1575" y="593"/>
                  </a:lnTo>
                  <a:lnTo>
                    <a:pt x="1784" y="384"/>
                  </a:lnTo>
                  <a:lnTo>
                    <a:pt x="1655" y="417"/>
                  </a:lnTo>
                  <a:lnTo>
                    <a:pt x="1484" y="394"/>
                  </a:lnTo>
                  <a:lnTo>
                    <a:pt x="1264" y="582"/>
                  </a:lnTo>
                  <a:lnTo>
                    <a:pt x="1053" y="831"/>
                  </a:lnTo>
                  <a:lnTo>
                    <a:pt x="714" y="1289"/>
                  </a:lnTo>
                  <a:lnTo>
                    <a:pt x="1011" y="858"/>
                  </a:lnTo>
                  <a:lnTo>
                    <a:pt x="1264" y="546"/>
                  </a:lnTo>
                  <a:lnTo>
                    <a:pt x="1467" y="325"/>
                  </a:lnTo>
                  <a:lnTo>
                    <a:pt x="1672" y="173"/>
                  </a:lnTo>
                  <a:lnTo>
                    <a:pt x="1731" y="61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45"/>
            <p:cNvSpPr>
              <a:spLocks/>
            </p:cNvSpPr>
            <p:nvPr/>
          </p:nvSpPr>
          <p:spPr bwMode="auto">
            <a:xfrm>
              <a:off x="2669" y="2066"/>
              <a:ext cx="765" cy="985"/>
            </a:xfrm>
            <a:custGeom>
              <a:avLst/>
              <a:gdLst>
                <a:gd name="T0" fmla="*/ 1332 w 1530"/>
                <a:gd name="T1" fmla="*/ 114 h 1971"/>
                <a:gd name="T2" fmla="*/ 983 w 1530"/>
                <a:gd name="T3" fmla="*/ 473 h 1971"/>
                <a:gd name="T4" fmla="*/ 1013 w 1530"/>
                <a:gd name="T5" fmla="*/ 661 h 1971"/>
                <a:gd name="T6" fmla="*/ 806 w 1530"/>
                <a:gd name="T7" fmla="*/ 773 h 1971"/>
                <a:gd name="T8" fmla="*/ 741 w 1530"/>
                <a:gd name="T9" fmla="*/ 1024 h 1971"/>
                <a:gd name="T10" fmla="*/ 506 w 1530"/>
                <a:gd name="T11" fmla="*/ 1114 h 1971"/>
                <a:gd name="T12" fmla="*/ 344 w 1530"/>
                <a:gd name="T13" fmla="*/ 1315 h 1971"/>
                <a:gd name="T14" fmla="*/ 540 w 1530"/>
                <a:gd name="T15" fmla="*/ 1420 h 1971"/>
                <a:gd name="T16" fmla="*/ 599 w 1530"/>
                <a:gd name="T17" fmla="*/ 1429 h 1971"/>
                <a:gd name="T18" fmla="*/ 623 w 1530"/>
                <a:gd name="T19" fmla="*/ 1602 h 1971"/>
                <a:gd name="T20" fmla="*/ 521 w 1530"/>
                <a:gd name="T21" fmla="*/ 1460 h 1971"/>
                <a:gd name="T22" fmla="*/ 521 w 1530"/>
                <a:gd name="T23" fmla="*/ 1636 h 1971"/>
                <a:gd name="T24" fmla="*/ 323 w 1530"/>
                <a:gd name="T25" fmla="*/ 1498 h 1971"/>
                <a:gd name="T26" fmla="*/ 289 w 1530"/>
                <a:gd name="T27" fmla="*/ 1562 h 1971"/>
                <a:gd name="T28" fmla="*/ 103 w 1530"/>
                <a:gd name="T29" fmla="*/ 1439 h 1971"/>
                <a:gd name="T30" fmla="*/ 78 w 1530"/>
                <a:gd name="T31" fmla="*/ 1513 h 1971"/>
                <a:gd name="T32" fmla="*/ 137 w 1530"/>
                <a:gd name="T33" fmla="*/ 1655 h 1971"/>
                <a:gd name="T34" fmla="*/ 295 w 1530"/>
                <a:gd name="T35" fmla="*/ 1847 h 1971"/>
                <a:gd name="T36" fmla="*/ 118 w 1530"/>
                <a:gd name="T37" fmla="*/ 1749 h 1971"/>
                <a:gd name="T38" fmla="*/ 0 w 1530"/>
                <a:gd name="T39" fmla="*/ 1494 h 1971"/>
                <a:gd name="T40" fmla="*/ 23 w 1530"/>
                <a:gd name="T41" fmla="*/ 1374 h 1971"/>
                <a:gd name="T42" fmla="*/ 97 w 1530"/>
                <a:gd name="T43" fmla="*/ 1287 h 1971"/>
                <a:gd name="T44" fmla="*/ 279 w 1530"/>
                <a:gd name="T45" fmla="*/ 878 h 1971"/>
                <a:gd name="T46" fmla="*/ 388 w 1530"/>
                <a:gd name="T47" fmla="*/ 714 h 1971"/>
                <a:gd name="T48" fmla="*/ 549 w 1530"/>
                <a:gd name="T49" fmla="*/ 557 h 1971"/>
                <a:gd name="T50" fmla="*/ 895 w 1530"/>
                <a:gd name="T51" fmla="*/ 232 h 1971"/>
                <a:gd name="T52" fmla="*/ 728 w 1530"/>
                <a:gd name="T53" fmla="*/ 528 h 1971"/>
                <a:gd name="T54" fmla="*/ 521 w 1530"/>
                <a:gd name="T55" fmla="*/ 720 h 1971"/>
                <a:gd name="T56" fmla="*/ 334 w 1530"/>
                <a:gd name="T57" fmla="*/ 882 h 1971"/>
                <a:gd name="T58" fmla="*/ 314 w 1530"/>
                <a:gd name="T59" fmla="*/ 1060 h 1971"/>
                <a:gd name="T60" fmla="*/ 363 w 1530"/>
                <a:gd name="T61" fmla="*/ 1203 h 1971"/>
                <a:gd name="T62" fmla="*/ 648 w 1530"/>
                <a:gd name="T63" fmla="*/ 1015 h 1971"/>
                <a:gd name="T64" fmla="*/ 678 w 1530"/>
                <a:gd name="T65" fmla="*/ 779 h 1971"/>
                <a:gd name="T66" fmla="*/ 703 w 1530"/>
                <a:gd name="T67" fmla="*/ 699 h 1971"/>
                <a:gd name="T68" fmla="*/ 840 w 1530"/>
                <a:gd name="T69" fmla="*/ 542 h 1971"/>
                <a:gd name="T70" fmla="*/ 1038 w 1530"/>
                <a:gd name="T71" fmla="*/ 315 h 1971"/>
                <a:gd name="T72" fmla="*/ 1258 w 1530"/>
                <a:gd name="T73" fmla="*/ 129 h 1971"/>
                <a:gd name="T74" fmla="*/ 1530 w 1530"/>
                <a:gd name="T75" fmla="*/ 0 h 19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0"/>
                <a:gd name="T115" fmla="*/ 0 h 1971"/>
                <a:gd name="T116" fmla="*/ 1530 w 1530"/>
                <a:gd name="T117" fmla="*/ 1971 h 19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0" h="1971">
                  <a:moveTo>
                    <a:pt x="1530" y="0"/>
                  </a:moveTo>
                  <a:lnTo>
                    <a:pt x="1332" y="114"/>
                  </a:lnTo>
                  <a:lnTo>
                    <a:pt x="1150" y="272"/>
                  </a:lnTo>
                  <a:lnTo>
                    <a:pt x="983" y="473"/>
                  </a:lnTo>
                  <a:lnTo>
                    <a:pt x="924" y="675"/>
                  </a:lnTo>
                  <a:lnTo>
                    <a:pt x="1013" y="661"/>
                  </a:lnTo>
                  <a:lnTo>
                    <a:pt x="874" y="724"/>
                  </a:lnTo>
                  <a:lnTo>
                    <a:pt x="806" y="773"/>
                  </a:lnTo>
                  <a:lnTo>
                    <a:pt x="697" y="1021"/>
                  </a:lnTo>
                  <a:lnTo>
                    <a:pt x="741" y="1024"/>
                  </a:lnTo>
                  <a:lnTo>
                    <a:pt x="639" y="1055"/>
                  </a:lnTo>
                  <a:lnTo>
                    <a:pt x="506" y="1114"/>
                  </a:lnTo>
                  <a:lnTo>
                    <a:pt x="431" y="1232"/>
                  </a:lnTo>
                  <a:lnTo>
                    <a:pt x="344" y="1315"/>
                  </a:lnTo>
                  <a:lnTo>
                    <a:pt x="276" y="1404"/>
                  </a:lnTo>
                  <a:lnTo>
                    <a:pt x="540" y="1420"/>
                  </a:lnTo>
                  <a:lnTo>
                    <a:pt x="654" y="1361"/>
                  </a:lnTo>
                  <a:lnTo>
                    <a:pt x="599" y="1429"/>
                  </a:lnTo>
                  <a:lnTo>
                    <a:pt x="623" y="1479"/>
                  </a:lnTo>
                  <a:lnTo>
                    <a:pt x="623" y="1602"/>
                  </a:lnTo>
                  <a:lnTo>
                    <a:pt x="595" y="1699"/>
                  </a:lnTo>
                  <a:lnTo>
                    <a:pt x="521" y="1460"/>
                  </a:lnTo>
                  <a:lnTo>
                    <a:pt x="481" y="1460"/>
                  </a:lnTo>
                  <a:lnTo>
                    <a:pt x="521" y="1636"/>
                  </a:lnTo>
                  <a:lnTo>
                    <a:pt x="443" y="1553"/>
                  </a:lnTo>
                  <a:lnTo>
                    <a:pt x="323" y="1498"/>
                  </a:lnTo>
                  <a:lnTo>
                    <a:pt x="384" y="1720"/>
                  </a:lnTo>
                  <a:lnTo>
                    <a:pt x="289" y="1562"/>
                  </a:lnTo>
                  <a:lnTo>
                    <a:pt x="236" y="1469"/>
                  </a:lnTo>
                  <a:lnTo>
                    <a:pt x="103" y="1439"/>
                  </a:lnTo>
                  <a:lnTo>
                    <a:pt x="87" y="1473"/>
                  </a:lnTo>
                  <a:lnTo>
                    <a:pt x="78" y="1513"/>
                  </a:lnTo>
                  <a:lnTo>
                    <a:pt x="87" y="1577"/>
                  </a:lnTo>
                  <a:lnTo>
                    <a:pt x="137" y="1655"/>
                  </a:lnTo>
                  <a:lnTo>
                    <a:pt x="239" y="1745"/>
                  </a:lnTo>
                  <a:lnTo>
                    <a:pt x="295" y="1847"/>
                  </a:lnTo>
                  <a:lnTo>
                    <a:pt x="304" y="1971"/>
                  </a:lnTo>
                  <a:lnTo>
                    <a:pt x="118" y="1749"/>
                  </a:lnTo>
                  <a:lnTo>
                    <a:pt x="28" y="1602"/>
                  </a:lnTo>
                  <a:lnTo>
                    <a:pt x="0" y="1494"/>
                  </a:lnTo>
                  <a:lnTo>
                    <a:pt x="0" y="1429"/>
                  </a:lnTo>
                  <a:lnTo>
                    <a:pt x="23" y="1374"/>
                  </a:lnTo>
                  <a:lnTo>
                    <a:pt x="72" y="1370"/>
                  </a:lnTo>
                  <a:lnTo>
                    <a:pt x="97" y="1287"/>
                  </a:lnTo>
                  <a:lnTo>
                    <a:pt x="152" y="1148"/>
                  </a:lnTo>
                  <a:lnTo>
                    <a:pt x="279" y="878"/>
                  </a:lnTo>
                  <a:lnTo>
                    <a:pt x="338" y="779"/>
                  </a:lnTo>
                  <a:lnTo>
                    <a:pt x="388" y="714"/>
                  </a:lnTo>
                  <a:lnTo>
                    <a:pt x="477" y="646"/>
                  </a:lnTo>
                  <a:lnTo>
                    <a:pt x="549" y="557"/>
                  </a:lnTo>
                  <a:lnTo>
                    <a:pt x="802" y="232"/>
                  </a:lnTo>
                  <a:lnTo>
                    <a:pt x="895" y="232"/>
                  </a:lnTo>
                  <a:lnTo>
                    <a:pt x="945" y="237"/>
                  </a:lnTo>
                  <a:lnTo>
                    <a:pt x="728" y="528"/>
                  </a:lnTo>
                  <a:lnTo>
                    <a:pt x="610" y="650"/>
                  </a:lnTo>
                  <a:lnTo>
                    <a:pt x="521" y="720"/>
                  </a:lnTo>
                  <a:lnTo>
                    <a:pt x="407" y="770"/>
                  </a:lnTo>
                  <a:lnTo>
                    <a:pt x="334" y="882"/>
                  </a:lnTo>
                  <a:lnTo>
                    <a:pt x="314" y="965"/>
                  </a:lnTo>
                  <a:lnTo>
                    <a:pt x="314" y="1060"/>
                  </a:lnTo>
                  <a:lnTo>
                    <a:pt x="344" y="1148"/>
                  </a:lnTo>
                  <a:lnTo>
                    <a:pt x="363" y="1203"/>
                  </a:lnTo>
                  <a:lnTo>
                    <a:pt x="487" y="1085"/>
                  </a:lnTo>
                  <a:lnTo>
                    <a:pt x="648" y="1015"/>
                  </a:lnTo>
                  <a:lnTo>
                    <a:pt x="678" y="878"/>
                  </a:lnTo>
                  <a:lnTo>
                    <a:pt x="678" y="779"/>
                  </a:lnTo>
                  <a:lnTo>
                    <a:pt x="589" y="770"/>
                  </a:lnTo>
                  <a:lnTo>
                    <a:pt x="703" y="699"/>
                  </a:lnTo>
                  <a:lnTo>
                    <a:pt x="772" y="646"/>
                  </a:lnTo>
                  <a:lnTo>
                    <a:pt x="840" y="542"/>
                  </a:lnTo>
                  <a:lnTo>
                    <a:pt x="933" y="433"/>
                  </a:lnTo>
                  <a:lnTo>
                    <a:pt x="1038" y="315"/>
                  </a:lnTo>
                  <a:lnTo>
                    <a:pt x="1131" y="232"/>
                  </a:lnTo>
                  <a:lnTo>
                    <a:pt x="1258" y="129"/>
                  </a:lnTo>
                  <a:lnTo>
                    <a:pt x="1376" y="5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46"/>
            <p:cNvSpPr>
              <a:spLocks/>
            </p:cNvSpPr>
            <p:nvPr/>
          </p:nvSpPr>
          <p:spPr bwMode="auto">
            <a:xfrm>
              <a:off x="2899" y="2577"/>
              <a:ext cx="201" cy="167"/>
            </a:xfrm>
            <a:custGeom>
              <a:avLst/>
              <a:gdLst>
                <a:gd name="T0" fmla="*/ 296 w 401"/>
                <a:gd name="T1" fmla="*/ 0 h 333"/>
                <a:gd name="T2" fmla="*/ 304 w 401"/>
                <a:gd name="T3" fmla="*/ 12 h 333"/>
                <a:gd name="T4" fmla="*/ 302 w 401"/>
                <a:gd name="T5" fmla="*/ 35 h 333"/>
                <a:gd name="T6" fmla="*/ 281 w 401"/>
                <a:gd name="T7" fmla="*/ 63 h 333"/>
                <a:gd name="T8" fmla="*/ 251 w 401"/>
                <a:gd name="T9" fmla="*/ 78 h 333"/>
                <a:gd name="T10" fmla="*/ 222 w 401"/>
                <a:gd name="T11" fmla="*/ 90 h 333"/>
                <a:gd name="T12" fmla="*/ 152 w 401"/>
                <a:gd name="T13" fmla="*/ 99 h 333"/>
                <a:gd name="T14" fmla="*/ 76 w 401"/>
                <a:gd name="T15" fmla="*/ 126 h 333"/>
                <a:gd name="T16" fmla="*/ 11 w 401"/>
                <a:gd name="T17" fmla="*/ 181 h 333"/>
                <a:gd name="T18" fmla="*/ 112 w 401"/>
                <a:gd name="T19" fmla="*/ 122 h 333"/>
                <a:gd name="T20" fmla="*/ 190 w 401"/>
                <a:gd name="T21" fmla="*/ 109 h 333"/>
                <a:gd name="T22" fmla="*/ 272 w 401"/>
                <a:gd name="T23" fmla="*/ 101 h 333"/>
                <a:gd name="T24" fmla="*/ 365 w 401"/>
                <a:gd name="T25" fmla="*/ 97 h 333"/>
                <a:gd name="T26" fmla="*/ 386 w 401"/>
                <a:gd name="T27" fmla="*/ 109 h 333"/>
                <a:gd name="T28" fmla="*/ 378 w 401"/>
                <a:gd name="T29" fmla="*/ 149 h 333"/>
                <a:gd name="T30" fmla="*/ 344 w 401"/>
                <a:gd name="T31" fmla="*/ 170 h 333"/>
                <a:gd name="T32" fmla="*/ 310 w 401"/>
                <a:gd name="T33" fmla="*/ 181 h 333"/>
                <a:gd name="T34" fmla="*/ 180 w 401"/>
                <a:gd name="T35" fmla="*/ 190 h 333"/>
                <a:gd name="T36" fmla="*/ 85 w 401"/>
                <a:gd name="T37" fmla="*/ 210 h 333"/>
                <a:gd name="T38" fmla="*/ 57 w 401"/>
                <a:gd name="T39" fmla="*/ 230 h 333"/>
                <a:gd name="T40" fmla="*/ 0 w 401"/>
                <a:gd name="T41" fmla="*/ 287 h 333"/>
                <a:gd name="T42" fmla="*/ 57 w 401"/>
                <a:gd name="T43" fmla="*/ 244 h 333"/>
                <a:gd name="T44" fmla="*/ 87 w 401"/>
                <a:gd name="T45" fmla="*/ 232 h 333"/>
                <a:gd name="T46" fmla="*/ 177 w 401"/>
                <a:gd name="T47" fmla="*/ 221 h 333"/>
                <a:gd name="T48" fmla="*/ 249 w 401"/>
                <a:gd name="T49" fmla="*/ 211 h 333"/>
                <a:gd name="T50" fmla="*/ 287 w 401"/>
                <a:gd name="T51" fmla="*/ 204 h 333"/>
                <a:gd name="T52" fmla="*/ 340 w 401"/>
                <a:gd name="T53" fmla="*/ 189 h 333"/>
                <a:gd name="T54" fmla="*/ 355 w 401"/>
                <a:gd name="T55" fmla="*/ 194 h 333"/>
                <a:gd name="T56" fmla="*/ 353 w 401"/>
                <a:gd name="T57" fmla="*/ 210 h 333"/>
                <a:gd name="T58" fmla="*/ 346 w 401"/>
                <a:gd name="T59" fmla="*/ 230 h 333"/>
                <a:gd name="T60" fmla="*/ 329 w 401"/>
                <a:gd name="T61" fmla="*/ 246 h 333"/>
                <a:gd name="T62" fmla="*/ 304 w 401"/>
                <a:gd name="T63" fmla="*/ 257 h 333"/>
                <a:gd name="T64" fmla="*/ 279 w 401"/>
                <a:gd name="T65" fmla="*/ 263 h 333"/>
                <a:gd name="T66" fmla="*/ 199 w 401"/>
                <a:gd name="T67" fmla="*/ 272 h 333"/>
                <a:gd name="T68" fmla="*/ 203 w 401"/>
                <a:gd name="T69" fmla="*/ 293 h 333"/>
                <a:gd name="T70" fmla="*/ 203 w 401"/>
                <a:gd name="T71" fmla="*/ 316 h 333"/>
                <a:gd name="T72" fmla="*/ 198 w 401"/>
                <a:gd name="T73" fmla="*/ 333 h 333"/>
                <a:gd name="T74" fmla="*/ 220 w 401"/>
                <a:gd name="T75" fmla="*/ 325 h 333"/>
                <a:gd name="T76" fmla="*/ 230 w 401"/>
                <a:gd name="T77" fmla="*/ 310 h 333"/>
                <a:gd name="T78" fmla="*/ 239 w 401"/>
                <a:gd name="T79" fmla="*/ 282 h 333"/>
                <a:gd name="T80" fmla="*/ 298 w 401"/>
                <a:gd name="T81" fmla="*/ 267 h 333"/>
                <a:gd name="T82" fmla="*/ 329 w 401"/>
                <a:gd name="T83" fmla="*/ 255 h 333"/>
                <a:gd name="T84" fmla="*/ 361 w 401"/>
                <a:gd name="T85" fmla="*/ 238 h 333"/>
                <a:gd name="T86" fmla="*/ 376 w 401"/>
                <a:gd name="T87" fmla="*/ 219 h 333"/>
                <a:gd name="T88" fmla="*/ 382 w 401"/>
                <a:gd name="T89" fmla="*/ 194 h 333"/>
                <a:gd name="T90" fmla="*/ 376 w 401"/>
                <a:gd name="T91" fmla="*/ 183 h 333"/>
                <a:gd name="T92" fmla="*/ 386 w 401"/>
                <a:gd name="T93" fmla="*/ 168 h 333"/>
                <a:gd name="T94" fmla="*/ 395 w 401"/>
                <a:gd name="T95" fmla="*/ 147 h 333"/>
                <a:gd name="T96" fmla="*/ 401 w 401"/>
                <a:gd name="T97" fmla="*/ 126 h 333"/>
                <a:gd name="T98" fmla="*/ 401 w 401"/>
                <a:gd name="T99" fmla="*/ 109 h 333"/>
                <a:gd name="T100" fmla="*/ 378 w 401"/>
                <a:gd name="T101" fmla="*/ 86 h 333"/>
                <a:gd name="T102" fmla="*/ 338 w 401"/>
                <a:gd name="T103" fmla="*/ 82 h 333"/>
                <a:gd name="T104" fmla="*/ 295 w 401"/>
                <a:gd name="T105" fmla="*/ 82 h 333"/>
                <a:gd name="T106" fmla="*/ 314 w 401"/>
                <a:gd name="T107" fmla="*/ 61 h 333"/>
                <a:gd name="T108" fmla="*/ 325 w 401"/>
                <a:gd name="T109" fmla="*/ 38 h 333"/>
                <a:gd name="T110" fmla="*/ 327 w 401"/>
                <a:gd name="T111" fmla="*/ 21 h 333"/>
                <a:gd name="T112" fmla="*/ 321 w 401"/>
                <a:gd name="T113" fmla="*/ 8 h 333"/>
                <a:gd name="T114" fmla="*/ 312 w 401"/>
                <a:gd name="T115" fmla="*/ 2 h 333"/>
                <a:gd name="T116" fmla="*/ 296 w 401"/>
                <a:gd name="T117" fmla="*/ 0 h 333"/>
                <a:gd name="T118" fmla="*/ 296 w 401"/>
                <a:gd name="T119" fmla="*/ 0 h 3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333"/>
                <a:gd name="T182" fmla="*/ 401 w 401"/>
                <a:gd name="T183" fmla="*/ 333 h 3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333">
                  <a:moveTo>
                    <a:pt x="296" y="0"/>
                  </a:moveTo>
                  <a:lnTo>
                    <a:pt x="304" y="12"/>
                  </a:lnTo>
                  <a:lnTo>
                    <a:pt x="302" y="35"/>
                  </a:lnTo>
                  <a:lnTo>
                    <a:pt x="281" y="63"/>
                  </a:lnTo>
                  <a:lnTo>
                    <a:pt x="251" y="78"/>
                  </a:lnTo>
                  <a:lnTo>
                    <a:pt x="222" y="90"/>
                  </a:lnTo>
                  <a:lnTo>
                    <a:pt x="152" y="99"/>
                  </a:lnTo>
                  <a:lnTo>
                    <a:pt x="76" y="126"/>
                  </a:lnTo>
                  <a:lnTo>
                    <a:pt x="11" y="181"/>
                  </a:lnTo>
                  <a:lnTo>
                    <a:pt x="112" y="122"/>
                  </a:lnTo>
                  <a:lnTo>
                    <a:pt x="190" y="109"/>
                  </a:lnTo>
                  <a:lnTo>
                    <a:pt x="272" y="101"/>
                  </a:lnTo>
                  <a:lnTo>
                    <a:pt x="365" y="97"/>
                  </a:lnTo>
                  <a:lnTo>
                    <a:pt x="386" y="109"/>
                  </a:lnTo>
                  <a:lnTo>
                    <a:pt x="378" y="149"/>
                  </a:lnTo>
                  <a:lnTo>
                    <a:pt x="344" y="170"/>
                  </a:lnTo>
                  <a:lnTo>
                    <a:pt x="310" y="181"/>
                  </a:lnTo>
                  <a:lnTo>
                    <a:pt x="180" y="190"/>
                  </a:lnTo>
                  <a:lnTo>
                    <a:pt x="85" y="210"/>
                  </a:lnTo>
                  <a:lnTo>
                    <a:pt x="57" y="230"/>
                  </a:lnTo>
                  <a:lnTo>
                    <a:pt x="0" y="287"/>
                  </a:lnTo>
                  <a:lnTo>
                    <a:pt x="57" y="244"/>
                  </a:lnTo>
                  <a:lnTo>
                    <a:pt x="87" y="232"/>
                  </a:lnTo>
                  <a:lnTo>
                    <a:pt x="177" y="221"/>
                  </a:lnTo>
                  <a:lnTo>
                    <a:pt x="249" y="211"/>
                  </a:lnTo>
                  <a:lnTo>
                    <a:pt x="287" y="204"/>
                  </a:lnTo>
                  <a:lnTo>
                    <a:pt x="340" y="189"/>
                  </a:lnTo>
                  <a:lnTo>
                    <a:pt x="355" y="194"/>
                  </a:lnTo>
                  <a:lnTo>
                    <a:pt x="353" y="210"/>
                  </a:lnTo>
                  <a:lnTo>
                    <a:pt x="346" y="230"/>
                  </a:lnTo>
                  <a:lnTo>
                    <a:pt x="329" y="246"/>
                  </a:lnTo>
                  <a:lnTo>
                    <a:pt x="304" y="257"/>
                  </a:lnTo>
                  <a:lnTo>
                    <a:pt x="279" y="263"/>
                  </a:lnTo>
                  <a:lnTo>
                    <a:pt x="199" y="272"/>
                  </a:lnTo>
                  <a:lnTo>
                    <a:pt x="203" y="293"/>
                  </a:lnTo>
                  <a:lnTo>
                    <a:pt x="203" y="316"/>
                  </a:lnTo>
                  <a:lnTo>
                    <a:pt x="198" y="333"/>
                  </a:lnTo>
                  <a:lnTo>
                    <a:pt x="220" y="325"/>
                  </a:lnTo>
                  <a:lnTo>
                    <a:pt x="230" y="310"/>
                  </a:lnTo>
                  <a:lnTo>
                    <a:pt x="239" y="282"/>
                  </a:lnTo>
                  <a:lnTo>
                    <a:pt x="298" y="267"/>
                  </a:lnTo>
                  <a:lnTo>
                    <a:pt x="329" y="255"/>
                  </a:lnTo>
                  <a:lnTo>
                    <a:pt x="361" y="238"/>
                  </a:lnTo>
                  <a:lnTo>
                    <a:pt x="376" y="219"/>
                  </a:lnTo>
                  <a:lnTo>
                    <a:pt x="382" y="194"/>
                  </a:lnTo>
                  <a:lnTo>
                    <a:pt x="376" y="183"/>
                  </a:lnTo>
                  <a:lnTo>
                    <a:pt x="386" y="168"/>
                  </a:lnTo>
                  <a:lnTo>
                    <a:pt x="395" y="147"/>
                  </a:lnTo>
                  <a:lnTo>
                    <a:pt x="401" y="126"/>
                  </a:lnTo>
                  <a:lnTo>
                    <a:pt x="401" y="109"/>
                  </a:lnTo>
                  <a:lnTo>
                    <a:pt x="378" y="86"/>
                  </a:lnTo>
                  <a:lnTo>
                    <a:pt x="338" y="82"/>
                  </a:lnTo>
                  <a:lnTo>
                    <a:pt x="295" y="82"/>
                  </a:lnTo>
                  <a:lnTo>
                    <a:pt x="314" y="61"/>
                  </a:lnTo>
                  <a:lnTo>
                    <a:pt x="325" y="38"/>
                  </a:lnTo>
                  <a:lnTo>
                    <a:pt x="327" y="21"/>
                  </a:lnTo>
                  <a:lnTo>
                    <a:pt x="321" y="8"/>
                  </a:lnTo>
                  <a:lnTo>
                    <a:pt x="312" y="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47"/>
            <p:cNvSpPr>
              <a:spLocks/>
            </p:cNvSpPr>
            <p:nvPr/>
          </p:nvSpPr>
          <p:spPr bwMode="auto">
            <a:xfrm>
              <a:off x="2875" y="2718"/>
              <a:ext cx="109" cy="61"/>
            </a:xfrm>
            <a:custGeom>
              <a:avLst/>
              <a:gdLst>
                <a:gd name="T0" fmla="*/ 219 w 219"/>
                <a:gd name="T1" fmla="*/ 0 h 121"/>
                <a:gd name="T2" fmla="*/ 153 w 219"/>
                <a:gd name="T3" fmla="*/ 34 h 121"/>
                <a:gd name="T4" fmla="*/ 88 w 219"/>
                <a:gd name="T5" fmla="*/ 76 h 121"/>
                <a:gd name="T6" fmla="*/ 25 w 219"/>
                <a:gd name="T7" fmla="*/ 121 h 121"/>
                <a:gd name="T8" fmla="*/ 0 w 219"/>
                <a:gd name="T9" fmla="*/ 118 h 121"/>
                <a:gd name="T10" fmla="*/ 63 w 219"/>
                <a:gd name="T11" fmla="*/ 76 h 121"/>
                <a:gd name="T12" fmla="*/ 124 w 219"/>
                <a:gd name="T13" fmla="*/ 36 h 121"/>
                <a:gd name="T14" fmla="*/ 166 w 219"/>
                <a:gd name="T15" fmla="*/ 15 h 121"/>
                <a:gd name="T16" fmla="*/ 219 w 219"/>
                <a:gd name="T17" fmla="*/ 0 h 121"/>
                <a:gd name="T18" fmla="*/ 219 w 219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21"/>
                <a:gd name="T32" fmla="*/ 219 w 219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21">
                  <a:moveTo>
                    <a:pt x="219" y="0"/>
                  </a:moveTo>
                  <a:lnTo>
                    <a:pt x="153" y="34"/>
                  </a:lnTo>
                  <a:lnTo>
                    <a:pt x="88" y="76"/>
                  </a:lnTo>
                  <a:lnTo>
                    <a:pt x="25" y="121"/>
                  </a:lnTo>
                  <a:lnTo>
                    <a:pt x="0" y="118"/>
                  </a:lnTo>
                  <a:lnTo>
                    <a:pt x="63" y="76"/>
                  </a:lnTo>
                  <a:lnTo>
                    <a:pt x="124" y="36"/>
                  </a:lnTo>
                  <a:lnTo>
                    <a:pt x="166" y="1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48"/>
            <p:cNvSpPr>
              <a:spLocks/>
            </p:cNvSpPr>
            <p:nvPr/>
          </p:nvSpPr>
          <p:spPr bwMode="auto">
            <a:xfrm>
              <a:off x="3002" y="2583"/>
              <a:ext cx="9" cy="21"/>
            </a:xfrm>
            <a:custGeom>
              <a:avLst/>
              <a:gdLst>
                <a:gd name="T0" fmla="*/ 17 w 17"/>
                <a:gd name="T1" fmla="*/ 9 h 42"/>
                <a:gd name="T2" fmla="*/ 12 w 17"/>
                <a:gd name="T3" fmla="*/ 42 h 42"/>
                <a:gd name="T4" fmla="*/ 4 w 17"/>
                <a:gd name="T5" fmla="*/ 34 h 42"/>
                <a:gd name="T6" fmla="*/ 0 w 17"/>
                <a:gd name="T7" fmla="*/ 23 h 42"/>
                <a:gd name="T8" fmla="*/ 2 w 17"/>
                <a:gd name="T9" fmla="*/ 7 h 42"/>
                <a:gd name="T10" fmla="*/ 8 w 17"/>
                <a:gd name="T11" fmla="*/ 0 h 42"/>
                <a:gd name="T12" fmla="*/ 17 w 17"/>
                <a:gd name="T13" fmla="*/ 9 h 42"/>
                <a:gd name="T14" fmla="*/ 17 w 17"/>
                <a:gd name="T15" fmla="*/ 9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2"/>
                <a:gd name="T26" fmla="*/ 17 w 1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2">
                  <a:moveTo>
                    <a:pt x="17" y="9"/>
                  </a:moveTo>
                  <a:lnTo>
                    <a:pt x="12" y="42"/>
                  </a:lnTo>
                  <a:lnTo>
                    <a:pt x="4" y="34"/>
                  </a:lnTo>
                  <a:lnTo>
                    <a:pt x="0" y="23"/>
                  </a:lnTo>
                  <a:lnTo>
                    <a:pt x="2" y="7"/>
                  </a:lnTo>
                  <a:lnTo>
                    <a:pt x="8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49"/>
            <p:cNvSpPr>
              <a:spLocks/>
            </p:cNvSpPr>
            <p:nvPr/>
          </p:nvSpPr>
          <p:spPr bwMode="auto">
            <a:xfrm>
              <a:off x="3036" y="2624"/>
              <a:ext cx="16" cy="28"/>
            </a:xfrm>
            <a:custGeom>
              <a:avLst/>
              <a:gdLst>
                <a:gd name="T0" fmla="*/ 17 w 32"/>
                <a:gd name="T1" fmla="*/ 19 h 57"/>
                <a:gd name="T2" fmla="*/ 11 w 32"/>
                <a:gd name="T3" fmla="*/ 26 h 57"/>
                <a:gd name="T4" fmla="*/ 9 w 32"/>
                <a:gd name="T5" fmla="*/ 38 h 57"/>
                <a:gd name="T6" fmla="*/ 15 w 32"/>
                <a:gd name="T7" fmla="*/ 57 h 57"/>
                <a:gd name="T8" fmla="*/ 3 w 32"/>
                <a:gd name="T9" fmla="*/ 49 h 57"/>
                <a:gd name="T10" fmla="*/ 0 w 32"/>
                <a:gd name="T11" fmla="*/ 38 h 57"/>
                <a:gd name="T12" fmla="*/ 0 w 32"/>
                <a:gd name="T13" fmla="*/ 20 h 57"/>
                <a:gd name="T14" fmla="*/ 9 w 32"/>
                <a:gd name="T15" fmla="*/ 7 h 57"/>
                <a:gd name="T16" fmla="*/ 22 w 32"/>
                <a:gd name="T17" fmla="*/ 0 h 57"/>
                <a:gd name="T18" fmla="*/ 32 w 32"/>
                <a:gd name="T19" fmla="*/ 0 h 57"/>
                <a:gd name="T20" fmla="*/ 17 w 32"/>
                <a:gd name="T21" fmla="*/ 19 h 57"/>
                <a:gd name="T22" fmla="*/ 17 w 32"/>
                <a:gd name="T23" fmla="*/ 1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57"/>
                <a:gd name="T38" fmla="*/ 32 w 32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57">
                  <a:moveTo>
                    <a:pt x="17" y="19"/>
                  </a:moveTo>
                  <a:lnTo>
                    <a:pt x="11" y="26"/>
                  </a:lnTo>
                  <a:lnTo>
                    <a:pt x="9" y="38"/>
                  </a:lnTo>
                  <a:lnTo>
                    <a:pt x="15" y="57"/>
                  </a:lnTo>
                  <a:lnTo>
                    <a:pt x="3" y="49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9" y="7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50"/>
            <p:cNvSpPr>
              <a:spLocks/>
            </p:cNvSpPr>
            <p:nvPr/>
          </p:nvSpPr>
          <p:spPr bwMode="auto">
            <a:xfrm>
              <a:off x="3028" y="2676"/>
              <a:ext cx="11" cy="21"/>
            </a:xfrm>
            <a:custGeom>
              <a:avLst/>
              <a:gdLst>
                <a:gd name="T0" fmla="*/ 14 w 23"/>
                <a:gd name="T1" fmla="*/ 6 h 42"/>
                <a:gd name="T2" fmla="*/ 12 w 23"/>
                <a:gd name="T3" fmla="*/ 32 h 42"/>
                <a:gd name="T4" fmla="*/ 23 w 23"/>
                <a:gd name="T5" fmla="*/ 42 h 42"/>
                <a:gd name="T6" fmla="*/ 4 w 23"/>
                <a:gd name="T7" fmla="*/ 40 h 42"/>
                <a:gd name="T8" fmla="*/ 0 w 23"/>
                <a:gd name="T9" fmla="*/ 27 h 42"/>
                <a:gd name="T10" fmla="*/ 0 w 23"/>
                <a:gd name="T11" fmla="*/ 10 h 42"/>
                <a:gd name="T12" fmla="*/ 6 w 23"/>
                <a:gd name="T13" fmla="*/ 0 h 42"/>
                <a:gd name="T14" fmla="*/ 14 w 23"/>
                <a:gd name="T15" fmla="*/ 6 h 42"/>
                <a:gd name="T16" fmla="*/ 14 w 23"/>
                <a:gd name="T17" fmla="*/ 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2"/>
                <a:gd name="T29" fmla="*/ 23 w 23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2">
                  <a:moveTo>
                    <a:pt x="14" y="6"/>
                  </a:moveTo>
                  <a:lnTo>
                    <a:pt x="12" y="32"/>
                  </a:lnTo>
                  <a:lnTo>
                    <a:pt x="23" y="42"/>
                  </a:lnTo>
                  <a:lnTo>
                    <a:pt x="4" y="40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51"/>
            <p:cNvSpPr>
              <a:spLocks/>
            </p:cNvSpPr>
            <p:nvPr/>
          </p:nvSpPr>
          <p:spPr bwMode="auto">
            <a:xfrm>
              <a:off x="2958" y="2728"/>
              <a:ext cx="28" cy="16"/>
            </a:xfrm>
            <a:custGeom>
              <a:avLst/>
              <a:gdLst>
                <a:gd name="T0" fmla="*/ 7 w 55"/>
                <a:gd name="T1" fmla="*/ 9 h 32"/>
                <a:gd name="T2" fmla="*/ 11 w 55"/>
                <a:gd name="T3" fmla="*/ 21 h 32"/>
                <a:gd name="T4" fmla="*/ 17 w 55"/>
                <a:gd name="T5" fmla="*/ 28 h 32"/>
                <a:gd name="T6" fmla="*/ 30 w 55"/>
                <a:gd name="T7" fmla="*/ 24 h 32"/>
                <a:gd name="T8" fmla="*/ 45 w 55"/>
                <a:gd name="T9" fmla="*/ 19 h 32"/>
                <a:gd name="T10" fmla="*/ 55 w 55"/>
                <a:gd name="T11" fmla="*/ 9 h 32"/>
                <a:gd name="T12" fmla="*/ 45 w 55"/>
                <a:gd name="T13" fmla="*/ 22 h 32"/>
                <a:gd name="T14" fmla="*/ 24 w 55"/>
                <a:gd name="T15" fmla="*/ 32 h 32"/>
                <a:gd name="T16" fmla="*/ 11 w 55"/>
                <a:gd name="T17" fmla="*/ 32 h 32"/>
                <a:gd name="T18" fmla="*/ 0 w 55"/>
                <a:gd name="T19" fmla="*/ 24 h 32"/>
                <a:gd name="T20" fmla="*/ 0 w 55"/>
                <a:gd name="T21" fmla="*/ 13 h 32"/>
                <a:gd name="T22" fmla="*/ 5 w 55"/>
                <a:gd name="T23" fmla="*/ 0 h 32"/>
                <a:gd name="T24" fmla="*/ 7 w 55"/>
                <a:gd name="T25" fmla="*/ 9 h 32"/>
                <a:gd name="T26" fmla="*/ 7 w 55"/>
                <a:gd name="T27" fmla="*/ 9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32"/>
                <a:gd name="T44" fmla="*/ 55 w 55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32">
                  <a:moveTo>
                    <a:pt x="7" y="9"/>
                  </a:moveTo>
                  <a:lnTo>
                    <a:pt x="11" y="21"/>
                  </a:lnTo>
                  <a:lnTo>
                    <a:pt x="17" y="28"/>
                  </a:lnTo>
                  <a:lnTo>
                    <a:pt x="30" y="24"/>
                  </a:lnTo>
                  <a:lnTo>
                    <a:pt x="45" y="19"/>
                  </a:lnTo>
                  <a:lnTo>
                    <a:pt x="55" y="9"/>
                  </a:lnTo>
                  <a:lnTo>
                    <a:pt x="45" y="22"/>
                  </a:lnTo>
                  <a:lnTo>
                    <a:pt x="24" y="32"/>
                  </a:lnTo>
                  <a:lnTo>
                    <a:pt x="11" y="32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52"/>
            <p:cNvSpPr>
              <a:spLocks/>
            </p:cNvSpPr>
            <p:nvPr/>
          </p:nvSpPr>
          <p:spPr bwMode="auto">
            <a:xfrm>
              <a:off x="2598" y="1889"/>
              <a:ext cx="215" cy="706"/>
            </a:xfrm>
            <a:custGeom>
              <a:avLst/>
              <a:gdLst>
                <a:gd name="T0" fmla="*/ 430 w 430"/>
                <a:gd name="T1" fmla="*/ 0 h 1413"/>
                <a:gd name="T2" fmla="*/ 430 w 430"/>
                <a:gd name="T3" fmla="*/ 116 h 1413"/>
                <a:gd name="T4" fmla="*/ 369 w 430"/>
                <a:gd name="T5" fmla="*/ 251 h 1413"/>
                <a:gd name="T6" fmla="*/ 257 w 430"/>
                <a:gd name="T7" fmla="*/ 483 h 1413"/>
                <a:gd name="T8" fmla="*/ 130 w 430"/>
                <a:gd name="T9" fmla="*/ 901 h 1413"/>
                <a:gd name="T10" fmla="*/ 111 w 430"/>
                <a:gd name="T11" fmla="*/ 1008 h 1413"/>
                <a:gd name="T12" fmla="*/ 116 w 430"/>
                <a:gd name="T13" fmla="*/ 1046 h 1413"/>
                <a:gd name="T14" fmla="*/ 124 w 430"/>
                <a:gd name="T15" fmla="*/ 1086 h 1413"/>
                <a:gd name="T16" fmla="*/ 179 w 430"/>
                <a:gd name="T17" fmla="*/ 1057 h 1413"/>
                <a:gd name="T18" fmla="*/ 130 w 430"/>
                <a:gd name="T19" fmla="*/ 1122 h 1413"/>
                <a:gd name="T20" fmla="*/ 105 w 430"/>
                <a:gd name="T21" fmla="*/ 1173 h 1413"/>
                <a:gd name="T22" fmla="*/ 6 w 430"/>
                <a:gd name="T23" fmla="*/ 1413 h 1413"/>
                <a:gd name="T24" fmla="*/ 0 w 430"/>
                <a:gd name="T25" fmla="*/ 1200 h 1413"/>
                <a:gd name="T26" fmla="*/ 12 w 430"/>
                <a:gd name="T27" fmla="*/ 1127 h 1413"/>
                <a:gd name="T28" fmla="*/ 29 w 430"/>
                <a:gd name="T29" fmla="*/ 1049 h 1413"/>
                <a:gd name="T30" fmla="*/ 95 w 430"/>
                <a:gd name="T31" fmla="*/ 861 h 1413"/>
                <a:gd name="T32" fmla="*/ 139 w 430"/>
                <a:gd name="T33" fmla="*/ 745 h 1413"/>
                <a:gd name="T34" fmla="*/ 170 w 430"/>
                <a:gd name="T35" fmla="*/ 622 h 1413"/>
                <a:gd name="T36" fmla="*/ 230 w 430"/>
                <a:gd name="T37" fmla="*/ 485 h 1413"/>
                <a:gd name="T38" fmla="*/ 289 w 430"/>
                <a:gd name="T39" fmla="*/ 327 h 1413"/>
                <a:gd name="T40" fmla="*/ 352 w 430"/>
                <a:gd name="T41" fmla="*/ 167 h 1413"/>
                <a:gd name="T42" fmla="*/ 415 w 430"/>
                <a:gd name="T43" fmla="*/ 57 h 1413"/>
                <a:gd name="T44" fmla="*/ 430 w 430"/>
                <a:gd name="T45" fmla="*/ 0 h 1413"/>
                <a:gd name="T46" fmla="*/ 430 w 430"/>
                <a:gd name="T47" fmla="*/ 0 h 14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0"/>
                <a:gd name="T73" fmla="*/ 0 h 1413"/>
                <a:gd name="T74" fmla="*/ 430 w 430"/>
                <a:gd name="T75" fmla="*/ 1413 h 14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0" h="1413">
                  <a:moveTo>
                    <a:pt x="430" y="0"/>
                  </a:moveTo>
                  <a:lnTo>
                    <a:pt x="430" y="116"/>
                  </a:lnTo>
                  <a:lnTo>
                    <a:pt x="369" y="251"/>
                  </a:lnTo>
                  <a:lnTo>
                    <a:pt x="257" y="483"/>
                  </a:lnTo>
                  <a:lnTo>
                    <a:pt x="130" y="901"/>
                  </a:lnTo>
                  <a:lnTo>
                    <a:pt x="111" y="1008"/>
                  </a:lnTo>
                  <a:lnTo>
                    <a:pt x="116" y="1046"/>
                  </a:lnTo>
                  <a:lnTo>
                    <a:pt x="124" y="1086"/>
                  </a:lnTo>
                  <a:lnTo>
                    <a:pt x="179" y="1057"/>
                  </a:lnTo>
                  <a:lnTo>
                    <a:pt x="130" y="1122"/>
                  </a:lnTo>
                  <a:lnTo>
                    <a:pt x="105" y="1173"/>
                  </a:lnTo>
                  <a:lnTo>
                    <a:pt x="6" y="1413"/>
                  </a:lnTo>
                  <a:lnTo>
                    <a:pt x="0" y="1200"/>
                  </a:lnTo>
                  <a:lnTo>
                    <a:pt x="12" y="1127"/>
                  </a:lnTo>
                  <a:lnTo>
                    <a:pt x="29" y="1049"/>
                  </a:lnTo>
                  <a:lnTo>
                    <a:pt x="95" y="861"/>
                  </a:lnTo>
                  <a:lnTo>
                    <a:pt x="139" y="745"/>
                  </a:lnTo>
                  <a:lnTo>
                    <a:pt x="170" y="622"/>
                  </a:lnTo>
                  <a:lnTo>
                    <a:pt x="230" y="485"/>
                  </a:lnTo>
                  <a:lnTo>
                    <a:pt x="289" y="327"/>
                  </a:lnTo>
                  <a:lnTo>
                    <a:pt x="352" y="167"/>
                  </a:lnTo>
                  <a:lnTo>
                    <a:pt x="415" y="5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53"/>
            <p:cNvSpPr>
              <a:spLocks/>
            </p:cNvSpPr>
            <p:nvPr/>
          </p:nvSpPr>
          <p:spPr bwMode="auto">
            <a:xfrm>
              <a:off x="2774" y="1939"/>
              <a:ext cx="186" cy="95"/>
            </a:xfrm>
            <a:custGeom>
              <a:avLst/>
              <a:gdLst>
                <a:gd name="T0" fmla="*/ 32 w 373"/>
                <a:gd name="T1" fmla="*/ 167 h 188"/>
                <a:gd name="T2" fmla="*/ 67 w 373"/>
                <a:gd name="T3" fmla="*/ 125 h 188"/>
                <a:gd name="T4" fmla="*/ 118 w 373"/>
                <a:gd name="T5" fmla="*/ 34 h 188"/>
                <a:gd name="T6" fmla="*/ 188 w 373"/>
                <a:gd name="T7" fmla="*/ 0 h 188"/>
                <a:gd name="T8" fmla="*/ 238 w 373"/>
                <a:gd name="T9" fmla="*/ 0 h 188"/>
                <a:gd name="T10" fmla="*/ 260 w 373"/>
                <a:gd name="T11" fmla="*/ 47 h 188"/>
                <a:gd name="T12" fmla="*/ 285 w 373"/>
                <a:gd name="T13" fmla="*/ 82 h 188"/>
                <a:gd name="T14" fmla="*/ 316 w 373"/>
                <a:gd name="T15" fmla="*/ 116 h 188"/>
                <a:gd name="T16" fmla="*/ 373 w 373"/>
                <a:gd name="T17" fmla="*/ 167 h 188"/>
                <a:gd name="T18" fmla="*/ 308 w 373"/>
                <a:gd name="T19" fmla="*/ 131 h 188"/>
                <a:gd name="T20" fmla="*/ 257 w 373"/>
                <a:gd name="T21" fmla="*/ 76 h 188"/>
                <a:gd name="T22" fmla="*/ 217 w 373"/>
                <a:gd name="T23" fmla="*/ 21 h 188"/>
                <a:gd name="T24" fmla="*/ 173 w 373"/>
                <a:gd name="T25" fmla="*/ 28 h 188"/>
                <a:gd name="T26" fmla="*/ 124 w 373"/>
                <a:gd name="T27" fmla="*/ 55 h 188"/>
                <a:gd name="T28" fmla="*/ 93 w 373"/>
                <a:gd name="T29" fmla="*/ 112 h 188"/>
                <a:gd name="T30" fmla="*/ 61 w 373"/>
                <a:gd name="T31" fmla="*/ 156 h 188"/>
                <a:gd name="T32" fmla="*/ 27 w 373"/>
                <a:gd name="T33" fmla="*/ 188 h 188"/>
                <a:gd name="T34" fmla="*/ 0 w 373"/>
                <a:gd name="T35" fmla="*/ 148 h 188"/>
                <a:gd name="T36" fmla="*/ 32 w 373"/>
                <a:gd name="T37" fmla="*/ 167 h 188"/>
                <a:gd name="T38" fmla="*/ 32 w 373"/>
                <a:gd name="T39" fmla="*/ 167 h 1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3"/>
                <a:gd name="T61" fmla="*/ 0 h 188"/>
                <a:gd name="T62" fmla="*/ 373 w 373"/>
                <a:gd name="T63" fmla="*/ 188 h 1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3" h="188">
                  <a:moveTo>
                    <a:pt x="32" y="167"/>
                  </a:moveTo>
                  <a:lnTo>
                    <a:pt x="67" y="125"/>
                  </a:lnTo>
                  <a:lnTo>
                    <a:pt x="118" y="34"/>
                  </a:lnTo>
                  <a:lnTo>
                    <a:pt x="188" y="0"/>
                  </a:lnTo>
                  <a:lnTo>
                    <a:pt x="238" y="0"/>
                  </a:lnTo>
                  <a:lnTo>
                    <a:pt x="260" y="47"/>
                  </a:lnTo>
                  <a:lnTo>
                    <a:pt x="285" y="82"/>
                  </a:lnTo>
                  <a:lnTo>
                    <a:pt x="316" y="116"/>
                  </a:lnTo>
                  <a:lnTo>
                    <a:pt x="373" y="167"/>
                  </a:lnTo>
                  <a:lnTo>
                    <a:pt x="308" y="131"/>
                  </a:lnTo>
                  <a:lnTo>
                    <a:pt x="257" y="76"/>
                  </a:lnTo>
                  <a:lnTo>
                    <a:pt x="217" y="21"/>
                  </a:lnTo>
                  <a:lnTo>
                    <a:pt x="173" y="28"/>
                  </a:lnTo>
                  <a:lnTo>
                    <a:pt x="124" y="55"/>
                  </a:lnTo>
                  <a:lnTo>
                    <a:pt x="93" y="112"/>
                  </a:lnTo>
                  <a:lnTo>
                    <a:pt x="61" y="156"/>
                  </a:lnTo>
                  <a:lnTo>
                    <a:pt x="27" y="188"/>
                  </a:lnTo>
                  <a:lnTo>
                    <a:pt x="0" y="148"/>
                  </a:lnTo>
                  <a:lnTo>
                    <a:pt x="3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54"/>
            <p:cNvSpPr>
              <a:spLocks/>
            </p:cNvSpPr>
            <p:nvPr/>
          </p:nvSpPr>
          <p:spPr bwMode="auto">
            <a:xfrm>
              <a:off x="2846" y="1970"/>
              <a:ext cx="78" cy="205"/>
            </a:xfrm>
            <a:custGeom>
              <a:avLst/>
              <a:gdLst>
                <a:gd name="T0" fmla="*/ 111 w 156"/>
                <a:gd name="T1" fmla="*/ 0 h 410"/>
                <a:gd name="T2" fmla="*/ 63 w 156"/>
                <a:gd name="T3" fmla="*/ 83 h 410"/>
                <a:gd name="T4" fmla="*/ 0 w 156"/>
                <a:gd name="T5" fmla="*/ 116 h 410"/>
                <a:gd name="T6" fmla="*/ 38 w 156"/>
                <a:gd name="T7" fmla="*/ 159 h 410"/>
                <a:gd name="T8" fmla="*/ 46 w 156"/>
                <a:gd name="T9" fmla="*/ 199 h 410"/>
                <a:gd name="T10" fmla="*/ 46 w 156"/>
                <a:gd name="T11" fmla="*/ 277 h 410"/>
                <a:gd name="T12" fmla="*/ 40 w 156"/>
                <a:gd name="T13" fmla="*/ 334 h 410"/>
                <a:gd name="T14" fmla="*/ 21 w 156"/>
                <a:gd name="T15" fmla="*/ 410 h 410"/>
                <a:gd name="T16" fmla="*/ 61 w 156"/>
                <a:gd name="T17" fmla="*/ 357 h 410"/>
                <a:gd name="T18" fmla="*/ 78 w 156"/>
                <a:gd name="T19" fmla="*/ 260 h 410"/>
                <a:gd name="T20" fmla="*/ 84 w 156"/>
                <a:gd name="T21" fmla="*/ 199 h 410"/>
                <a:gd name="T22" fmla="*/ 82 w 156"/>
                <a:gd name="T23" fmla="*/ 150 h 410"/>
                <a:gd name="T24" fmla="*/ 116 w 156"/>
                <a:gd name="T25" fmla="*/ 127 h 410"/>
                <a:gd name="T26" fmla="*/ 135 w 156"/>
                <a:gd name="T27" fmla="*/ 89 h 410"/>
                <a:gd name="T28" fmla="*/ 156 w 156"/>
                <a:gd name="T29" fmla="*/ 55 h 410"/>
                <a:gd name="T30" fmla="*/ 130 w 156"/>
                <a:gd name="T31" fmla="*/ 23 h 410"/>
                <a:gd name="T32" fmla="*/ 111 w 156"/>
                <a:gd name="T33" fmla="*/ 0 h 410"/>
                <a:gd name="T34" fmla="*/ 111 w 156"/>
                <a:gd name="T35" fmla="*/ 0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410"/>
                <a:gd name="T56" fmla="*/ 156 w 156"/>
                <a:gd name="T57" fmla="*/ 410 h 4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410">
                  <a:moveTo>
                    <a:pt x="111" y="0"/>
                  </a:moveTo>
                  <a:lnTo>
                    <a:pt x="63" y="83"/>
                  </a:lnTo>
                  <a:lnTo>
                    <a:pt x="0" y="116"/>
                  </a:lnTo>
                  <a:lnTo>
                    <a:pt x="38" y="159"/>
                  </a:lnTo>
                  <a:lnTo>
                    <a:pt x="46" y="199"/>
                  </a:lnTo>
                  <a:lnTo>
                    <a:pt x="46" y="277"/>
                  </a:lnTo>
                  <a:lnTo>
                    <a:pt x="40" y="334"/>
                  </a:lnTo>
                  <a:lnTo>
                    <a:pt x="21" y="410"/>
                  </a:lnTo>
                  <a:lnTo>
                    <a:pt x="61" y="357"/>
                  </a:lnTo>
                  <a:lnTo>
                    <a:pt x="78" y="260"/>
                  </a:lnTo>
                  <a:lnTo>
                    <a:pt x="84" y="199"/>
                  </a:lnTo>
                  <a:lnTo>
                    <a:pt x="82" y="150"/>
                  </a:lnTo>
                  <a:lnTo>
                    <a:pt x="116" y="127"/>
                  </a:lnTo>
                  <a:lnTo>
                    <a:pt x="135" y="89"/>
                  </a:lnTo>
                  <a:lnTo>
                    <a:pt x="156" y="55"/>
                  </a:lnTo>
                  <a:lnTo>
                    <a:pt x="130" y="2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55"/>
            <p:cNvSpPr>
              <a:spLocks/>
            </p:cNvSpPr>
            <p:nvPr/>
          </p:nvSpPr>
          <p:spPr bwMode="auto">
            <a:xfrm>
              <a:off x="2668" y="2015"/>
              <a:ext cx="155" cy="288"/>
            </a:xfrm>
            <a:custGeom>
              <a:avLst/>
              <a:gdLst>
                <a:gd name="T0" fmla="*/ 306 w 312"/>
                <a:gd name="T1" fmla="*/ 0 h 576"/>
                <a:gd name="T2" fmla="*/ 312 w 312"/>
                <a:gd name="T3" fmla="*/ 34 h 576"/>
                <a:gd name="T4" fmla="*/ 291 w 312"/>
                <a:gd name="T5" fmla="*/ 65 h 576"/>
                <a:gd name="T6" fmla="*/ 276 w 312"/>
                <a:gd name="T7" fmla="*/ 99 h 576"/>
                <a:gd name="T8" fmla="*/ 224 w 312"/>
                <a:gd name="T9" fmla="*/ 223 h 576"/>
                <a:gd name="T10" fmla="*/ 179 w 312"/>
                <a:gd name="T11" fmla="*/ 287 h 576"/>
                <a:gd name="T12" fmla="*/ 103 w 312"/>
                <a:gd name="T13" fmla="*/ 384 h 576"/>
                <a:gd name="T14" fmla="*/ 0 w 312"/>
                <a:gd name="T15" fmla="*/ 576 h 576"/>
                <a:gd name="T16" fmla="*/ 17 w 312"/>
                <a:gd name="T17" fmla="*/ 510 h 576"/>
                <a:gd name="T18" fmla="*/ 107 w 312"/>
                <a:gd name="T19" fmla="*/ 359 h 576"/>
                <a:gd name="T20" fmla="*/ 167 w 312"/>
                <a:gd name="T21" fmla="*/ 276 h 576"/>
                <a:gd name="T22" fmla="*/ 213 w 312"/>
                <a:gd name="T23" fmla="*/ 205 h 576"/>
                <a:gd name="T24" fmla="*/ 257 w 312"/>
                <a:gd name="T25" fmla="*/ 110 h 576"/>
                <a:gd name="T26" fmla="*/ 276 w 312"/>
                <a:gd name="T27" fmla="*/ 59 h 576"/>
                <a:gd name="T28" fmla="*/ 297 w 312"/>
                <a:gd name="T29" fmla="*/ 27 h 576"/>
                <a:gd name="T30" fmla="*/ 306 w 312"/>
                <a:gd name="T31" fmla="*/ 0 h 576"/>
                <a:gd name="T32" fmla="*/ 306 w 312"/>
                <a:gd name="T33" fmla="*/ 0 h 5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2"/>
                <a:gd name="T52" fmla="*/ 0 h 576"/>
                <a:gd name="T53" fmla="*/ 312 w 312"/>
                <a:gd name="T54" fmla="*/ 576 h 5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2" h="576">
                  <a:moveTo>
                    <a:pt x="306" y="0"/>
                  </a:moveTo>
                  <a:lnTo>
                    <a:pt x="312" y="34"/>
                  </a:lnTo>
                  <a:lnTo>
                    <a:pt x="291" y="65"/>
                  </a:lnTo>
                  <a:lnTo>
                    <a:pt x="276" y="99"/>
                  </a:lnTo>
                  <a:lnTo>
                    <a:pt x="224" y="223"/>
                  </a:lnTo>
                  <a:lnTo>
                    <a:pt x="179" y="287"/>
                  </a:lnTo>
                  <a:lnTo>
                    <a:pt x="103" y="384"/>
                  </a:lnTo>
                  <a:lnTo>
                    <a:pt x="0" y="576"/>
                  </a:lnTo>
                  <a:lnTo>
                    <a:pt x="17" y="510"/>
                  </a:lnTo>
                  <a:lnTo>
                    <a:pt x="107" y="359"/>
                  </a:lnTo>
                  <a:lnTo>
                    <a:pt x="167" y="276"/>
                  </a:lnTo>
                  <a:lnTo>
                    <a:pt x="213" y="205"/>
                  </a:lnTo>
                  <a:lnTo>
                    <a:pt x="257" y="110"/>
                  </a:lnTo>
                  <a:lnTo>
                    <a:pt x="276" y="59"/>
                  </a:lnTo>
                  <a:lnTo>
                    <a:pt x="297" y="2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56"/>
            <p:cNvSpPr>
              <a:spLocks/>
            </p:cNvSpPr>
            <p:nvPr/>
          </p:nvSpPr>
          <p:spPr bwMode="auto">
            <a:xfrm>
              <a:off x="2486" y="2031"/>
              <a:ext cx="156" cy="155"/>
            </a:xfrm>
            <a:custGeom>
              <a:avLst/>
              <a:gdLst>
                <a:gd name="T0" fmla="*/ 0 w 312"/>
                <a:gd name="T1" fmla="*/ 160 h 310"/>
                <a:gd name="T2" fmla="*/ 118 w 312"/>
                <a:gd name="T3" fmla="*/ 183 h 310"/>
                <a:gd name="T4" fmla="*/ 312 w 312"/>
                <a:gd name="T5" fmla="*/ 0 h 310"/>
                <a:gd name="T6" fmla="*/ 135 w 312"/>
                <a:gd name="T7" fmla="*/ 191 h 310"/>
                <a:gd name="T8" fmla="*/ 230 w 312"/>
                <a:gd name="T9" fmla="*/ 310 h 310"/>
                <a:gd name="T10" fmla="*/ 118 w 312"/>
                <a:gd name="T11" fmla="*/ 246 h 310"/>
                <a:gd name="T12" fmla="*/ 29 w 312"/>
                <a:gd name="T13" fmla="*/ 177 h 310"/>
                <a:gd name="T14" fmla="*/ 0 w 312"/>
                <a:gd name="T15" fmla="*/ 160 h 310"/>
                <a:gd name="T16" fmla="*/ 0 w 312"/>
                <a:gd name="T17" fmla="*/ 160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310"/>
                <a:gd name="T29" fmla="*/ 312 w 312"/>
                <a:gd name="T30" fmla="*/ 310 h 3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310">
                  <a:moveTo>
                    <a:pt x="0" y="160"/>
                  </a:moveTo>
                  <a:lnTo>
                    <a:pt x="118" y="183"/>
                  </a:lnTo>
                  <a:lnTo>
                    <a:pt x="312" y="0"/>
                  </a:lnTo>
                  <a:lnTo>
                    <a:pt x="135" y="191"/>
                  </a:lnTo>
                  <a:lnTo>
                    <a:pt x="230" y="310"/>
                  </a:lnTo>
                  <a:lnTo>
                    <a:pt x="118" y="246"/>
                  </a:lnTo>
                  <a:lnTo>
                    <a:pt x="29" y="17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57"/>
            <p:cNvSpPr>
              <a:spLocks/>
            </p:cNvSpPr>
            <p:nvPr/>
          </p:nvSpPr>
          <p:spPr bwMode="auto">
            <a:xfrm>
              <a:off x="2396" y="2140"/>
              <a:ext cx="255" cy="630"/>
            </a:xfrm>
            <a:custGeom>
              <a:avLst/>
              <a:gdLst>
                <a:gd name="T0" fmla="*/ 142 w 511"/>
                <a:gd name="T1" fmla="*/ 0 h 1260"/>
                <a:gd name="T2" fmla="*/ 112 w 511"/>
                <a:gd name="T3" fmla="*/ 143 h 1260"/>
                <a:gd name="T4" fmla="*/ 100 w 511"/>
                <a:gd name="T5" fmla="*/ 289 h 1260"/>
                <a:gd name="T6" fmla="*/ 95 w 511"/>
                <a:gd name="T7" fmla="*/ 437 h 1260"/>
                <a:gd name="T8" fmla="*/ 108 w 511"/>
                <a:gd name="T9" fmla="*/ 635 h 1260"/>
                <a:gd name="T10" fmla="*/ 129 w 511"/>
                <a:gd name="T11" fmla="*/ 806 h 1260"/>
                <a:gd name="T12" fmla="*/ 169 w 511"/>
                <a:gd name="T13" fmla="*/ 1038 h 1260"/>
                <a:gd name="T14" fmla="*/ 226 w 511"/>
                <a:gd name="T15" fmla="*/ 1224 h 1260"/>
                <a:gd name="T16" fmla="*/ 287 w 511"/>
                <a:gd name="T17" fmla="*/ 1234 h 1260"/>
                <a:gd name="T18" fmla="*/ 351 w 511"/>
                <a:gd name="T19" fmla="*/ 1139 h 1260"/>
                <a:gd name="T20" fmla="*/ 355 w 511"/>
                <a:gd name="T21" fmla="*/ 1234 h 1260"/>
                <a:gd name="T22" fmla="*/ 511 w 511"/>
                <a:gd name="T23" fmla="*/ 1241 h 1260"/>
                <a:gd name="T24" fmla="*/ 347 w 511"/>
                <a:gd name="T25" fmla="*/ 1260 h 1260"/>
                <a:gd name="T26" fmla="*/ 203 w 511"/>
                <a:gd name="T27" fmla="*/ 1251 h 1260"/>
                <a:gd name="T28" fmla="*/ 0 w 511"/>
                <a:gd name="T29" fmla="*/ 1199 h 1260"/>
                <a:gd name="T30" fmla="*/ 21 w 511"/>
                <a:gd name="T31" fmla="*/ 1125 h 1260"/>
                <a:gd name="T32" fmla="*/ 64 w 511"/>
                <a:gd name="T33" fmla="*/ 1129 h 1260"/>
                <a:gd name="T34" fmla="*/ 57 w 511"/>
                <a:gd name="T35" fmla="*/ 996 h 1260"/>
                <a:gd name="T36" fmla="*/ 104 w 511"/>
                <a:gd name="T37" fmla="*/ 935 h 1260"/>
                <a:gd name="T38" fmla="*/ 114 w 511"/>
                <a:gd name="T39" fmla="*/ 878 h 1260"/>
                <a:gd name="T40" fmla="*/ 114 w 511"/>
                <a:gd name="T41" fmla="*/ 827 h 1260"/>
                <a:gd name="T42" fmla="*/ 55 w 511"/>
                <a:gd name="T43" fmla="*/ 679 h 1260"/>
                <a:gd name="T44" fmla="*/ 55 w 511"/>
                <a:gd name="T45" fmla="*/ 553 h 1260"/>
                <a:gd name="T46" fmla="*/ 68 w 511"/>
                <a:gd name="T47" fmla="*/ 397 h 1260"/>
                <a:gd name="T48" fmla="*/ 57 w 511"/>
                <a:gd name="T49" fmla="*/ 264 h 1260"/>
                <a:gd name="T50" fmla="*/ 70 w 511"/>
                <a:gd name="T51" fmla="*/ 198 h 1260"/>
                <a:gd name="T52" fmla="*/ 98 w 511"/>
                <a:gd name="T53" fmla="*/ 99 h 1260"/>
                <a:gd name="T54" fmla="*/ 142 w 511"/>
                <a:gd name="T55" fmla="*/ 0 h 1260"/>
                <a:gd name="T56" fmla="*/ 142 w 511"/>
                <a:gd name="T57" fmla="*/ 0 h 1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1"/>
                <a:gd name="T88" fmla="*/ 0 h 1260"/>
                <a:gd name="T89" fmla="*/ 511 w 511"/>
                <a:gd name="T90" fmla="*/ 1260 h 12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1" h="1260">
                  <a:moveTo>
                    <a:pt x="142" y="0"/>
                  </a:moveTo>
                  <a:lnTo>
                    <a:pt x="112" y="143"/>
                  </a:lnTo>
                  <a:lnTo>
                    <a:pt x="100" y="289"/>
                  </a:lnTo>
                  <a:lnTo>
                    <a:pt x="95" y="437"/>
                  </a:lnTo>
                  <a:lnTo>
                    <a:pt x="108" y="635"/>
                  </a:lnTo>
                  <a:lnTo>
                    <a:pt x="129" y="806"/>
                  </a:lnTo>
                  <a:lnTo>
                    <a:pt x="169" y="1038"/>
                  </a:lnTo>
                  <a:lnTo>
                    <a:pt x="226" y="1224"/>
                  </a:lnTo>
                  <a:lnTo>
                    <a:pt x="287" y="1234"/>
                  </a:lnTo>
                  <a:lnTo>
                    <a:pt x="351" y="1139"/>
                  </a:lnTo>
                  <a:lnTo>
                    <a:pt x="355" y="1234"/>
                  </a:lnTo>
                  <a:lnTo>
                    <a:pt x="511" y="1241"/>
                  </a:lnTo>
                  <a:lnTo>
                    <a:pt x="347" y="1260"/>
                  </a:lnTo>
                  <a:lnTo>
                    <a:pt x="203" y="1251"/>
                  </a:lnTo>
                  <a:lnTo>
                    <a:pt x="0" y="1199"/>
                  </a:lnTo>
                  <a:lnTo>
                    <a:pt x="21" y="1125"/>
                  </a:lnTo>
                  <a:lnTo>
                    <a:pt x="64" y="1129"/>
                  </a:lnTo>
                  <a:lnTo>
                    <a:pt x="57" y="996"/>
                  </a:lnTo>
                  <a:lnTo>
                    <a:pt x="104" y="935"/>
                  </a:lnTo>
                  <a:lnTo>
                    <a:pt x="114" y="878"/>
                  </a:lnTo>
                  <a:lnTo>
                    <a:pt x="114" y="827"/>
                  </a:lnTo>
                  <a:lnTo>
                    <a:pt x="55" y="679"/>
                  </a:lnTo>
                  <a:lnTo>
                    <a:pt x="55" y="553"/>
                  </a:lnTo>
                  <a:lnTo>
                    <a:pt x="68" y="397"/>
                  </a:lnTo>
                  <a:lnTo>
                    <a:pt x="57" y="264"/>
                  </a:lnTo>
                  <a:lnTo>
                    <a:pt x="70" y="198"/>
                  </a:lnTo>
                  <a:lnTo>
                    <a:pt x="98" y="9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58"/>
            <p:cNvSpPr>
              <a:spLocks/>
            </p:cNvSpPr>
            <p:nvPr/>
          </p:nvSpPr>
          <p:spPr bwMode="auto">
            <a:xfrm>
              <a:off x="2381" y="1864"/>
              <a:ext cx="421" cy="345"/>
            </a:xfrm>
            <a:custGeom>
              <a:avLst/>
              <a:gdLst>
                <a:gd name="T0" fmla="*/ 8 w 842"/>
                <a:gd name="T1" fmla="*/ 690 h 690"/>
                <a:gd name="T2" fmla="*/ 65 w 842"/>
                <a:gd name="T3" fmla="*/ 467 h 690"/>
                <a:gd name="T4" fmla="*/ 139 w 842"/>
                <a:gd name="T5" fmla="*/ 308 h 690"/>
                <a:gd name="T6" fmla="*/ 264 w 842"/>
                <a:gd name="T7" fmla="*/ 222 h 690"/>
                <a:gd name="T8" fmla="*/ 456 w 842"/>
                <a:gd name="T9" fmla="*/ 135 h 690"/>
                <a:gd name="T10" fmla="*/ 633 w 842"/>
                <a:gd name="T11" fmla="*/ 82 h 690"/>
                <a:gd name="T12" fmla="*/ 842 w 842"/>
                <a:gd name="T13" fmla="*/ 23 h 690"/>
                <a:gd name="T14" fmla="*/ 829 w 842"/>
                <a:gd name="T15" fmla="*/ 0 h 690"/>
                <a:gd name="T16" fmla="*/ 608 w 842"/>
                <a:gd name="T17" fmla="*/ 70 h 690"/>
                <a:gd name="T18" fmla="*/ 434 w 842"/>
                <a:gd name="T19" fmla="*/ 131 h 690"/>
                <a:gd name="T20" fmla="*/ 253 w 842"/>
                <a:gd name="T21" fmla="*/ 213 h 690"/>
                <a:gd name="T22" fmla="*/ 122 w 842"/>
                <a:gd name="T23" fmla="*/ 304 h 690"/>
                <a:gd name="T24" fmla="*/ 71 w 842"/>
                <a:gd name="T25" fmla="*/ 369 h 690"/>
                <a:gd name="T26" fmla="*/ 21 w 842"/>
                <a:gd name="T27" fmla="*/ 485 h 690"/>
                <a:gd name="T28" fmla="*/ 0 w 842"/>
                <a:gd name="T29" fmla="*/ 602 h 690"/>
                <a:gd name="T30" fmla="*/ 8 w 842"/>
                <a:gd name="T31" fmla="*/ 690 h 690"/>
                <a:gd name="T32" fmla="*/ 8 w 842"/>
                <a:gd name="T33" fmla="*/ 690 h 6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2"/>
                <a:gd name="T52" fmla="*/ 0 h 690"/>
                <a:gd name="T53" fmla="*/ 842 w 842"/>
                <a:gd name="T54" fmla="*/ 690 h 6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2" h="690">
                  <a:moveTo>
                    <a:pt x="8" y="690"/>
                  </a:moveTo>
                  <a:lnTo>
                    <a:pt x="65" y="467"/>
                  </a:lnTo>
                  <a:lnTo>
                    <a:pt x="139" y="308"/>
                  </a:lnTo>
                  <a:lnTo>
                    <a:pt x="264" y="222"/>
                  </a:lnTo>
                  <a:lnTo>
                    <a:pt x="456" y="135"/>
                  </a:lnTo>
                  <a:lnTo>
                    <a:pt x="633" y="82"/>
                  </a:lnTo>
                  <a:lnTo>
                    <a:pt x="842" y="23"/>
                  </a:lnTo>
                  <a:lnTo>
                    <a:pt x="829" y="0"/>
                  </a:lnTo>
                  <a:lnTo>
                    <a:pt x="608" y="70"/>
                  </a:lnTo>
                  <a:lnTo>
                    <a:pt x="434" y="131"/>
                  </a:lnTo>
                  <a:lnTo>
                    <a:pt x="253" y="213"/>
                  </a:lnTo>
                  <a:lnTo>
                    <a:pt x="122" y="304"/>
                  </a:lnTo>
                  <a:lnTo>
                    <a:pt x="71" y="369"/>
                  </a:lnTo>
                  <a:lnTo>
                    <a:pt x="21" y="485"/>
                  </a:lnTo>
                  <a:lnTo>
                    <a:pt x="0" y="602"/>
                  </a:lnTo>
                  <a:lnTo>
                    <a:pt x="8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59"/>
            <p:cNvSpPr>
              <a:spLocks/>
            </p:cNvSpPr>
            <p:nvPr/>
          </p:nvSpPr>
          <p:spPr bwMode="auto">
            <a:xfrm>
              <a:off x="2188" y="2250"/>
              <a:ext cx="206" cy="490"/>
            </a:xfrm>
            <a:custGeom>
              <a:avLst/>
              <a:gdLst>
                <a:gd name="T0" fmla="*/ 394 w 413"/>
                <a:gd name="T1" fmla="*/ 17 h 978"/>
                <a:gd name="T2" fmla="*/ 379 w 413"/>
                <a:gd name="T3" fmla="*/ 237 h 978"/>
                <a:gd name="T4" fmla="*/ 373 w 413"/>
                <a:gd name="T5" fmla="*/ 393 h 978"/>
                <a:gd name="T6" fmla="*/ 373 w 413"/>
                <a:gd name="T7" fmla="*/ 532 h 978"/>
                <a:gd name="T8" fmla="*/ 379 w 413"/>
                <a:gd name="T9" fmla="*/ 688 h 978"/>
                <a:gd name="T10" fmla="*/ 413 w 413"/>
                <a:gd name="T11" fmla="*/ 978 h 978"/>
                <a:gd name="T12" fmla="*/ 177 w 413"/>
                <a:gd name="T13" fmla="*/ 931 h 978"/>
                <a:gd name="T14" fmla="*/ 88 w 413"/>
                <a:gd name="T15" fmla="*/ 912 h 978"/>
                <a:gd name="T16" fmla="*/ 177 w 413"/>
                <a:gd name="T17" fmla="*/ 887 h 978"/>
                <a:gd name="T18" fmla="*/ 118 w 413"/>
                <a:gd name="T19" fmla="*/ 834 h 978"/>
                <a:gd name="T20" fmla="*/ 31 w 413"/>
                <a:gd name="T21" fmla="*/ 804 h 978"/>
                <a:gd name="T22" fmla="*/ 82 w 413"/>
                <a:gd name="T23" fmla="*/ 771 h 978"/>
                <a:gd name="T24" fmla="*/ 95 w 413"/>
                <a:gd name="T25" fmla="*/ 735 h 978"/>
                <a:gd name="T26" fmla="*/ 156 w 413"/>
                <a:gd name="T27" fmla="*/ 783 h 978"/>
                <a:gd name="T28" fmla="*/ 200 w 413"/>
                <a:gd name="T29" fmla="*/ 809 h 978"/>
                <a:gd name="T30" fmla="*/ 227 w 413"/>
                <a:gd name="T31" fmla="*/ 809 h 978"/>
                <a:gd name="T32" fmla="*/ 234 w 413"/>
                <a:gd name="T33" fmla="*/ 786 h 978"/>
                <a:gd name="T34" fmla="*/ 177 w 413"/>
                <a:gd name="T35" fmla="*/ 739 h 978"/>
                <a:gd name="T36" fmla="*/ 116 w 413"/>
                <a:gd name="T37" fmla="*/ 680 h 978"/>
                <a:gd name="T38" fmla="*/ 74 w 413"/>
                <a:gd name="T39" fmla="*/ 619 h 978"/>
                <a:gd name="T40" fmla="*/ 61 w 413"/>
                <a:gd name="T41" fmla="*/ 558 h 978"/>
                <a:gd name="T42" fmla="*/ 61 w 413"/>
                <a:gd name="T43" fmla="*/ 515 h 978"/>
                <a:gd name="T44" fmla="*/ 35 w 413"/>
                <a:gd name="T45" fmla="*/ 558 h 978"/>
                <a:gd name="T46" fmla="*/ 0 w 413"/>
                <a:gd name="T47" fmla="*/ 674 h 978"/>
                <a:gd name="T48" fmla="*/ 25 w 413"/>
                <a:gd name="T49" fmla="*/ 537 h 978"/>
                <a:gd name="T50" fmla="*/ 65 w 413"/>
                <a:gd name="T51" fmla="*/ 450 h 978"/>
                <a:gd name="T52" fmla="*/ 126 w 413"/>
                <a:gd name="T53" fmla="*/ 380 h 978"/>
                <a:gd name="T54" fmla="*/ 217 w 413"/>
                <a:gd name="T55" fmla="*/ 328 h 978"/>
                <a:gd name="T56" fmla="*/ 149 w 413"/>
                <a:gd name="T57" fmla="*/ 376 h 978"/>
                <a:gd name="T58" fmla="*/ 132 w 413"/>
                <a:gd name="T59" fmla="*/ 416 h 978"/>
                <a:gd name="T60" fmla="*/ 143 w 413"/>
                <a:gd name="T61" fmla="*/ 494 h 978"/>
                <a:gd name="T62" fmla="*/ 164 w 413"/>
                <a:gd name="T63" fmla="*/ 575 h 978"/>
                <a:gd name="T64" fmla="*/ 208 w 413"/>
                <a:gd name="T65" fmla="*/ 650 h 978"/>
                <a:gd name="T66" fmla="*/ 257 w 413"/>
                <a:gd name="T67" fmla="*/ 697 h 978"/>
                <a:gd name="T68" fmla="*/ 322 w 413"/>
                <a:gd name="T69" fmla="*/ 731 h 978"/>
                <a:gd name="T70" fmla="*/ 303 w 413"/>
                <a:gd name="T71" fmla="*/ 671 h 978"/>
                <a:gd name="T72" fmla="*/ 304 w 413"/>
                <a:gd name="T73" fmla="*/ 596 h 978"/>
                <a:gd name="T74" fmla="*/ 303 w 413"/>
                <a:gd name="T75" fmla="*/ 541 h 978"/>
                <a:gd name="T76" fmla="*/ 287 w 413"/>
                <a:gd name="T77" fmla="*/ 488 h 978"/>
                <a:gd name="T78" fmla="*/ 251 w 413"/>
                <a:gd name="T79" fmla="*/ 338 h 978"/>
                <a:gd name="T80" fmla="*/ 244 w 413"/>
                <a:gd name="T81" fmla="*/ 285 h 978"/>
                <a:gd name="T82" fmla="*/ 257 w 413"/>
                <a:gd name="T83" fmla="*/ 216 h 978"/>
                <a:gd name="T84" fmla="*/ 268 w 413"/>
                <a:gd name="T85" fmla="*/ 250 h 978"/>
                <a:gd name="T86" fmla="*/ 287 w 413"/>
                <a:gd name="T87" fmla="*/ 288 h 978"/>
                <a:gd name="T88" fmla="*/ 322 w 413"/>
                <a:gd name="T89" fmla="*/ 321 h 978"/>
                <a:gd name="T90" fmla="*/ 348 w 413"/>
                <a:gd name="T91" fmla="*/ 336 h 978"/>
                <a:gd name="T92" fmla="*/ 312 w 413"/>
                <a:gd name="T93" fmla="*/ 247 h 978"/>
                <a:gd name="T94" fmla="*/ 312 w 413"/>
                <a:gd name="T95" fmla="*/ 142 h 978"/>
                <a:gd name="T96" fmla="*/ 270 w 413"/>
                <a:gd name="T97" fmla="*/ 169 h 978"/>
                <a:gd name="T98" fmla="*/ 329 w 413"/>
                <a:gd name="T99" fmla="*/ 91 h 978"/>
                <a:gd name="T100" fmla="*/ 361 w 413"/>
                <a:gd name="T101" fmla="*/ 0 h 978"/>
                <a:gd name="T102" fmla="*/ 348 w 413"/>
                <a:gd name="T103" fmla="*/ 108 h 978"/>
                <a:gd name="T104" fmla="*/ 361 w 413"/>
                <a:gd name="T105" fmla="*/ 211 h 978"/>
                <a:gd name="T106" fmla="*/ 394 w 413"/>
                <a:gd name="T107" fmla="*/ 17 h 978"/>
                <a:gd name="T108" fmla="*/ 394 w 413"/>
                <a:gd name="T109" fmla="*/ 17 h 9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3"/>
                <a:gd name="T166" fmla="*/ 0 h 978"/>
                <a:gd name="T167" fmla="*/ 413 w 413"/>
                <a:gd name="T168" fmla="*/ 978 h 9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3" h="978">
                  <a:moveTo>
                    <a:pt x="394" y="17"/>
                  </a:moveTo>
                  <a:lnTo>
                    <a:pt x="379" y="237"/>
                  </a:lnTo>
                  <a:lnTo>
                    <a:pt x="373" y="393"/>
                  </a:lnTo>
                  <a:lnTo>
                    <a:pt x="373" y="532"/>
                  </a:lnTo>
                  <a:lnTo>
                    <a:pt x="379" y="688"/>
                  </a:lnTo>
                  <a:lnTo>
                    <a:pt x="413" y="978"/>
                  </a:lnTo>
                  <a:lnTo>
                    <a:pt x="177" y="931"/>
                  </a:lnTo>
                  <a:lnTo>
                    <a:pt x="88" y="912"/>
                  </a:lnTo>
                  <a:lnTo>
                    <a:pt x="177" y="887"/>
                  </a:lnTo>
                  <a:lnTo>
                    <a:pt x="118" y="834"/>
                  </a:lnTo>
                  <a:lnTo>
                    <a:pt x="31" y="804"/>
                  </a:lnTo>
                  <a:lnTo>
                    <a:pt x="82" y="771"/>
                  </a:lnTo>
                  <a:lnTo>
                    <a:pt x="95" y="735"/>
                  </a:lnTo>
                  <a:lnTo>
                    <a:pt x="156" y="783"/>
                  </a:lnTo>
                  <a:lnTo>
                    <a:pt x="200" y="809"/>
                  </a:lnTo>
                  <a:lnTo>
                    <a:pt x="227" y="809"/>
                  </a:lnTo>
                  <a:lnTo>
                    <a:pt x="234" y="786"/>
                  </a:lnTo>
                  <a:lnTo>
                    <a:pt x="177" y="739"/>
                  </a:lnTo>
                  <a:lnTo>
                    <a:pt x="116" y="680"/>
                  </a:lnTo>
                  <a:lnTo>
                    <a:pt x="74" y="619"/>
                  </a:lnTo>
                  <a:lnTo>
                    <a:pt x="61" y="558"/>
                  </a:lnTo>
                  <a:lnTo>
                    <a:pt x="61" y="515"/>
                  </a:lnTo>
                  <a:lnTo>
                    <a:pt x="35" y="558"/>
                  </a:lnTo>
                  <a:lnTo>
                    <a:pt x="0" y="674"/>
                  </a:lnTo>
                  <a:lnTo>
                    <a:pt x="25" y="537"/>
                  </a:lnTo>
                  <a:lnTo>
                    <a:pt x="65" y="450"/>
                  </a:lnTo>
                  <a:lnTo>
                    <a:pt x="126" y="380"/>
                  </a:lnTo>
                  <a:lnTo>
                    <a:pt x="217" y="328"/>
                  </a:lnTo>
                  <a:lnTo>
                    <a:pt x="149" y="376"/>
                  </a:lnTo>
                  <a:lnTo>
                    <a:pt x="132" y="416"/>
                  </a:lnTo>
                  <a:lnTo>
                    <a:pt x="143" y="494"/>
                  </a:lnTo>
                  <a:lnTo>
                    <a:pt x="164" y="575"/>
                  </a:lnTo>
                  <a:lnTo>
                    <a:pt x="208" y="650"/>
                  </a:lnTo>
                  <a:lnTo>
                    <a:pt x="257" y="697"/>
                  </a:lnTo>
                  <a:lnTo>
                    <a:pt x="322" y="731"/>
                  </a:lnTo>
                  <a:lnTo>
                    <a:pt x="303" y="671"/>
                  </a:lnTo>
                  <a:lnTo>
                    <a:pt x="304" y="596"/>
                  </a:lnTo>
                  <a:lnTo>
                    <a:pt x="303" y="541"/>
                  </a:lnTo>
                  <a:lnTo>
                    <a:pt x="287" y="488"/>
                  </a:lnTo>
                  <a:lnTo>
                    <a:pt x="251" y="338"/>
                  </a:lnTo>
                  <a:lnTo>
                    <a:pt x="244" y="285"/>
                  </a:lnTo>
                  <a:lnTo>
                    <a:pt x="257" y="216"/>
                  </a:lnTo>
                  <a:lnTo>
                    <a:pt x="268" y="250"/>
                  </a:lnTo>
                  <a:lnTo>
                    <a:pt x="287" y="288"/>
                  </a:lnTo>
                  <a:lnTo>
                    <a:pt x="322" y="321"/>
                  </a:lnTo>
                  <a:lnTo>
                    <a:pt x="348" y="336"/>
                  </a:lnTo>
                  <a:lnTo>
                    <a:pt x="312" y="247"/>
                  </a:lnTo>
                  <a:lnTo>
                    <a:pt x="312" y="142"/>
                  </a:lnTo>
                  <a:lnTo>
                    <a:pt x="270" y="169"/>
                  </a:lnTo>
                  <a:lnTo>
                    <a:pt x="329" y="91"/>
                  </a:lnTo>
                  <a:lnTo>
                    <a:pt x="361" y="0"/>
                  </a:lnTo>
                  <a:lnTo>
                    <a:pt x="348" y="108"/>
                  </a:lnTo>
                  <a:lnTo>
                    <a:pt x="361" y="211"/>
                  </a:lnTo>
                  <a:lnTo>
                    <a:pt x="39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60"/>
            <p:cNvSpPr>
              <a:spLocks/>
            </p:cNvSpPr>
            <p:nvPr/>
          </p:nvSpPr>
          <p:spPr bwMode="auto">
            <a:xfrm>
              <a:off x="2067" y="2608"/>
              <a:ext cx="139" cy="395"/>
            </a:xfrm>
            <a:custGeom>
              <a:avLst/>
              <a:gdLst>
                <a:gd name="T0" fmla="*/ 228 w 277"/>
                <a:gd name="T1" fmla="*/ 0 h 791"/>
                <a:gd name="T2" fmla="*/ 194 w 277"/>
                <a:gd name="T3" fmla="*/ 101 h 791"/>
                <a:gd name="T4" fmla="*/ 84 w 277"/>
                <a:gd name="T5" fmla="*/ 150 h 791"/>
                <a:gd name="T6" fmla="*/ 67 w 277"/>
                <a:gd name="T7" fmla="*/ 177 h 791"/>
                <a:gd name="T8" fmla="*/ 63 w 277"/>
                <a:gd name="T9" fmla="*/ 299 h 791"/>
                <a:gd name="T10" fmla="*/ 40 w 277"/>
                <a:gd name="T11" fmla="*/ 394 h 791"/>
                <a:gd name="T12" fmla="*/ 46 w 277"/>
                <a:gd name="T13" fmla="*/ 428 h 791"/>
                <a:gd name="T14" fmla="*/ 0 w 277"/>
                <a:gd name="T15" fmla="*/ 502 h 791"/>
                <a:gd name="T16" fmla="*/ 0 w 277"/>
                <a:gd name="T17" fmla="*/ 601 h 791"/>
                <a:gd name="T18" fmla="*/ 34 w 277"/>
                <a:gd name="T19" fmla="*/ 656 h 791"/>
                <a:gd name="T20" fmla="*/ 59 w 277"/>
                <a:gd name="T21" fmla="*/ 738 h 791"/>
                <a:gd name="T22" fmla="*/ 101 w 277"/>
                <a:gd name="T23" fmla="*/ 791 h 791"/>
                <a:gd name="T24" fmla="*/ 67 w 277"/>
                <a:gd name="T25" fmla="*/ 734 h 791"/>
                <a:gd name="T26" fmla="*/ 36 w 277"/>
                <a:gd name="T27" fmla="*/ 639 h 791"/>
                <a:gd name="T28" fmla="*/ 59 w 277"/>
                <a:gd name="T29" fmla="*/ 555 h 791"/>
                <a:gd name="T30" fmla="*/ 116 w 277"/>
                <a:gd name="T31" fmla="*/ 485 h 791"/>
                <a:gd name="T32" fmla="*/ 46 w 277"/>
                <a:gd name="T33" fmla="*/ 555 h 791"/>
                <a:gd name="T34" fmla="*/ 27 w 277"/>
                <a:gd name="T35" fmla="*/ 622 h 791"/>
                <a:gd name="T36" fmla="*/ 10 w 277"/>
                <a:gd name="T37" fmla="*/ 588 h 791"/>
                <a:gd name="T38" fmla="*/ 11 w 277"/>
                <a:gd name="T39" fmla="*/ 496 h 791"/>
                <a:gd name="T40" fmla="*/ 78 w 277"/>
                <a:gd name="T41" fmla="*/ 407 h 791"/>
                <a:gd name="T42" fmla="*/ 137 w 277"/>
                <a:gd name="T43" fmla="*/ 337 h 791"/>
                <a:gd name="T44" fmla="*/ 86 w 277"/>
                <a:gd name="T45" fmla="*/ 373 h 791"/>
                <a:gd name="T46" fmla="*/ 70 w 277"/>
                <a:gd name="T47" fmla="*/ 373 h 791"/>
                <a:gd name="T48" fmla="*/ 67 w 277"/>
                <a:gd name="T49" fmla="*/ 316 h 791"/>
                <a:gd name="T50" fmla="*/ 106 w 277"/>
                <a:gd name="T51" fmla="*/ 266 h 791"/>
                <a:gd name="T52" fmla="*/ 219 w 277"/>
                <a:gd name="T53" fmla="*/ 206 h 791"/>
                <a:gd name="T54" fmla="*/ 277 w 277"/>
                <a:gd name="T55" fmla="*/ 192 h 791"/>
                <a:gd name="T56" fmla="*/ 222 w 277"/>
                <a:gd name="T57" fmla="*/ 198 h 791"/>
                <a:gd name="T58" fmla="*/ 89 w 277"/>
                <a:gd name="T59" fmla="*/ 255 h 791"/>
                <a:gd name="T60" fmla="*/ 84 w 277"/>
                <a:gd name="T61" fmla="*/ 198 h 791"/>
                <a:gd name="T62" fmla="*/ 106 w 277"/>
                <a:gd name="T63" fmla="*/ 156 h 791"/>
                <a:gd name="T64" fmla="*/ 241 w 277"/>
                <a:gd name="T65" fmla="*/ 97 h 791"/>
                <a:gd name="T66" fmla="*/ 224 w 277"/>
                <a:gd name="T67" fmla="*/ 82 h 791"/>
                <a:gd name="T68" fmla="*/ 228 w 277"/>
                <a:gd name="T69" fmla="*/ 0 h 791"/>
                <a:gd name="T70" fmla="*/ 228 w 277"/>
                <a:gd name="T71" fmla="*/ 0 h 7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7"/>
                <a:gd name="T109" fmla="*/ 0 h 791"/>
                <a:gd name="T110" fmla="*/ 277 w 277"/>
                <a:gd name="T111" fmla="*/ 791 h 7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7" h="791">
                  <a:moveTo>
                    <a:pt x="228" y="0"/>
                  </a:moveTo>
                  <a:lnTo>
                    <a:pt x="194" y="101"/>
                  </a:lnTo>
                  <a:lnTo>
                    <a:pt x="84" y="150"/>
                  </a:lnTo>
                  <a:lnTo>
                    <a:pt x="67" y="177"/>
                  </a:lnTo>
                  <a:lnTo>
                    <a:pt x="63" y="299"/>
                  </a:lnTo>
                  <a:lnTo>
                    <a:pt x="40" y="394"/>
                  </a:lnTo>
                  <a:lnTo>
                    <a:pt x="46" y="428"/>
                  </a:lnTo>
                  <a:lnTo>
                    <a:pt x="0" y="502"/>
                  </a:lnTo>
                  <a:lnTo>
                    <a:pt x="0" y="601"/>
                  </a:lnTo>
                  <a:lnTo>
                    <a:pt x="34" y="656"/>
                  </a:lnTo>
                  <a:lnTo>
                    <a:pt x="59" y="738"/>
                  </a:lnTo>
                  <a:lnTo>
                    <a:pt x="101" y="791"/>
                  </a:lnTo>
                  <a:lnTo>
                    <a:pt x="67" y="734"/>
                  </a:lnTo>
                  <a:lnTo>
                    <a:pt x="36" y="639"/>
                  </a:lnTo>
                  <a:lnTo>
                    <a:pt x="59" y="555"/>
                  </a:lnTo>
                  <a:lnTo>
                    <a:pt x="116" y="485"/>
                  </a:lnTo>
                  <a:lnTo>
                    <a:pt x="46" y="555"/>
                  </a:lnTo>
                  <a:lnTo>
                    <a:pt x="27" y="622"/>
                  </a:lnTo>
                  <a:lnTo>
                    <a:pt x="10" y="588"/>
                  </a:lnTo>
                  <a:lnTo>
                    <a:pt x="11" y="496"/>
                  </a:lnTo>
                  <a:lnTo>
                    <a:pt x="78" y="407"/>
                  </a:lnTo>
                  <a:lnTo>
                    <a:pt x="137" y="337"/>
                  </a:lnTo>
                  <a:lnTo>
                    <a:pt x="86" y="373"/>
                  </a:lnTo>
                  <a:lnTo>
                    <a:pt x="70" y="373"/>
                  </a:lnTo>
                  <a:lnTo>
                    <a:pt x="67" y="316"/>
                  </a:lnTo>
                  <a:lnTo>
                    <a:pt x="106" y="266"/>
                  </a:lnTo>
                  <a:lnTo>
                    <a:pt x="219" y="206"/>
                  </a:lnTo>
                  <a:lnTo>
                    <a:pt x="277" y="192"/>
                  </a:lnTo>
                  <a:lnTo>
                    <a:pt x="222" y="198"/>
                  </a:lnTo>
                  <a:lnTo>
                    <a:pt x="89" y="255"/>
                  </a:lnTo>
                  <a:lnTo>
                    <a:pt x="84" y="198"/>
                  </a:lnTo>
                  <a:lnTo>
                    <a:pt x="106" y="156"/>
                  </a:lnTo>
                  <a:lnTo>
                    <a:pt x="241" y="97"/>
                  </a:lnTo>
                  <a:lnTo>
                    <a:pt x="224" y="8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61"/>
            <p:cNvSpPr>
              <a:spLocks/>
            </p:cNvSpPr>
            <p:nvPr/>
          </p:nvSpPr>
          <p:spPr bwMode="auto">
            <a:xfrm>
              <a:off x="2162" y="2732"/>
              <a:ext cx="236" cy="318"/>
            </a:xfrm>
            <a:custGeom>
              <a:avLst/>
              <a:gdLst>
                <a:gd name="T0" fmla="*/ 308 w 471"/>
                <a:gd name="T1" fmla="*/ 403 h 635"/>
                <a:gd name="T2" fmla="*/ 241 w 471"/>
                <a:gd name="T3" fmla="*/ 437 h 635"/>
                <a:gd name="T4" fmla="*/ 32 w 471"/>
                <a:gd name="T5" fmla="*/ 500 h 635"/>
                <a:gd name="T6" fmla="*/ 0 w 471"/>
                <a:gd name="T7" fmla="*/ 496 h 635"/>
                <a:gd name="T8" fmla="*/ 32 w 471"/>
                <a:gd name="T9" fmla="*/ 515 h 635"/>
                <a:gd name="T10" fmla="*/ 30 w 471"/>
                <a:gd name="T11" fmla="*/ 538 h 635"/>
                <a:gd name="T12" fmla="*/ 8 w 471"/>
                <a:gd name="T13" fmla="*/ 567 h 635"/>
                <a:gd name="T14" fmla="*/ 30 w 471"/>
                <a:gd name="T15" fmla="*/ 574 h 635"/>
                <a:gd name="T16" fmla="*/ 46 w 471"/>
                <a:gd name="T17" fmla="*/ 595 h 635"/>
                <a:gd name="T18" fmla="*/ 51 w 471"/>
                <a:gd name="T19" fmla="*/ 635 h 635"/>
                <a:gd name="T20" fmla="*/ 99 w 471"/>
                <a:gd name="T21" fmla="*/ 635 h 635"/>
                <a:gd name="T22" fmla="*/ 146 w 471"/>
                <a:gd name="T23" fmla="*/ 618 h 635"/>
                <a:gd name="T24" fmla="*/ 198 w 471"/>
                <a:gd name="T25" fmla="*/ 584 h 635"/>
                <a:gd name="T26" fmla="*/ 255 w 471"/>
                <a:gd name="T27" fmla="*/ 531 h 635"/>
                <a:gd name="T28" fmla="*/ 312 w 471"/>
                <a:gd name="T29" fmla="*/ 451 h 635"/>
                <a:gd name="T30" fmla="*/ 342 w 471"/>
                <a:gd name="T31" fmla="*/ 491 h 635"/>
                <a:gd name="T32" fmla="*/ 369 w 471"/>
                <a:gd name="T33" fmla="*/ 513 h 635"/>
                <a:gd name="T34" fmla="*/ 348 w 471"/>
                <a:gd name="T35" fmla="*/ 472 h 635"/>
                <a:gd name="T36" fmla="*/ 336 w 471"/>
                <a:gd name="T37" fmla="*/ 415 h 635"/>
                <a:gd name="T38" fmla="*/ 342 w 471"/>
                <a:gd name="T39" fmla="*/ 339 h 635"/>
                <a:gd name="T40" fmla="*/ 344 w 471"/>
                <a:gd name="T41" fmla="*/ 263 h 635"/>
                <a:gd name="T42" fmla="*/ 352 w 471"/>
                <a:gd name="T43" fmla="*/ 196 h 635"/>
                <a:gd name="T44" fmla="*/ 374 w 471"/>
                <a:gd name="T45" fmla="*/ 158 h 635"/>
                <a:gd name="T46" fmla="*/ 424 w 471"/>
                <a:gd name="T47" fmla="*/ 90 h 635"/>
                <a:gd name="T48" fmla="*/ 471 w 471"/>
                <a:gd name="T49" fmla="*/ 40 h 635"/>
                <a:gd name="T50" fmla="*/ 418 w 471"/>
                <a:gd name="T51" fmla="*/ 86 h 635"/>
                <a:gd name="T52" fmla="*/ 354 w 471"/>
                <a:gd name="T53" fmla="*/ 166 h 635"/>
                <a:gd name="T54" fmla="*/ 329 w 471"/>
                <a:gd name="T55" fmla="*/ 244 h 635"/>
                <a:gd name="T56" fmla="*/ 323 w 471"/>
                <a:gd name="T57" fmla="*/ 327 h 635"/>
                <a:gd name="T58" fmla="*/ 251 w 471"/>
                <a:gd name="T59" fmla="*/ 268 h 635"/>
                <a:gd name="T60" fmla="*/ 241 w 471"/>
                <a:gd name="T61" fmla="*/ 228 h 635"/>
                <a:gd name="T62" fmla="*/ 264 w 471"/>
                <a:gd name="T63" fmla="*/ 181 h 635"/>
                <a:gd name="T64" fmla="*/ 276 w 471"/>
                <a:gd name="T65" fmla="*/ 135 h 635"/>
                <a:gd name="T66" fmla="*/ 306 w 471"/>
                <a:gd name="T67" fmla="*/ 91 h 635"/>
                <a:gd name="T68" fmla="*/ 329 w 471"/>
                <a:gd name="T69" fmla="*/ 48 h 635"/>
                <a:gd name="T70" fmla="*/ 355 w 471"/>
                <a:gd name="T71" fmla="*/ 33 h 635"/>
                <a:gd name="T72" fmla="*/ 390 w 471"/>
                <a:gd name="T73" fmla="*/ 21 h 635"/>
                <a:gd name="T74" fmla="*/ 450 w 471"/>
                <a:gd name="T75" fmla="*/ 10 h 635"/>
                <a:gd name="T76" fmla="*/ 399 w 471"/>
                <a:gd name="T77" fmla="*/ 0 h 635"/>
                <a:gd name="T78" fmla="*/ 340 w 471"/>
                <a:gd name="T79" fmla="*/ 10 h 635"/>
                <a:gd name="T80" fmla="*/ 272 w 471"/>
                <a:gd name="T81" fmla="*/ 52 h 635"/>
                <a:gd name="T82" fmla="*/ 232 w 471"/>
                <a:gd name="T83" fmla="*/ 88 h 635"/>
                <a:gd name="T84" fmla="*/ 236 w 471"/>
                <a:gd name="T85" fmla="*/ 128 h 635"/>
                <a:gd name="T86" fmla="*/ 238 w 471"/>
                <a:gd name="T87" fmla="*/ 158 h 635"/>
                <a:gd name="T88" fmla="*/ 232 w 471"/>
                <a:gd name="T89" fmla="*/ 190 h 635"/>
                <a:gd name="T90" fmla="*/ 224 w 471"/>
                <a:gd name="T91" fmla="*/ 219 h 635"/>
                <a:gd name="T92" fmla="*/ 194 w 471"/>
                <a:gd name="T93" fmla="*/ 249 h 635"/>
                <a:gd name="T94" fmla="*/ 198 w 471"/>
                <a:gd name="T95" fmla="*/ 283 h 635"/>
                <a:gd name="T96" fmla="*/ 217 w 471"/>
                <a:gd name="T97" fmla="*/ 312 h 635"/>
                <a:gd name="T98" fmla="*/ 245 w 471"/>
                <a:gd name="T99" fmla="*/ 340 h 635"/>
                <a:gd name="T100" fmla="*/ 279 w 471"/>
                <a:gd name="T101" fmla="*/ 360 h 635"/>
                <a:gd name="T102" fmla="*/ 304 w 471"/>
                <a:gd name="T103" fmla="*/ 373 h 635"/>
                <a:gd name="T104" fmla="*/ 272 w 471"/>
                <a:gd name="T105" fmla="*/ 380 h 635"/>
                <a:gd name="T106" fmla="*/ 222 w 471"/>
                <a:gd name="T107" fmla="*/ 365 h 635"/>
                <a:gd name="T108" fmla="*/ 181 w 471"/>
                <a:gd name="T109" fmla="*/ 344 h 635"/>
                <a:gd name="T110" fmla="*/ 240 w 471"/>
                <a:gd name="T111" fmla="*/ 382 h 635"/>
                <a:gd name="T112" fmla="*/ 264 w 471"/>
                <a:gd name="T113" fmla="*/ 396 h 635"/>
                <a:gd name="T114" fmla="*/ 308 w 471"/>
                <a:gd name="T115" fmla="*/ 403 h 635"/>
                <a:gd name="T116" fmla="*/ 308 w 471"/>
                <a:gd name="T117" fmla="*/ 403 h 6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1"/>
                <a:gd name="T178" fmla="*/ 0 h 635"/>
                <a:gd name="T179" fmla="*/ 471 w 471"/>
                <a:gd name="T180" fmla="*/ 635 h 6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1" h="635">
                  <a:moveTo>
                    <a:pt x="308" y="403"/>
                  </a:moveTo>
                  <a:lnTo>
                    <a:pt x="241" y="437"/>
                  </a:lnTo>
                  <a:lnTo>
                    <a:pt x="32" y="500"/>
                  </a:lnTo>
                  <a:lnTo>
                    <a:pt x="0" y="496"/>
                  </a:lnTo>
                  <a:lnTo>
                    <a:pt x="32" y="515"/>
                  </a:lnTo>
                  <a:lnTo>
                    <a:pt x="30" y="538"/>
                  </a:lnTo>
                  <a:lnTo>
                    <a:pt x="8" y="567"/>
                  </a:lnTo>
                  <a:lnTo>
                    <a:pt x="30" y="574"/>
                  </a:lnTo>
                  <a:lnTo>
                    <a:pt x="46" y="595"/>
                  </a:lnTo>
                  <a:lnTo>
                    <a:pt x="51" y="635"/>
                  </a:lnTo>
                  <a:lnTo>
                    <a:pt x="99" y="635"/>
                  </a:lnTo>
                  <a:lnTo>
                    <a:pt x="146" y="618"/>
                  </a:lnTo>
                  <a:lnTo>
                    <a:pt x="198" y="584"/>
                  </a:lnTo>
                  <a:lnTo>
                    <a:pt x="255" y="531"/>
                  </a:lnTo>
                  <a:lnTo>
                    <a:pt x="312" y="451"/>
                  </a:lnTo>
                  <a:lnTo>
                    <a:pt x="342" y="491"/>
                  </a:lnTo>
                  <a:lnTo>
                    <a:pt x="369" y="513"/>
                  </a:lnTo>
                  <a:lnTo>
                    <a:pt x="348" y="472"/>
                  </a:lnTo>
                  <a:lnTo>
                    <a:pt x="336" y="415"/>
                  </a:lnTo>
                  <a:lnTo>
                    <a:pt x="342" y="339"/>
                  </a:lnTo>
                  <a:lnTo>
                    <a:pt x="344" y="263"/>
                  </a:lnTo>
                  <a:lnTo>
                    <a:pt x="352" y="196"/>
                  </a:lnTo>
                  <a:lnTo>
                    <a:pt x="374" y="158"/>
                  </a:lnTo>
                  <a:lnTo>
                    <a:pt x="424" y="90"/>
                  </a:lnTo>
                  <a:lnTo>
                    <a:pt x="471" y="40"/>
                  </a:lnTo>
                  <a:lnTo>
                    <a:pt x="418" y="86"/>
                  </a:lnTo>
                  <a:lnTo>
                    <a:pt x="354" y="166"/>
                  </a:lnTo>
                  <a:lnTo>
                    <a:pt x="329" y="244"/>
                  </a:lnTo>
                  <a:lnTo>
                    <a:pt x="323" y="327"/>
                  </a:lnTo>
                  <a:lnTo>
                    <a:pt x="251" y="268"/>
                  </a:lnTo>
                  <a:lnTo>
                    <a:pt x="241" y="228"/>
                  </a:lnTo>
                  <a:lnTo>
                    <a:pt x="264" y="181"/>
                  </a:lnTo>
                  <a:lnTo>
                    <a:pt x="276" y="135"/>
                  </a:lnTo>
                  <a:lnTo>
                    <a:pt x="306" y="91"/>
                  </a:lnTo>
                  <a:lnTo>
                    <a:pt x="329" y="48"/>
                  </a:lnTo>
                  <a:lnTo>
                    <a:pt x="355" y="33"/>
                  </a:lnTo>
                  <a:lnTo>
                    <a:pt x="390" y="21"/>
                  </a:lnTo>
                  <a:lnTo>
                    <a:pt x="450" y="10"/>
                  </a:lnTo>
                  <a:lnTo>
                    <a:pt x="399" y="0"/>
                  </a:lnTo>
                  <a:lnTo>
                    <a:pt x="340" y="10"/>
                  </a:lnTo>
                  <a:lnTo>
                    <a:pt x="272" y="52"/>
                  </a:lnTo>
                  <a:lnTo>
                    <a:pt x="232" y="88"/>
                  </a:lnTo>
                  <a:lnTo>
                    <a:pt x="236" y="128"/>
                  </a:lnTo>
                  <a:lnTo>
                    <a:pt x="238" y="158"/>
                  </a:lnTo>
                  <a:lnTo>
                    <a:pt x="232" y="190"/>
                  </a:lnTo>
                  <a:lnTo>
                    <a:pt x="224" y="219"/>
                  </a:lnTo>
                  <a:lnTo>
                    <a:pt x="194" y="249"/>
                  </a:lnTo>
                  <a:lnTo>
                    <a:pt x="198" y="283"/>
                  </a:lnTo>
                  <a:lnTo>
                    <a:pt x="217" y="312"/>
                  </a:lnTo>
                  <a:lnTo>
                    <a:pt x="245" y="340"/>
                  </a:lnTo>
                  <a:lnTo>
                    <a:pt x="279" y="360"/>
                  </a:lnTo>
                  <a:lnTo>
                    <a:pt x="304" y="373"/>
                  </a:lnTo>
                  <a:lnTo>
                    <a:pt x="272" y="380"/>
                  </a:lnTo>
                  <a:lnTo>
                    <a:pt x="222" y="365"/>
                  </a:lnTo>
                  <a:lnTo>
                    <a:pt x="181" y="344"/>
                  </a:lnTo>
                  <a:lnTo>
                    <a:pt x="240" y="382"/>
                  </a:lnTo>
                  <a:lnTo>
                    <a:pt x="264" y="396"/>
                  </a:lnTo>
                  <a:lnTo>
                    <a:pt x="308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62"/>
            <p:cNvSpPr>
              <a:spLocks/>
            </p:cNvSpPr>
            <p:nvPr/>
          </p:nvSpPr>
          <p:spPr bwMode="auto">
            <a:xfrm>
              <a:off x="2112" y="2769"/>
              <a:ext cx="297" cy="356"/>
            </a:xfrm>
            <a:custGeom>
              <a:avLst/>
              <a:gdLst>
                <a:gd name="T0" fmla="*/ 48 w 595"/>
                <a:gd name="T1" fmla="*/ 287 h 711"/>
                <a:gd name="T2" fmla="*/ 48 w 595"/>
                <a:gd name="T3" fmla="*/ 341 h 711"/>
                <a:gd name="T4" fmla="*/ 31 w 595"/>
                <a:gd name="T5" fmla="*/ 388 h 711"/>
                <a:gd name="T6" fmla="*/ 52 w 595"/>
                <a:gd name="T7" fmla="*/ 479 h 711"/>
                <a:gd name="T8" fmla="*/ 112 w 595"/>
                <a:gd name="T9" fmla="*/ 548 h 711"/>
                <a:gd name="T10" fmla="*/ 156 w 595"/>
                <a:gd name="T11" fmla="*/ 561 h 711"/>
                <a:gd name="T12" fmla="*/ 211 w 595"/>
                <a:gd name="T13" fmla="*/ 603 h 711"/>
                <a:gd name="T14" fmla="*/ 382 w 595"/>
                <a:gd name="T15" fmla="*/ 662 h 711"/>
                <a:gd name="T16" fmla="*/ 455 w 595"/>
                <a:gd name="T17" fmla="*/ 671 h 711"/>
                <a:gd name="T18" fmla="*/ 479 w 595"/>
                <a:gd name="T19" fmla="*/ 536 h 711"/>
                <a:gd name="T20" fmla="*/ 487 w 595"/>
                <a:gd name="T21" fmla="*/ 343 h 711"/>
                <a:gd name="T22" fmla="*/ 496 w 595"/>
                <a:gd name="T23" fmla="*/ 160 h 711"/>
                <a:gd name="T24" fmla="*/ 525 w 595"/>
                <a:gd name="T25" fmla="*/ 67 h 711"/>
                <a:gd name="T26" fmla="*/ 595 w 595"/>
                <a:gd name="T27" fmla="*/ 0 h 711"/>
                <a:gd name="T28" fmla="*/ 534 w 595"/>
                <a:gd name="T29" fmla="*/ 78 h 711"/>
                <a:gd name="T30" fmla="*/ 512 w 595"/>
                <a:gd name="T31" fmla="*/ 168 h 711"/>
                <a:gd name="T32" fmla="*/ 496 w 595"/>
                <a:gd name="T33" fmla="*/ 432 h 711"/>
                <a:gd name="T34" fmla="*/ 496 w 595"/>
                <a:gd name="T35" fmla="*/ 544 h 711"/>
                <a:gd name="T36" fmla="*/ 462 w 595"/>
                <a:gd name="T37" fmla="*/ 711 h 711"/>
                <a:gd name="T38" fmla="*/ 436 w 595"/>
                <a:gd name="T39" fmla="*/ 704 h 711"/>
                <a:gd name="T40" fmla="*/ 272 w 595"/>
                <a:gd name="T41" fmla="*/ 654 h 711"/>
                <a:gd name="T42" fmla="*/ 133 w 595"/>
                <a:gd name="T43" fmla="*/ 588 h 711"/>
                <a:gd name="T44" fmla="*/ 61 w 595"/>
                <a:gd name="T45" fmla="*/ 533 h 711"/>
                <a:gd name="T46" fmla="*/ 21 w 595"/>
                <a:gd name="T47" fmla="*/ 472 h 711"/>
                <a:gd name="T48" fmla="*/ 10 w 595"/>
                <a:gd name="T49" fmla="*/ 415 h 711"/>
                <a:gd name="T50" fmla="*/ 0 w 595"/>
                <a:gd name="T51" fmla="*/ 363 h 711"/>
                <a:gd name="T52" fmla="*/ 29 w 595"/>
                <a:gd name="T53" fmla="*/ 306 h 711"/>
                <a:gd name="T54" fmla="*/ 48 w 595"/>
                <a:gd name="T55" fmla="*/ 287 h 711"/>
                <a:gd name="T56" fmla="*/ 48 w 595"/>
                <a:gd name="T57" fmla="*/ 287 h 7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711"/>
                <a:gd name="T89" fmla="*/ 595 w 595"/>
                <a:gd name="T90" fmla="*/ 711 h 7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711">
                  <a:moveTo>
                    <a:pt x="48" y="287"/>
                  </a:moveTo>
                  <a:lnTo>
                    <a:pt x="48" y="341"/>
                  </a:lnTo>
                  <a:lnTo>
                    <a:pt x="31" y="388"/>
                  </a:lnTo>
                  <a:lnTo>
                    <a:pt x="52" y="479"/>
                  </a:lnTo>
                  <a:lnTo>
                    <a:pt x="112" y="548"/>
                  </a:lnTo>
                  <a:lnTo>
                    <a:pt x="156" y="561"/>
                  </a:lnTo>
                  <a:lnTo>
                    <a:pt x="211" y="603"/>
                  </a:lnTo>
                  <a:lnTo>
                    <a:pt x="382" y="662"/>
                  </a:lnTo>
                  <a:lnTo>
                    <a:pt x="455" y="671"/>
                  </a:lnTo>
                  <a:lnTo>
                    <a:pt x="479" y="536"/>
                  </a:lnTo>
                  <a:lnTo>
                    <a:pt x="487" y="343"/>
                  </a:lnTo>
                  <a:lnTo>
                    <a:pt x="496" y="160"/>
                  </a:lnTo>
                  <a:lnTo>
                    <a:pt x="525" y="67"/>
                  </a:lnTo>
                  <a:lnTo>
                    <a:pt x="595" y="0"/>
                  </a:lnTo>
                  <a:lnTo>
                    <a:pt x="534" y="78"/>
                  </a:lnTo>
                  <a:lnTo>
                    <a:pt x="512" y="168"/>
                  </a:lnTo>
                  <a:lnTo>
                    <a:pt x="496" y="432"/>
                  </a:lnTo>
                  <a:lnTo>
                    <a:pt x="496" y="544"/>
                  </a:lnTo>
                  <a:lnTo>
                    <a:pt x="462" y="711"/>
                  </a:lnTo>
                  <a:lnTo>
                    <a:pt x="436" y="704"/>
                  </a:lnTo>
                  <a:lnTo>
                    <a:pt x="272" y="654"/>
                  </a:lnTo>
                  <a:lnTo>
                    <a:pt x="133" y="588"/>
                  </a:lnTo>
                  <a:lnTo>
                    <a:pt x="61" y="533"/>
                  </a:lnTo>
                  <a:lnTo>
                    <a:pt x="21" y="472"/>
                  </a:lnTo>
                  <a:lnTo>
                    <a:pt x="10" y="415"/>
                  </a:lnTo>
                  <a:lnTo>
                    <a:pt x="0" y="363"/>
                  </a:lnTo>
                  <a:lnTo>
                    <a:pt x="29" y="306"/>
                  </a:lnTo>
                  <a:lnTo>
                    <a:pt x="48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63"/>
            <p:cNvSpPr>
              <a:spLocks/>
            </p:cNvSpPr>
            <p:nvPr/>
          </p:nvSpPr>
          <p:spPr bwMode="auto">
            <a:xfrm>
              <a:off x="2224" y="2728"/>
              <a:ext cx="100" cy="159"/>
            </a:xfrm>
            <a:custGeom>
              <a:avLst/>
              <a:gdLst>
                <a:gd name="T0" fmla="*/ 199 w 199"/>
                <a:gd name="T1" fmla="*/ 0 h 317"/>
                <a:gd name="T2" fmla="*/ 159 w 199"/>
                <a:gd name="T3" fmla="*/ 11 h 317"/>
                <a:gd name="T4" fmla="*/ 97 w 199"/>
                <a:gd name="T5" fmla="*/ 43 h 317"/>
                <a:gd name="T6" fmla="*/ 55 w 199"/>
                <a:gd name="T7" fmla="*/ 89 h 317"/>
                <a:gd name="T8" fmla="*/ 43 w 199"/>
                <a:gd name="T9" fmla="*/ 98 h 317"/>
                <a:gd name="T10" fmla="*/ 28 w 199"/>
                <a:gd name="T11" fmla="*/ 125 h 317"/>
                <a:gd name="T12" fmla="*/ 5 w 199"/>
                <a:gd name="T13" fmla="*/ 161 h 317"/>
                <a:gd name="T14" fmla="*/ 0 w 199"/>
                <a:gd name="T15" fmla="*/ 197 h 317"/>
                <a:gd name="T16" fmla="*/ 3 w 199"/>
                <a:gd name="T17" fmla="*/ 237 h 317"/>
                <a:gd name="T18" fmla="*/ 13 w 199"/>
                <a:gd name="T19" fmla="*/ 260 h 317"/>
                <a:gd name="T20" fmla="*/ 22 w 199"/>
                <a:gd name="T21" fmla="*/ 296 h 317"/>
                <a:gd name="T22" fmla="*/ 36 w 199"/>
                <a:gd name="T23" fmla="*/ 317 h 317"/>
                <a:gd name="T24" fmla="*/ 22 w 199"/>
                <a:gd name="T25" fmla="*/ 283 h 317"/>
                <a:gd name="T26" fmla="*/ 17 w 199"/>
                <a:gd name="T27" fmla="*/ 251 h 317"/>
                <a:gd name="T28" fmla="*/ 7 w 199"/>
                <a:gd name="T29" fmla="*/ 226 h 317"/>
                <a:gd name="T30" fmla="*/ 7 w 199"/>
                <a:gd name="T31" fmla="*/ 192 h 317"/>
                <a:gd name="T32" fmla="*/ 17 w 199"/>
                <a:gd name="T33" fmla="*/ 156 h 317"/>
                <a:gd name="T34" fmla="*/ 36 w 199"/>
                <a:gd name="T35" fmla="*/ 127 h 317"/>
                <a:gd name="T36" fmla="*/ 51 w 199"/>
                <a:gd name="T37" fmla="*/ 100 h 317"/>
                <a:gd name="T38" fmla="*/ 74 w 199"/>
                <a:gd name="T39" fmla="*/ 89 h 317"/>
                <a:gd name="T40" fmla="*/ 76 w 199"/>
                <a:gd name="T41" fmla="*/ 74 h 317"/>
                <a:gd name="T42" fmla="*/ 110 w 199"/>
                <a:gd name="T43" fmla="*/ 45 h 317"/>
                <a:gd name="T44" fmla="*/ 159 w 199"/>
                <a:gd name="T45" fmla="*/ 21 h 317"/>
                <a:gd name="T46" fmla="*/ 190 w 199"/>
                <a:gd name="T47" fmla="*/ 7 h 317"/>
                <a:gd name="T48" fmla="*/ 199 w 199"/>
                <a:gd name="T49" fmla="*/ 0 h 317"/>
                <a:gd name="T50" fmla="*/ 199 w 199"/>
                <a:gd name="T51" fmla="*/ 0 h 3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317"/>
                <a:gd name="T80" fmla="*/ 199 w 199"/>
                <a:gd name="T81" fmla="*/ 317 h 3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317">
                  <a:moveTo>
                    <a:pt x="199" y="0"/>
                  </a:moveTo>
                  <a:lnTo>
                    <a:pt x="159" y="11"/>
                  </a:lnTo>
                  <a:lnTo>
                    <a:pt x="97" y="43"/>
                  </a:lnTo>
                  <a:lnTo>
                    <a:pt x="55" y="89"/>
                  </a:lnTo>
                  <a:lnTo>
                    <a:pt x="43" y="98"/>
                  </a:lnTo>
                  <a:lnTo>
                    <a:pt x="28" y="125"/>
                  </a:lnTo>
                  <a:lnTo>
                    <a:pt x="5" y="161"/>
                  </a:lnTo>
                  <a:lnTo>
                    <a:pt x="0" y="197"/>
                  </a:lnTo>
                  <a:lnTo>
                    <a:pt x="3" y="237"/>
                  </a:lnTo>
                  <a:lnTo>
                    <a:pt x="13" y="260"/>
                  </a:lnTo>
                  <a:lnTo>
                    <a:pt x="22" y="296"/>
                  </a:lnTo>
                  <a:lnTo>
                    <a:pt x="36" y="317"/>
                  </a:lnTo>
                  <a:lnTo>
                    <a:pt x="22" y="283"/>
                  </a:lnTo>
                  <a:lnTo>
                    <a:pt x="17" y="251"/>
                  </a:lnTo>
                  <a:lnTo>
                    <a:pt x="7" y="226"/>
                  </a:lnTo>
                  <a:lnTo>
                    <a:pt x="7" y="192"/>
                  </a:lnTo>
                  <a:lnTo>
                    <a:pt x="17" y="156"/>
                  </a:lnTo>
                  <a:lnTo>
                    <a:pt x="36" y="127"/>
                  </a:lnTo>
                  <a:lnTo>
                    <a:pt x="51" y="100"/>
                  </a:lnTo>
                  <a:lnTo>
                    <a:pt x="74" y="89"/>
                  </a:lnTo>
                  <a:lnTo>
                    <a:pt x="76" y="74"/>
                  </a:lnTo>
                  <a:lnTo>
                    <a:pt x="110" y="45"/>
                  </a:lnTo>
                  <a:lnTo>
                    <a:pt x="159" y="21"/>
                  </a:lnTo>
                  <a:lnTo>
                    <a:pt x="190" y="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64"/>
            <p:cNvSpPr>
              <a:spLocks/>
            </p:cNvSpPr>
            <p:nvPr/>
          </p:nvSpPr>
          <p:spPr bwMode="auto">
            <a:xfrm>
              <a:off x="2237" y="2878"/>
              <a:ext cx="37" cy="4"/>
            </a:xfrm>
            <a:custGeom>
              <a:avLst/>
              <a:gdLst>
                <a:gd name="T0" fmla="*/ 0 w 74"/>
                <a:gd name="T1" fmla="*/ 0 h 10"/>
                <a:gd name="T2" fmla="*/ 63 w 74"/>
                <a:gd name="T3" fmla="*/ 0 h 10"/>
                <a:gd name="T4" fmla="*/ 74 w 74"/>
                <a:gd name="T5" fmla="*/ 10 h 10"/>
                <a:gd name="T6" fmla="*/ 4 w 74"/>
                <a:gd name="T7" fmla="*/ 10 h 10"/>
                <a:gd name="T8" fmla="*/ 0 w 74"/>
                <a:gd name="T9" fmla="*/ 0 h 10"/>
                <a:gd name="T10" fmla="*/ 0 w 7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0"/>
                <a:gd name="T20" fmla="*/ 74 w 7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0">
                  <a:moveTo>
                    <a:pt x="0" y="0"/>
                  </a:moveTo>
                  <a:lnTo>
                    <a:pt x="63" y="0"/>
                  </a:lnTo>
                  <a:lnTo>
                    <a:pt x="74" y="10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65"/>
            <p:cNvSpPr>
              <a:spLocks/>
            </p:cNvSpPr>
            <p:nvPr/>
          </p:nvSpPr>
          <p:spPr bwMode="auto">
            <a:xfrm>
              <a:off x="2375" y="3054"/>
              <a:ext cx="145" cy="86"/>
            </a:xfrm>
            <a:custGeom>
              <a:avLst/>
              <a:gdLst>
                <a:gd name="T0" fmla="*/ 5 w 291"/>
                <a:gd name="T1" fmla="*/ 78 h 171"/>
                <a:gd name="T2" fmla="*/ 7 w 291"/>
                <a:gd name="T3" fmla="*/ 104 h 171"/>
                <a:gd name="T4" fmla="*/ 23 w 291"/>
                <a:gd name="T5" fmla="*/ 127 h 171"/>
                <a:gd name="T6" fmla="*/ 44 w 291"/>
                <a:gd name="T7" fmla="*/ 135 h 171"/>
                <a:gd name="T8" fmla="*/ 63 w 291"/>
                <a:gd name="T9" fmla="*/ 135 h 171"/>
                <a:gd name="T10" fmla="*/ 78 w 291"/>
                <a:gd name="T11" fmla="*/ 125 h 171"/>
                <a:gd name="T12" fmla="*/ 93 w 291"/>
                <a:gd name="T13" fmla="*/ 106 h 171"/>
                <a:gd name="T14" fmla="*/ 99 w 291"/>
                <a:gd name="T15" fmla="*/ 78 h 171"/>
                <a:gd name="T16" fmla="*/ 114 w 291"/>
                <a:gd name="T17" fmla="*/ 112 h 171"/>
                <a:gd name="T18" fmla="*/ 137 w 291"/>
                <a:gd name="T19" fmla="*/ 121 h 171"/>
                <a:gd name="T20" fmla="*/ 152 w 291"/>
                <a:gd name="T21" fmla="*/ 119 h 171"/>
                <a:gd name="T22" fmla="*/ 167 w 291"/>
                <a:gd name="T23" fmla="*/ 108 h 171"/>
                <a:gd name="T24" fmla="*/ 173 w 291"/>
                <a:gd name="T25" fmla="*/ 95 h 171"/>
                <a:gd name="T26" fmla="*/ 178 w 291"/>
                <a:gd name="T27" fmla="*/ 76 h 171"/>
                <a:gd name="T28" fmla="*/ 188 w 291"/>
                <a:gd name="T29" fmla="*/ 110 h 171"/>
                <a:gd name="T30" fmla="*/ 207 w 291"/>
                <a:gd name="T31" fmla="*/ 123 h 171"/>
                <a:gd name="T32" fmla="*/ 222 w 291"/>
                <a:gd name="T33" fmla="*/ 125 h 171"/>
                <a:gd name="T34" fmla="*/ 235 w 291"/>
                <a:gd name="T35" fmla="*/ 123 h 171"/>
                <a:gd name="T36" fmla="*/ 254 w 291"/>
                <a:gd name="T37" fmla="*/ 108 h 171"/>
                <a:gd name="T38" fmla="*/ 258 w 291"/>
                <a:gd name="T39" fmla="*/ 85 h 171"/>
                <a:gd name="T40" fmla="*/ 258 w 291"/>
                <a:gd name="T41" fmla="*/ 59 h 171"/>
                <a:gd name="T42" fmla="*/ 245 w 291"/>
                <a:gd name="T43" fmla="*/ 40 h 171"/>
                <a:gd name="T44" fmla="*/ 222 w 291"/>
                <a:gd name="T45" fmla="*/ 32 h 171"/>
                <a:gd name="T46" fmla="*/ 203 w 291"/>
                <a:gd name="T47" fmla="*/ 34 h 171"/>
                <a:gd name="T48" fmla="*/ 190 w 291"/>
                <a:gd name="T49" fmla="*/ 41 h 171"/>
                <a:gd name="T50" fmla="*/ 211 w 291"/>
                <a:gd name="T51" fmla="*/ 21 h 171"/>
                <a:gd name="T52" fmla="*/ 226 w 291"/>
                <a:gd name="T53" fmla="*/ 0 h 171"/>
                <a:gd name="T54" fmla="*/ 235 w 291"/>
                <a:gd name="T55" fmla="*/ 24 h 171"/>
                <a:gd name="T56" fmla="*/ 260 w 291"/>
                <a:gd name="T57" fmla="*/ 43 h 171"/>
                <a:gd name="T58" fmla="*/ 291 w 291"/>
                <a:gd name="T59" fmla="*/ 59 h 171"/>
                <a:gd name="T60" fmla="*/ 287 w 291"/>
                <a:gd name="T61" fmla="*/ 104 h 171"/>
                <a:gd name="T62" fmla="*/ 272 w 291"/>
                <a:gd name="T63" fmla="*/ 150 h 171"/>
                <a:gd name="T64" fmla="*/ 241 w 291"/>
                <a:gd name="T65" fmla="*/ 169 h 171"/>
                <a:gd name="T66" fmla="*/ 211 w 291"/>
                <a:gd name="T67" fmla="*/ 171 h 171"/>
                <a:gd name="T68" fmla="*/ 190 w 291"/>
                <a:gd name="T69" fmla="*/ 159 h 171"/>
                <a:gd name="T70" fmla="*/ 165 w 291"/>
                <a:gd name="T71" fmla="*/ 140 h 171"/>
                <a:gd name="T72" fmla="*/ 127 w 291"/>
                <a:gd name="T73" fmla="*/ 142 h 171"/>
                <a:gd name="T74" fmla="*/ 101 w 291"/>
                <a:gd name="T75" fmla="*/ 135 h 171"/>
                <a:gd name="T76" fmla="*/ 68 w 291"/>
                <a:gd name="T77" fmla="*/ 150 h 171"/>
                <a:gd name="T78" fmla="*/ 44 w 291"/>
                <a:gd name="T79" fmla="*/ 148 h 171"/>
                <a:gd name="T80" fmla="*/ 23 w 291"/>
                <a:gd name="T81" fmla="*/ 140 h 171"/>
                <a:gd name="T82" fmla="*/ 5 w 291"/>
                <a:gd name="T83" fmla="*/ 121 h 171"/>
                <a:gd name="T84" fmla="*/ 0 w 291"/>
                <a:gd name="T85" fmla="*/ 102 h 171"/>
                <a:gd name="T86" fmla="*/ 5 w 291"/>
                <a:gd name="T87" fmla="*/ 78 h 171"/>
                <a:gd name="T88" fmla="*/ 5 w 291"/>
                <a:gd name="T89" fmla="*/ 78 h 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1"/>
                <a:gd name="T136" fmla="*/ 0 h 171"/>
                <a:gd name="T137" fmla="*/ 291 w 291"/>
                <a:gd name="T138" fmla="*/ 171 h 1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1" h="171">
                  <a:moveTo>
                    <a:pt x="5" y="78"/>
                  </a:moveTo>
                  <a:lnTo>
                    <a:pt x="7" y="104"/>
                  </a:lnTo>
                  <a:lnTo>
                    <a:pt x="23" y="127"/>
                  </a:lnTo>
                  <a:lnTo>
                    <a:pt x="44" y="135"/>
                  </a:lnTo>
                  <a:lnTo>
                    <a:pt x="63" y="135"/>
                  </a:lnTo>
                  <a:lnTo>
                    <a:pt x="78" y="125"/>
                  </a:lnTo>
                  <a:lnTo>
                    <a:pt x="93" y="106"/>
                  </a:lnTo>
                  <a:lnTo>
                    <a:pt x="99" y="78"/>
                  </a:lnTo>
                  <a:lnTo>
                    <a:pt x="114" y="112"/>
                  </a:lnTo>
                  <a:lnTo>
                    <a:pt x="137" y="121"/>
                  </a:lnTo>
                  <a:lnTo>
                    <a:pt x="152" y="119"/>
                  </a:lnTo>
                  <a:lnTo>
                    <a:pt x="167" y="108"/>
                  </a:lnTo>
                  <a:lnTo>
                    <a:pt x="173" y="95"/>
                  </a:lnTo>
                  <a:lnTo>
                    <a:pt x="178" y="76"/>
                  </a:lnTo>
                  <a:lnTo>
                    <a:pt x="188" y="110"/>
                  </a:lnTo>
                  <a:lnTo>
                    <a:pt x="207" y="123"/>
                  </a:lnTo>
                  <a:lnTo>
                    <a:pt x="222" y="125"/>
                  </a:lnTo>
                  <a:lnTo>
                    <a:pt x="235" y="123"/>
                  </a:lnTo>
                  <a:lnTo>
                    <a:pt x="254" y="108"/>
                  </a:lnTo>
                  <a:lnTo>
                    <a:pt x="258" y="85"/>
                  </a:lnTo>
                  <a:lnTo>
                    <a:pt x="258" y="59"/>
                  </a:lnTo>
                  <a:lnTo>
                    <a:pt x="245" y="40"/>
                  </a:lnTo>
                  <a:lnTo>
                    <a:pt x="222" y="32"/>
                  </a:lnTo>
                  <a:lnTo>
                    <a:pt x="203" y="34"/>
                  </a:lnTo>
                  <a:lnTo>
                    <a:pt x="190" y="41"/>
                  </a:lnTo>
                  <a:lnTo>
                    <a:pt x="211" y="21"/>
                  </a:lnTo>
                  <a:lnTo>
                    <a:pt x="226" y="0"/>
                  </a:lnTo>
                  <a:lnTo>
                    <a:pt x="235" y="24"/>
                  </a:lnTo>
                  <a:lnTo>
                    <a:pt x="260" y="43"/>
                  </a:lnTo>
                  <a:lnTo>
                    <a:pt x="291" y="59"/>
                  </a:lnTo>
                  <a:lnTo>
                    <a:pt x="287" y="104"/>
                  </a:lnTo>
                  <a:lnTo>
                    <a:pt x="272" y="150"/>
                  </a:lnTo>
                  <a:lnTo>
                    <a:pt x="241" y="169"/>
                  </a:lnTo>
                  <a:lnTo>
                    <a:pt x="211" y="171"/>
                  </a:lnTo>
                  <a:lnTo>
                    <a:pt x="190" y="159"/>
                  </a:lnTo>
                  <a:lnTo>
                    <a:pt x="165" y="140"/>
                  </a:lnTo>
                  <a:lnTo>
                    <a:pt x="127" y="142"/>
                  </a:lnTo>
                  <a:lnTo>
                    <a:pt x="101" y="135"/>
                  </a:lnTo>
                  <a:lnTo>
                    <a:pt x="68" y="150"/>
                  </a:lnTo>
                  <a:lnTo>
                    <a:pt x="44" y="148"/>
                  </a:lnTo>
                  <a:lnTo>
                    <a:pt x="23" y="140"/>
                  </a:lnTo>
                  <a:lnTo>
                    <a:pt x="5" y="121"/>
                  </a:lnTo>
                  <a:lnTo>
                    <a:pt x="0" y="102"/>
                  </a:lnTo>
                  <a:lnTo>
                    <a:pt x="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66"/>
            <p:cNvSpPr>
              <a:spLocks/>
            </p:cNvSpPr>
            <p:nvPr/>
          </p:nvSpPr>
          <p:spPr bwMode="auto">
            <a:xfrm>
              <a:off x="2390" y="3062"/>
              <a:ext cx="75" cy="24"/>
            </a:xfrm>
            <a:custGeom>
              <a:avLst/>
              <a:gdLst>
                <a:gd name="T0" fmla="*/ 0 w 150"/>
                <a:gd name="T1" fmla="*/ 26 h 47"/>
                <a:gd name="T2" fmla="*/ 19 w 150"/>
                <a:gd name="T3" fmla="*/ 23 h 47"/>
                <a:gd name="T4" fmla="*/ 38 w 150"/>
                <a:gd name="T5" fmla="*/ 25 h 47"/>
                <a:gd name="T6" fmla="*/ 59 w 150"/>
                <a:gd name="T7" fmla="*/ 40 h 47"/>
                <a:gd name="T8" fmla="*/ 69 w 150"/>
                <a:gd name="T9" fmla="*/ 47 h 47"/>
                <a:gd name="T10" fmla="*/ 80 w 150"/>
                <a:gd name="T11" fmla="*/ 23 h 47"/>
                <a:gd name="T12" fmla="*/ 97 w 150"/>
                <a:gd name="T13" fmla="*/ 7 h 47"/>
                <a:gd name="T14" fmla="*/ 124 w 150"/>
                <a:gd name="T15" fmla="*/ 6 h 47"/>
                <a:gd name="T16" fmla="*/ 150 w 150"/>
                <a:gd name="T17" fmla="*/ 26 h 47"/>
                <a:gd name="T18" fmla="*/ 131 w 150"/>
                <a:gd name="T19" fmla="*/ 4 h 47"/>
                <a:gd name="T20" fmla="*/ 114 w 150"/>
                <a:gd name="T21" fmla="*/ 0 h 47"/>
                <a:gd name="T22" fmla="*/ 97 w 150"/>
                <a:gd name="T23" fmla="*/ 2 h 47"/>
                <a:gd name="T24" fmla="*/ 80 w 150"/>
                <a:gd name="T25" fmla="*/ 9 h 47"/>
                <a:gd name="T26" fmla="*/ 59 w 150"/>
                <a:gd name="T27" fmla="*/ 26 h 47"/>
                <a:gd name="T28" fmla="*/ 38 w 150"/>
                <a:gd name="T29" fmla="*/ 15 h 47"/>
                <a:gd name="T30" fmla="*/ 19 w 150"/>
                <a:gd name="T31" fmla="*/ 17 h 47"/>
                <a:gd name="T32" fmla="*/ 0 w 150"/>
                <a:gd name="T33" fmla="*/ 26 h 47"/>
                <a:gd name="T34" fmla="*/ 0 w 150"/>
                <a:gd name="T35" fmla="*/ 2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47"/>
                <a:gd name="T56" fmla="*/ 150 w 150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47">
                  <a:moveTo>
                    <a:pt x="0" y="26"/>
                  </a:moveTo>
                  <a:lnTo>
                    <a:pt x="19" y="23"/>
                  </a:lnTo>
                  <a:lnTo>
                    <a:pt x="38" y="25"/>
                  </a:lnTo>
                  <a:lnTo>
                    <a:pt x="59" y="40"/>
                  </a:lnTo>
                  <a:lnTo>
                    <a:pt x="69" y="47"/>
                  </a:lnTo>
                  <a:lnTo>
                    <a:pt x="80" y="23"/>
                  </a:lnTo>
                  <a:lnTo>
                    <a:pt x="97" y="7"/>
                  </a:lnTo>
                  <a:lnTo>
                    <a:pt x="124" y="6"/>
                  </a:lnTo>
                  <a:lnTo>
                    <a:pt x="150" y="26"/>
                  </a:lnTo>
                  <a:lnTo>
                    <a:pt x="131" y="4"/>
                  </a:lnTo>
                  <a:lnTo>
                    <a:pt x="114" y="0"/>
                  </a:lnTo>
                  <a:lnTo>
                    <a:pt x="97" y="2"/>
                  </a:lnTo>
                  <a:lnTo>
                    <a:pt x="80" y="9"/>
                  </a:lnTo>
                  <a:lnTo>
                    <a:pt x="59" y="26"/>
                  </a:lnTo>
                  <a:lnTo>
                    <a:pt x="38" y="15"/>
                  </a:lnTo>
                  <a:lnTo>
                    <a:pt x="1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67"/>
            <p:cNvSpPr>
              <a:spLocks/>
            </p:cNvSpPr>
            <p:nvPr/>
          </p:nvSpPr>
          <p:spPr bwMode="auto">
            <a:xfrm>
              <a:off x="2382" y="3080"/>
              <a:ext cx="30" cy="37"/>
            </a:xfrm>
            <a:custGeom>
              <a:avLst/>
              <a:gdLst>
                <a:gd name="T0" fmla="*/ 38 w 59"/>
                <a:gd name="T1" fmla="*/ 0 h 74"/>
                <a:gd name="T2" fmla="*/ 15 w 59"/>
                <a:gd name="T3" fmla="*/ 0 h 74"/>
                <a:gd name="T4" fmla="*/ 0 w 59"/>
                <a:gd name="T5" fmla="*/ 27 h 74"/>
                <a:gd name="T6" fmla="*/ 4 w 59"/>
                <a:gd name="T7" fmla="*/ 53 h 74"/>
                <a:gd name="T8" fmla="*/ 19 w 59"/>
                <a:gd name="T9" fmla="*/ 72 h 74"/>
                <a:gd name="T10" fmla="*/ 44 w 59"/>
                <a:gd name="T11" fmla="*/ 74 h 74"/>
                <a:gd name="T12" fmla="*/ 59 w 59"/>
                <a:gd name="T13" fmla="*/ 61 h 74"/>
                <a:gd name="T14" fmla="*/ 40 w 59"/>
                <a:gd name="T15" fmla="*/ 68 h 74"/>
                <a:gd name="T16" fmla="*/ 23 w 59"/>
                <a:gd name="T17" fmla="*/ 61 h 74"/>
                <a:gd name="T18" fmla="*/ 11 w 59"/>
                <a:gd name="T19" fmla="*/ 44 h 74"/>
                <a:gd name="T20" fmla="*/ 11 w 59"/>
                <a:gd name="T21" fmla="*/ 23 h 74"/>
                <a:gd name="T22" fmla="*/ 23 w 59"/>
                <a:gd name="T23" fmla="*/ 9 h 74"/>
                <a:gd name="T24" fmla="*/ 38 w 59"/>
                <a:gd name="T25" fmla="*/ 0 h 74"/>
                <a:gd name="T26" fmla="*/ 38 w 59"/>
                <a:gd name="T27" fmla="*/ 0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74"/>
                <a:gd name="T44" fmla="*/ 59 w 59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74">
                  <a:moveTo>
                    <a:pt x="38" y="0"/>
                  </a:moveTo>
                  <a:lnTo>
                    <a:pt x="15" y="0"/>
                  </a:lnTo>
                  <a:lnTo>
                    <a:pt x="0" y="27"/>
                  </a:lnTo>
                  <a:lnTo>
                    <a:pt x="4" y="53"/>
                  </a:lnTo>
                  <a:lnTo>
                    <a:pt x="19" y="72"/>
                  </a:lnTo>
                  <a:lnTo>
                    <a:pt x="44" y="74"/>
                  </a:lnTo>
                  <a:lnTo>
                    <a:pt x="59" y="61"/>
                  </a:lnTo>
                  <a:lnTo>
                    <a:pt x="40" y="68"/>
                  </a:lnTo>
                  <a:lnTo>
                    <a:pt x="23" y="61"/>
                  </a:lnTo>
                  <a:lnTo>
                    <a:pt x="11" y="44"/>
                  </a:lnTo>
                  <a:lnTo>
                    <a:pt x="11" y="23"/>
                  </a:lnTo>
                  <a:lnTo>
                    <a:pt x="2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68"/>
            <p:cNvSpPr>
              <a:spLocks/>
            </p:cNvSpPr>
            <p:nvPr/>
          </p:nvSpPr>
          <p:spPr bwMode="auto">
            <a:xfrm>
              <a:off x="2430" y="3071"/>
              <a:ext cx="19" cy="36"/>
            </a:xfrm>
            <a:custGeom>
              <a:avLst/>
              <a:gdLst>
                <a:gd name="T0" fmla="*/ 38 w 38"/>
                <a:gd name="T1" fmla="*/ 0 h 70"/>
                <a:gd name="T2" fmla="*/ 15 w 38"/>
                <a:gd name="T3" fmla="*/ 0 h 70"/>
                <a:gd name="T4" fmla="*/ 0 w 38"/>
                <a:gd name="T5" fmla="*/ 19 h 70"/>
                <a:gd name="T6" fmla="*/ 0 w 38"/>
                <a:gd name="T7" fmla="*/ 49 h 70"/>
                <a:gd name="T8" fmla="*/ 11 w 38"/>
                <a:gd name="T9" fmla="*/ 70 h 70"/>
                <a:gd name="T10" fmla="*/ 32 w 38"/>
                <a:gd name="T11" fmla="*/ 70 h 70"/>
                <a:gd name="T12" fmla="*/ 17 w 38"/>
                <a:gd name="T13" fmla="*/ 63 h 70"/>
                <a:gd name="T14" fmla="*/ 10 w 38"/>
                <a:gd name="T15" fmla="*/ 44 h 70"/>
                <a:gd name="T16" fmla="*/ 8 w 38"/>
                <a:gd name="T17" fmla="*/ 21 h 70"/>
                <a:gd name="T18" fmla="*/ 25 w 38"/>
                <a:gd name="T19" fmla="*/ 6 h 70"/>
                <a:gd name="T20" fmla="*/ 38 w 38"/>
                <a:gd name="T21" fmla="*/ 0 h 70"/>
                <a:gd name="T22" fmla="*/ 38 w 38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70"/>
                <a:gd name="T38" fmla="*/ 38 w 3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70">
                  <a:moveTo>
                    <a:pt x="38" y="0"/>
                  </a:moveTo>
                  <a:lnTo>
                    <a:pt x="15" y="0"/>
                  </a:lnTo>
                  <a:lnTo>
                    <a:pt x="0" y="19"/>
                  </a:lnTo>
                  <a:lnTo>
                    <a:pt x="0" y="49"/>
                  </a:lnTo>
                  <a:lnTo>
                    <a:pt x="11" y="70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10" y="44"/>
                  </a:lnTo>
                  <a:lnTo>
                    <a:pt x="8" y="21"/>
                  </a:lnTo>
                  <a:lnTo>
                    <a:pt x="25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69"/>
            <p:cNvSpPr>
              <a:spLocks/>
            </p:cNvSpPr>
            <p:nvPr/>
          </p:nvSpPr>
          <p:spPr bwMode="auto">
            <a:xfrm>
              <a:off x="2469" y="3077"/>
              <a:ext cx="13" cy="33"/>
            </a:xfrm>
            <a:custGeom>
              <a:avLst/>
              <a:gdLst>
                <a:gd name="T0" fmla="*/ 27 w 27"/>
                <a:gd name="T1" fmla="*/ 0 h 67"/>
                <a:gd name="T2" fmla="*/ 8 w 27"/>
                <a:gd name="T3" fmla="*/ 8 h 67"/>
                <a:gd name="T4" fmla="*/ 0 w 27"/>
                <a:gd name="T5" fmla="*/ 31 h 67"/>
                <a:gd name="T6" fmla="*/ 8 w 27"/>
                <a:gd name="T7" fmla="*/ 59 h 67"/>
                <a:gd name="T8" fmla="*/ 23 w 27"/>
                <a:gd name="T9" fmla="*/ 67 h 67"/>
                <a:gd name="T10" fmla="*/ 15 w 27"/>
                <a:gd name="T11" fmla="*/ 48 h 67"/>
                <a:gd name="T12" fmla="*/ 11 w 27"/>
                <a:gd name="T13" fmla="*/ 25 h 67"/>
                <a:gd name="T14" fmla="*/ 21 w 27"/>
                <a:gd name="T15" fmla="*/ 8 h 67"/>
                <a:gd name="T16" fmla="*/ 27 w 27"/>
                <a:gd name="T17" fmla="*/ 0 h 67"/>
                <a:gd name="T18" fmla="*/ 27 w 2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7"/>
                <a:gd name="T32" fmla="*/ 27 w 2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7">
                  <a:moveTo>
                    <a:pt x="27" y="0"/>
                  </a:moveTo>
                  <a:lnTo>
                    <a:pt x="8" y="8"/>
                  </a:lnTo>
                  <a:lnTo>
                    <a:pt x="0" y="31"/>
                  </a:lnTo>
                  <a:lnTo>
                    <a:pt x="8" y="59"/>
                  </a:lnTo>
                  <a:lnTo>
                    <a:pt x="23" y="67"/>
                  </a:lnTo>
                  <a:lnTo>
                    <a:pt x="15" y="48"/>
                  </a:lnTo>
                  <a:lnTo>
                    <a:pt x="11" y="25"/>
                  </a:lnTo>
                  <a:lnTo>
                    <a:pt x="2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70"/>
            <p:cNvSpPr>
              <a:spLocks/>
            </p:cNvSpPr>
            <p:nvPr/>
          </p:nvSpPr>
          <p:spPr bwMode="auto">
            <a:xfrm>
              <a:off x="2400" y="3147"/>
              <a:ext cx="77" cy="41"/>
            </a:xfrm>
            <a:custGeom>
              <a:avLst/>
              <a:gdLst>
                <a:gd name="T0" fmla="*/ 12 w 154"/>
                <a:gd name="T1" fmla="*/ 23 h 82"/>
                <a:gd name="T2" fmla="*/ 19 w 154"/>
                <a:gd name="T3" fmla="*/ 13 h 82"/>
                <a:gd name="T4" fmla="*/ 31 w 154"/>
                <a:gd name="T5" fmla="*/ 15 h 82"/>
                <a:gd name="T6" fmla="*/ 52 w 154"/>
                <a:gd name="T7" fmla="*/ 32 h 82"/>
                <a:gd name="T8" fmla="*/ 50 w 154"/>
                <a:gd name="T9" fmla="*/ 19 h 82"/>
                <a:gd name="T10" fmla="*/ 63 w 154"/>
                <a:gd name="T11" fmla="*/ 15 h 82"/>
                <a:gd name="T12" fmla="*/ 84 w 154"/>
                <a:gd name="T13" fmla="*/ 27 h 82"/>
                <a:gd name="T14" fmla="*/ 97 w 154"/>
                <a:gd name="T15" fmla="*/ 47 h 82"/>
                <a:gd name="T16" fmla="*/ 97 w 154"/>
                <a:gd name="T17" fmla="*/ 27 h 82"/>
                <a:gd name="T18" fmla="*/ 109 w 154"/>
                <a:gd name="T19" fmla="*/ 25 h 82"/>
                <a:gd name="T20" fmla="*/ 124 w 154"/>
                <a:gd name="T21" fmla="*/ 36 h 82"/>
                <a:gd name="T22" fmla="*/ 145 w 154"/>
                <a:gd name="T23" fmla="*/ 63 h 82"/>
                <a:gd name="T24" fmla="*/ 154 w 154"/>
                <a:gd name="T25" fmla="*/ 82 h 82"/>
                <a:gd name="T26" fmla="*/ 147 w 154"/>
                <a:gd name="T27" fmla="*/ 49 h 82"/>
                <a:gd name="T28" fmla="*/ 126 w 154"/>
                <a:gd name="T29" fmla="*/ 19 h 82"/>
                <a:gd name="T30" fmla="*/ 103 w 154"/>
                <a:gd name="T31" fmla="*/ 8 h 82"/>
                <a:gd name="T32" fmla="*/ 82 w 154"/>
                <a:gd name="T33" fmla="*/ 9 h 82"/>
                <a:gd name="T34" fmla="*/ 52 w 154"/>
                <a:gd name="T35" fmla="*/ 0 h 82"/>
                <a:gd name="T36" fmla="*/ 33 w 154"/>
                <a:gd name="T37" fmla="*/ 2 h 82"/>
                <a:gd name="T38" fmla="*/ 12 w 154"/>
                <a:gd name="T39" fmla="*/ 2 h 82"/>
                <a:gd name="T40" fmla="*/ 0 w 154"/>
                <a:gd name="T41" fmla="*/ 15 h 82"/>
                <a:gd name="T42" fmla="*/ 12 w 154"/>
                <a:gd name="T43" fmla="*/ 23 h 82"/>
                <a:gd name="T44" fmla="*/ 12 w 154"/>
                <a:gd name="T45" fmla="*/ 23 h 8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4"/>
                <a:gd name="T70" fmla="*/ 0 h 82"/>
                <a:gd name="T71" fmla="*/ 154 w 154"/>
                <a:gd name="T72" fmla="*/ 82 h 8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4" h="82">
                  <a:moveTo>
                    <a:pt x="12" y="23"/>
                  </a:moveTo>
                  <a:lnTo>
                    <a:pt x="19" y="13"/>
                  </a:lnTo>
                  <a:lnTo>
                    <a:pt x="31" y="15"/>
                  </a:lnTo>
                  <a:lnTo>
                    <a:pt x="52" y="32"/>
                  </a:lnTo>
                  <a:lnTo>
                    <a:pt x="50" y="19"/>
                  </a:lnTo>
                  <a:lnTo>
                    <a:pt x="63" y="15"/>
                  </a:lnTo>
                  <a:lnTo>
                    <a:pt x="84" y="27"/>
                  </a:lnTo>
                  <a:lnTo>
                    <a:pt x="97" y="47"/>
                  </a:lnTo>
                  <a:lnTo>
                    <a:pt x="97" y="27"/>
                  </a:lnTo>
                  <a:lnTo>
                    <a:pt x="109" y="25"/>
                  </a:lnTo>
                  <a:lnTo>
                    <a:pt x="124" y="36"/>
                  </a:lnTo>
                  <a:lnTo>
                    <a:pt x="145" y="63"/>
                  </a:lnTo>
                  <a:lnTo>
                    <a:pt x="154" y="82"/>
                  </a:lnTo>
                  <a:lnTo>
                    <a:pt x="147" y="49"/>
                  </a:lnTo>
                  <a:lnTo>
                    <a:pt x="126" y="19"/>
                  </a:lnTo>
                  <a:lnTo>
                    <a:pt x="103" y="8"/>
                  </a:lnTo>
                  <a:lnTo>
                    <a:pt x="82" y="9"/>
                  </a:lnTo>
                  <a:lnTo>
                    <a:pt x="52" y="0"/>
                  </a:lnTo>
                  <a:lnTo>
                    <a:pt x="33" y="2"/>
                  </a:lnTo>
                  <a:lnTo>
                    <a:pt x="12" y="2"/>
                  </a:lnTo>
                  <a:lnTo>
                    <a:pt x="0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71"/>
            <p:cNvSpPr>
              <a:spLocks/>
            </p:cNvSpPr>
            <p:nvPr/>
          </p:nvSpPr>
          <p:spPr bwMode="auto">
            <a:xfrm>
              <a:off x="2703" y="1445"/>
              <a:ext cx="109" cy="29"/>
            </a:xfrm>
            <a:custGeom>
              <a:avLst/>
              <a:gdLst>
                <a:gd name="T0" fmla="*/ 18 w 219"/>
                <a:gd name="T1" fmla="*/ 36 h 57"/>
                <a:gd name="T2" fmla="*/ 46 w 219"/>
                <a:gd name="T3" fmla="*/ 30 h 57"/>
                <a:gd name="T4" fmla="*/ 73 w 219"/>
                <a:gd name="T5" fmla="*/ 45 h 57"/>
                <a:gd name="T6" fmla="*/ 113 w 219"/>
                <a:gd name="T7" fmla="*/ 49 h 57"/>
                <a:gd name="T8" fmla="*/ 151 w 219"/>
                <a:gd name="T9" fmla="*/ 47 h 57"/>
                <a:gd name="T10" fmla="*/ 191 w 219"/>
                <a:gd name="T11" fmla="*/ 57 h 57"/>
                <a:gd name="T12" fmla="*/ 219 w 219"/>
                <a:gd name="T13" fmla="*/ 53 h 57"/>
                <a:gd name="T14" fmla="*/ 206 w 219"/>
                <a:gd name="T15" fmla="*/ 30 h 57"/>
                <a:gd name="T16" fmla="*/ 168 w 219"/>
                <a:gd name="T17" fmla="*/ 7 h 57"/>
                <a:gd name="T18" fmla="*/ 134 w 219"/>
                <a:gd name="T19" fmla="*/ 0 h 57"/>
                <a:gd name="T20" fmla="*/ 97 w 219"/>
                <a:gd name="T21" fmla="*/ 0 h 57"/>
                <a:gd name="T22" fmla="*/ 54 w 219"/>
                <a:gd name="T23" fmla="*/ 3 h 57"/>
                <a:gd name="T24" fmla="*/ 25 w 219"/>
                <a:gd name="T25" fmla="*/ 11 h 57"/>
                <a:gd name="T26" fmla="*/ 0 w 219"/>
                <a:gd name="T27" fmla="*/ 36 h 57"/>
                <a:gd name="T28" fmla="*/ 18 w 219"/>
                <a:gd name="T29" fmla="*/ 36 h 57"/>
                <a:gd name="T30" fmla="*/ 18 w 219"/>
                <a:gd name="T31" fmla="*/ 36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57"/>
                <a:gd name="T50" fmla="*/ 219 w 219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57">
                  <a:moveTo>
                    <a:pt x="18" y="36"/>
                  </a:moveTo>
                  <a:lnTo>
                    <a:pt x="46" y="30"/>
                  </a:lnTo>
                  <a:lnTo>
                    <a:pt x="73" y="45"/>
                  </a:lnTo>
                  <a:lnTo>
                    <a:pt x="113" y="49"/>
                  </a:lnTo>
                  <a:lnTo>
                    <a:pt x="151" y="47"/>
                  </a:lnTo>
                  <a:lnTo>
                    <a:pt x="191" y="57"/>
                  </a:lnTo>
                  <a:lnTo>
                    <a:pt x="219" y="53"/>
                  </a:lnTo>
                  <a:lnTo>
                    <a:pt x="206" y="30"/>
                  </a:lnTo>
                  <a:lnTo>
                    <a:pt x="168" y="7"/>
                  </a:lnTo>
                  <a:lnTo>
                    <a:pt x="134" y="0"/>
                  </a:lnTo>
                  <a:lnTo>
                    <a:pt x="97" y="0"/>
                  </a:lnTo>
                  <a:lnTo>
                    <a:pt x="54" y="3"/>
                  </a:lnTo>
                  <a:lnTo>
                    <a:pt x="25" y="11"/>
                  </a:lnTo>
                  <a:lnTo>
                    <a:pt x="0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72"/>
            <p:cNvSpPr>
              <a:spLocks/>
            </p:cNvSpPr>
            <p:nvPr/>
          </p:nvSpPr>
          <p:spPr bwMode="auto">
            <a:xfrm>
              <a:off x="2759" y="1498"/>
              <a:ext cx="37" cy="21"/>
            </a:xfrm>
            <a:custGeom>
              <a:avLst/>
              <a:gdLst>
                <a:gd name="T0" fmla="*/ 17 w 74"/>
                <a:gd name="T1" fmla="*/ 2 h 42"/>
                <a:gd name="T2" fmla="*/ 17 w 74"/>
                <a:gd name="T3" fmla="*/ 17 h 42"/>
                <a:gd name="T4" fmla="*/ 34 w 74"/>
                <a:gd name="T5" fmla="*/ 17 h 42"/>
                <a:gd name="T6" fmla="*/ 38 w 74"/>
                <a:gd name="T7" fmla="*/ 0 h 42"/>
                <a:gd name="T8" fmla="*/ 55 w 74"/>
                <a:gd name="T9" fmla="*/ 4 h 42"/>
                <a:gd name="T10" fmla="*/ 74 w 74"/>
                <a:gd name="T11" fmla="*/ 8 h 42"/>
                <a:gd name="T12" fmla="*/ 68 w 74"/>
                <a:gd name="T13" fmla="*/ 27 h 42"/>
                <a:gd name="T14" fmla="*/ 57 w 74"/>
                <a:gd name="T15" fmla="*/ 42 h 42"/>
                <a:gd name="T16" fmla="*/ 19 w 74"/>
                <a:gd name="T17" fmla="*/ 42 h 42"/>
                <a:gd name="T18" fmla="*/ 2 w 74"/>
                <a:gd name="T19" fmla="*/ 27 h 42"/>
                <a:gd name="T20" fmla="*/ 0 w 74"/>
                <a:gd name="T21" fmla="*/ 0 h 42"/>
                <a:gd name="T22" fmla="*/ 7 w 74"/>
                <a:gd name="T23" fmla="*/ 25 h 42"/>
                <a:gd name="T24" fmla="*/ 21 w 74"/>
                <a:gd name="T25" fmla="*/ 34 h 42"/>
                <a:gd name="T26" fmla="*/ 19 w 74"/>
                <a:gd name="T27" fmla="*/ 25 h 42"/>
                <a:gd name="T28" fmla="*/ 15 w 74"/>
                <a:gd name="T29" fmla="*/ 15 h 42"/>
                <a:gd name="T30" fmla="*/ 17 w 74"/>
                <a:gd name="T31" fmla="*/ 2 h 42"/>
                <a:gd name="T32" fmla="*/ 17 w 74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2"/>
                <a:gd name="T53" fmla="*/ 74 w 7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2">
                  <a:moveTo>
                    <a:pt x="17" y="2"/>
                  </a:moveTo>
                  <a:lnTo>
                    <a:pt x="17" y="17"/>
                  </a:lnTo>
                  <a:lnTo>
                    <a:pt x="34" y="17"/>
                  </a:lnTo>
                  <a:lnTo>
                    <a:pt x="38" y="0"/>
                  </a:lnTo>
                  <a:lnTo>
                    <a:pt x="55" y="4"/>
                  </a:lnTo>
                  <a:lnTo>
                    <a:pt x="74" y="8"/>
                  </a:lnTo>
                  <a:lnTo>
                    <a:pt x="68" y="27"/>
                  </a:lnTo>
                  <a:lnTo>
                    <a:pt x="57" y="42"/>
                  </a:lnTo>
                  <a:lnTo>
                    <a:pt x="19" y="42"/>
                  </a:lnTo>
                  <a:lnTo>
                    <a:pt x="2" y="27"/>
                  </a:lnTo>
                  <a:lnTo>
                    <a:pt x="0" y="0"/>
                  </a:lnTo>
                  <a:lnTo>
                    <a:pt x="7" y="25"/>
                  </a:lnTo>
                  <a:lnTo>
                    <a:pt x="21" y="34"/>
                  </a:lnTo>
                  <a:lnTo>
                    <a:pt x="19" y="25"/>
                  </a:lnTo>
                  <a:lnTo>
                    <a:pt x="15" y="15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73"/>
            <p:cNvSpPr>
              <a:spLocks/>
            </p:cNvSpPr>
            <p:nvPr/>
          </p:nvSpPr>
          <p:spPr bwMode="auto">
            <a:xfrm>
              <a:off x="2713" y="1490"/>
              <a:ext cx="113" cy="34"/>
            </a:xfrm>
            <a:custGeom>
              <a:avLst/>
              <a:gdLst>
                <a:gd name="T0" fmla="*/ 65 w 227"/>
                <a:gd name="T1" fmla="*/ 47 h 68"/>
                <a:gd name="T2" fmla="*/ 69 w 227"/>
                <a:gd name="T3" fmla="*/ 38 h 68"/>
                <a:gd name="T4" fmla="*/ 80 w 227"/>
                <a:gd name="T5" fmla="*/ 26 h 68"/>
                <a:gd name="T6" fmla="*/ 103 w 227"/>
                <a:gd name="T7" fmla="*/ 23 h 68"/>
                <a:gd name="T8" fmla="*/ 130 w 227"/>
                <a:gd name="T9" fmla="*/ 21 h 68"/>
                <a:gd name="T10" fmla="*/ 156 w 227"/>
                <a:gd name="T11" fmla="*/ 26 h 68"/>
                <a:gd name="T12" fmla="*/ 132 w 227"/>
                <a:gd name="T13" fmla="*/ 59 h 68"/>
                <a:gd name="T14" fmla="*/ 147 w 227"/>
                <a:gd name="T15" fmla="*/ 66 h 68"/>
                <a:gd name="T16" fmla="*/ 160 w 227"/>
                <a:gd name="T17" fmla="*/ 61 h 68"/>
                <a:gd name="T18" fmla="*/ 185 w 227"/>
                <a:gd name="T19" fmla="*/ 68 h 68"/>
                <a:gd name="T20" fmla="*/ 202 w 227"/>
                <a:gd name="T21" fmla="*/ 61 h 68"/>
                <a:gd name="T22" fmla="*/ 215 w 227"/>
                <a:gd name="T23" fmla="*/ 59 h 68"/>
                <a:gd name="T24" fmla="*/ 227 w 227"/>
                <a:gd name="T25" fmla="*/ 61 h 68"/>
                <a:gd name="T26" fmla="*/ 221 w 227"/>
                <a:gd name="T27" fmla="*/ 40 h 68"/>
                <a:gd name="T28" fmla="*/ 202 w 227"/>
                <a:gd name="T29" fmla="*/ 13 h 68"/>
                <a:gd name="T30" fmla="*/ 196 w 227"/>
                <a:gd name="T31" fmla="*/ 30 h 68"/>
                <a:gd name="T32" fmla="*/ 185 w 227"/>
                <a:gd name="T33" fmla="*/ 17 h 68"/>
                <a:gd name="T34" fmla="*/ 162 w 227"/>
                <a:gd name="T35" fmla="*/ 13 h 68"/>
                <a:gd name="T36" fmla="*/ 147 w 227"/>
                <a:gd name="T37" fmla="*/ 2 h 68"/>
                <a:gd name="T38" fmla="*/ 128 w 227"/>
                <a:gd name="T39" fmla="*/ 2 h 68"/>
                <a:gd name="T40" fmla="*/ 103 w 227"/>
                <a:gd name="T41" fmla="*/ 0 h 68"/>
                <a:gd name="T42" fmla="*/ 56 w 227"/>
                <a:gd name="T43" fmla="*/ 15 h 68"/>
                <a:gd name="T44" fmla="*/ 27 w 227"/>
                <a:gd name="T45" fmla="*/ 23 h 68"/>
                <a:gd name="T46" fmla="*/ 18 w 227"/>
                <a:gd name="T47" fmla="*/ 38 h 68"/>
                <a:gd name="T48" fmla="*/ 0 w 227"/>
                <a:gd name="T49" fmla="*/ 49 h 68"/>
                <a:gd name="T50" fmla="*/ 10 w 227"/>
                <a:gd name="T51" fmla="*/ 63 h 68"/>
                <a:gd name="T52" fmla="*/ 40 w 227"/>
                <a:gd name="T53" fmla="*/ 59 h 68"/>
                <a:gd name="T54" fmla="*/ 65 w 227"/>
                <a:gd name="T55" fmla="*/ 59 h 68"/>
                <a:gd name="T56" fmla="*/ 80 w 227"/>
                <a:gd name="T57" fmla="*/ 55 h 68"/>
                <a:gd name="T58" fmla="*/ 65 w 227"/>
                <a:gd name="T59" fmla="*/ 47 h 68"/>
                <a:gd name="T60" fmla="*/ 65 w 227"/>
                <a:gd name="T61" fmla="*/ 47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7"/>
                <a:gd name="T94" fmla="*/ 0 h 68"/>
                <a:gd name="T95" fmla="*/ 227 w 227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7" h="68">
                  <a:moveTo>
                    <a:pt x="65" y="47"/>
                  </a:moveTo>
                  <a:lnTo>
                    <a:pt x="69" y="38"/>
                  </a:lnTo>
                  <a:lnTo>
                    <a:pt x="80" y="26"/>
                  </a:lnTo>
                  <a:lnTo>
                    <a:pt x="103" y="23"/>
                  </a:lnTo>
                  <a:lnTo>
                    <a:pt x="130" y="21"/>
                  </a:lnTo>
                  <a:lnTo>
                    <a:pt x="156" y="26"/>
                  </a:lnTo>
                  <a:lnTo>
                    <a:pt x="132" y="59"/>
                  </a:lnTo>
                  <a:lnTo>
                    <a:pt x="147" y="66"/>
                  </a:lnTo>
                  <a:lnTo>
                    <a:pt x="160" y="61"/>
                  </a:lnTo>
                  <a:lnTo>
                    <a:pt x="185" y="68"/>
                  </a:lnTo>
                  <a:lnTo>
                    <a:pt x="202" y="61"/>
                  </a:lnTo>
                  <a:lnTo>
                    <a:pt x="215" y="59"/>
                  </a:lnTo>
                  <a:lnTo>
                    <a:pt x="227" y="61"/>
                  </a:lnTo>
                  <a:lnTo>
                    <a:pt x="221" y="40"/>
                  </a:lnTo>
                  <a:lnTo>
                    <a:pt x="202" y="13"/>
                  </a:lnTo>
                  <a:lnTo>
                    <a:pt x="196" y="30"/>
                  </a:lnTo>
                  <a:lnTo>
                    <a:pt x="185" y="17"/>
                  </a:lnTo>
                  <a:lnTo>
                    <a:pt x="162" y="13"/>
                  </a:lnTo>
                  <a:lnTo>
                    <a:pt x="147" y="2"/>
                  </a:lnTo>
                  <a:lnTo>
                    <a:pt x="128" y="2"/>
                  </a:lnTo>
                  <a:lnTo>
                    <a:pt x="103" y="0"/>
                  </a:lnTo>
                  <a:lnTo>
                    <a:pt x="56" y="15"/>
                  </a:lnTo>
                  <a:lnTo>
                    <a:pt x="27" y="23"/>
                  </a:lnTo>
                  <a:lnTo>
                    <a:pt x="18" y="38"/>
                  </a:lnTo>
                  <a:lnTo>
                    <a:pt x="0" y="49"/>
                  </a:lnTo>
                  <a:lnTo>
                    <a:pt x="10" y="63"/>
                  </a:lnTo>
                  <a:lnTo>
                    <a:pt x="40" y="59"/>
                  </a:lnTo>
                  <a:lnTo>
                    <a:pt x="65" y="59"/>
                  </a:lnTo>
                  <a:lnTo>
                    <a:pt x="80" y="55"/>
                  </a:lnTo>
                  <a:lnTo>
                    <a:pt x="6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74"/>
            <p:cNvSpPr>
              <a:spLocks/>
            </p:cNvSpPr>
            <p:nvPr/>
          </p:nvSpPr>
          <p:spPr bwMode="auto">
            <a:xfrm>
              <a:off x="2723" y="1528"/>
              <a:ext cx="87" cy="18"/>
            </a:xfrm>
            <a:custGeom>
              <a:avLst/>
              <a:gdLst>
                <a:gd name="T0" fmla="*/ 175 w 175"/>
                <a:gd name="T1" fmla="*/ 0 h 36"/>
                <a:gd name="T2" fmla="*/ 145 w 175"/>
                <a:gd name="T3" fmla="*/ 0 h 36"/>
                <a:gd name="T4" fmla="*/ 111 w 175"/>
                <a:gd name="T5" fmla="*/ 21 h 36"/>
                <a:gd name="T6" fmla="*/ 78 w 175"/>
                <a:gd name="T7" fmla="*/ 28 h 36"/>
                <a:gd name="T8" fmla="*/ 50 w 175"/>
                <a:gd name="T9" fmla="*/ 25 h 36"/>
                <a:gd name="T10" fmla="*/ 0 w 175"/>
                <a:gd name="T11" fmla="*/ 13 h 36"/>
                <a:gd name="T12" fmla="*/ 19 w 175"/>
                <a:gd name="T13" fmla="*/ 32 h 36"/>
                <a:gd name="T14" fmla="*/ 56 w 175"/>
                <a:gd name="T15" fmla="*/ 36 h 36"/>
                <a:gd name="T16" fmla="*/ 92 w 175"/>
                <a:gd name="T17" fmla="*/ 36 h 36"/>
                <a:gd name="T18" fmla="*/ 145 w 175"/>
                <a:gd name="T19" fmla="*/ 27 h 36"/>
                <a:gd name="T20" fmla="*/ 162 w 175"/>
                <a:gd name="T21" fmla="*/ 17 h 36"/>
                <a:gd name="T22" fmla="*/ 175 w 175"/>
                <a:gd name="T23" fmla="*/ 0 h 36"/>
                <a:gd name="T24" fmla="*/ 175 w 175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36"/>
                <a:gd name="T41" fmla="*/ 175 w 17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36">
                  <a:moveTo>
                    <a:pt x="175" y="0"/>
                  </a:moveTo>
                  <a:lnTo>
                    <a:pt x="145" y="0"/>
                  </a:lnTo>
                  <a:lnTo>
                    <a:pt x="111" y="21"/>
                  </a:lnTo>
                  <a:lnTo>
                    <a:pt x="78" y="28"/>
                  </a:lnTo>
                  <a:lnTo>
                    <a:pt x="50" y="25"/>
                  </a:lnTo>
                  <a:lnTo>
                    <a:pt x="0" y="13"/>
                  </a:lnTo>
                  <a:lnTo>
                    <a:pt x="19" y="32"/>
                  </a:lnTo>
                  <a:lnTo>
                    <a:pt x="56" y="36"/>
                  </a:lnTo>
                  <a:lnTo>
                    <a:pt x="92" y="36"/>
                  </a:lnTo>
                  <a:lnTo>
                    <a:pt x="145" y="27"/>
                  </a:lnTo>
                  <a:lnTo>
                    <a:pt x="162" y="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75"/>
            <p:cNvSpPr>
              <a:spLocks/>
            </p:cNvSpPr>
            <p:nvPr/>
          </p:nvSpPr>
          <p:spPr bwMode="auto">
            <a:xfrm>
              <a:off x="2783" y="1627"/>
              <a:ext cx="33" cy="16"/>
            </a:xfrm>
            <a:custGeom>
              <a:avLst/>
              <a:gdLst>
                <a:gd name="T0" fmla="*/ 0 w 67"/>
                <a:gd name="T1" fmla="*/ 0 h 32"/>
                <a:gd name="T2" fmla="*/ 31 w 67"/>
                <a:gd name="T3" fmla="*/ 7 h 32"/>
                <a:gd name="T4" fmla="*/ 67 w 67"/>
                <a:gd name="T5" fmla="*/ 32 h 32"/>
                <a:gd name="T6" fmla="*/ 44 w 67"/>
                <a:gd name="T7" fmla="*/ 30 h 32"/>
                <a:gd name="T8" fmla="*/ 21 w 67"/>
                <a:gd name="T9" fmla="*/ 13 h 32"/>
                <a:gd name="T10" fmla="*/ 0 w 67"/>
                <a:gd name="T11" fmla="*/ 0 h 32"/>
                <a:gd name="T12" fmla="*/ 0 w 6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32"/>
                <a:gd name="T23" fmla="*/ 67 w 6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32">
                  <a:moveTo>
                    <a:pt x="0" y="0"/>
                  </a:moveTo>
                  <a:lnTo>
                    <a:pt x="31" y="7"/>
                  </a:lnTo>
                  <a:lnTo>
                    <a:pt x="67" y="32"/>
                  </a:lnTo>
                  <a:lnTo>
                    <a:pt x="44" y="30"/>
                  </a:lnTo>
                  <a:lnTo>
                    <a:pt x="2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76"/>
            <p:cNvSpPr>
              <a:spLocks/>
            </p:cNvSpPr>
            <p:nvPr/>
          </p:nvSpPr>
          <p:spPr bwMode="auto">
            <a:xfrm>
              <a:off x="2701" y="1528"/>
              <a:ext cx="19" cy="19"/>
            </a:xfrm>
            <a:custGeom>
              <a:avLst/>
              <a:gdLst>
                <a:gd name="T0" fmla="*/ 38 w 38"/>
                <a:gd name="T1" fmla="*/ 8 h 38"/>
                <a:gd name="T2" fmla="*/ 11 w 38"/>
                <a:gd name="T3" fmla="*/ 21 h 38"/>
                <a:gd name="T4" fmla="*/ 0 w 38"/>
                <a:gd name="T5" fmla="*/ 38 h 38"/>
                <a:gd name="T6" fmla="*/ 5 w 38"/>
                <a:gd name="T7" fmla="*/ 19 h 38"/>
                <a:gd name="T8" fmla="*/ 24 w 38"/>
                <a:gd name="T9" fmla="*/ 4 h 38"/>
                <a:gd name="T10" fmla="*/ 38 w 38"/>
                <a:gd name="T11" fmla="*/ 0 h 38"/>
                <a:gd name="T12" fmla="*/ 38 w 38"/>
                <a:gd name="T13" fmla="*/ 8 h 38"/>
                <a:gd name="T14" fmla="*/ 38 w 38"/>
                <a:gd name="T15" fmla="*/ 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8"/>
                <a:gd name="T26" fmla="*/ 38 w 38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8">
                  <a:moveTo>
                    <a:pt x="38" y="8"/>
                  </a:moveTo>
                  <a:lnTo>
                    <a:pt x="11" y="21"/>
                  </a:lnTo>
                  <a:lnTo>
                    <a:pt x="0" y="38"/>
                  </a:lnTo>
                  <a:lnTo>
                    <a:pt x="5" y="19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77"/>
            <p:cNvSpPr>
              <a:spLocks/>
            </p:cNvSpPr>
            <p:nvPr/>
          </p:nvSpPr>
          <p:spPr bwMode="auto">
            <a:xfrm>
              <a:off x="2702" y="1519"/>
              <a:ext cx="14" cy="9"/>
            </a:xfrm>
            <a:custGeom>
              <a:avLst/>
              <a:gdLst>
                <a:gd name="T0" fmla="*/ 22 w 28"/>
                <a:gd name="T1" fmla="*/ 7 h 17"/>
                <a:gd name="T2" fmla="*/ 0 w 28"/>
                <a:gd name="T3" fmla="*/ 17 h 17"/>
                <a:gd name="T4" fmla="*/ 13 w 28"/>
                <a:gd name="T5" fmla="*/ 0 h 17"/>
                <a:gd name="T6" fmla="*/ 28 w 28"/>
                <a:gd name="T7" fmla="*/ 2 h 17"/>
                <a:gd name="T8" fmla="*/ 22 w 28"/>
                <a:gd name="T9" fmla="*/ 7 h 17"/>
                <a:gd name="T10" fmla="*/ 22 w 28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7"/>
                <a:gd name="T20" fmla="*/ 28 w 2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7">
                  <a:moveTo>
                    <a:pt x="22" y="7"/>
                  </a:moveTo>
                  <a:lnTo>
                    <a:pt x="0" y="17"/>
                  </a:lnTo>
                  <a:lnTo>
                    <a:pt x="13" y="0"/>
                  </a:lnTo>
                  <a:lnTo>
                    <a:pt x="28" y="2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78"/>
            <p:cNvSpPr>
              <a:spLocks/>
            </p:cNvSpPr>
            <p:nvPr/>
          </p:nvSpPr>
          <p:spPr bwMode="auto">
            <a:xfrm>
              <a:off x="2860" y="1443"/>
              <a:ext cx="216" cy="186"/>
            </a:xfrm>
            <a:custGeom>
              <a:avLst/>
              <a:gdLst>
                <a:gd name="T0" fmla="*/ 386 w 431"/>
                <a:gd name="T1" fmla="*/ 72 h 370"/>
                <a:gd name="T2" fmla="*/ 317 w 431"/>
                <a:gd name="T3" fmla="*/ 70 h 370"/>
                <a:gd name="T4" fmla="*/ 253 w 431"/>
                <a:gd name="T5" fmla="*/ 59 h 370"/>
                <a:gd name="T6" fmla="*/ 186 w 431"/>
                <a:gd name="T7" fmla="*/ 62 h 370"/>
                <a:gd name="T8" fmla="*/ 125 w 431"/>
                <a:gd name="T9" fmla="*/ 99 h 370"/>
                <a:gd name="T10" fmla="*/ 125 w 431"/>
                <a:gd name="T11" fmla="*/ 121 h 370"/>
                <a:gd name="T12" fmla="*/ 156 w 431"/>
                <a:gd name="T13" fmla="*/ 112 h 370"/>
                <a:gd name="T14" fmla="*/ 181 w 431"/>
                <a:gd name="T15" fmla="*/ 99 h 370"/>
                <a:gd name="T16" fmla="*/ 226 w 431"/>
                <a:gd name="T17" fmla="*/ 97 h 370"/>
                <a:gd name="T18" fmla="*/ 181 w 431"/>
                <a:gd name="T19" fmla="*/ 104 h 370"/>
                <a:gd name="T20" fmla="*/ 131 w 431"/>
                <a:gd name="T21" fmla="*/ 135 h 370"/>
                <a:gd name="T22" fmla="*/ 118 w 431"/>
                <a:gd name="T23" fmla="*/ 157 h 370"/>
                <a:gd name="T24" fmla="*/ 137 w 431"/>
                <a:gd name="T25" fmla="*/ 157 h 370"/>
                <a:gd name="T26" fmla="*/ 146 w 431"/>
                <a:gd name="T27" fmla="*/ 175 h 370"/>
                <a:gd name="T28" fmla="*/ 175 w 431"/>
                <a:gd name="T29" fmla="*/ 197 h 370"/>
                <a:gd name="T30" fmla="*/ 165 w 431"/>
                <a:gd name="T31" fmla="*/ 268 h 370"/>
                <a:gd name="T32" fmla="*/ 122 w 431"/>
                <a:gd name="T33" fmla="*/ 370 h 370"/>
                <a:gd name="T34" fmla="*/ 82 w 431"/>
                <a:gd name="T35" fmla="*/ 308 h 370"/>
                <a:gd name="T36" fmla="*/ 57 w 431"/>
                <a:gd name="T37" fmla="*/ 310 h 370"/>
                <a:gd name="T38" fmla="*/ 25 w 431"/>
                <a:gd name="T39" fmla="*/ 332 h 370"/>
                <a:gd name="T40" fmla="*/ 15 w 431"/>
                <a:gd name="T41" fmla="*/ 357 h 370"/>
                <a:gd name="T42" fmla="*/ 0 w 431"/>
                <a:gd name="T43" fmla="*/ 302 h 370"/>
                <a:gd name="T44" fmla="*/ 8 w 431"/>
                <a:gd name="T45" fmla="*/ 203 h 370"/>
                <a:gd name="T46" fmla="*/ 27 w 431"/>
                <a:gd name="T47" fmla="*/ 152 h 370"/>
                <a:gd name="T48" fmla="*/ 23 w 431"/>
                <a:gd name="T49" fmla="*/ 89 h 370"/>
                <a:gd name="T50" fmla="*/ 32 w 431"/>
                <a:gd name="T51" fmla="*/ 72 h 370"/>
                <a:gd name="T52" fmla="*/ 55 w 431"/>
                <a:gd name="T53" fmla="*/ 80 h 370"/>
                <a:gd name="T54" fmla="*/ 87 w 431"/>
                <a:gd name="T55" fmla="*/ 49 h 370"/>
                <a:gd name="T56" fmla="*/ 114 w 431"/>
                <a:gd name="T57" fmla="*/ 32 h 370"/>
                <a:gd name="T58" fmla="*/ 165 w 431"/>
                <a:gd name="T59" fmla="*/ 11 h 370"/>
                <a:gd name="T60" fmla="*/ 215 w 431"/>
                <a:gd name="T61" fmla="*/ 2 h 370"/>
                <a:gd name="T62" fmla="*/ 279 w 431"/>
                <a:gd name="T63" fmla="*/ 0 h 370"/>
                <a:gd name="T64" fmla="*/ 359 w 431"/>
                <a:gd name="T65" fmla="*/ 13 h 370"/>
                <a:gd name="T66" fmla="*/ 431 w 431"/>
                <a:gd name="T67" fmla="*/ 53 h 370"/>
                <a:gd name="T68" fmla="*/ 386 w 431"/>
                <a:gd name="T69" fmla="*/ 72 h 370"/>
                <a:gd name="T70" fmla="*/ 386 w 431"/>
                <a:gd name="T71" fmla="*/ 72 h 3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1"/>
                <a:gd name="T109" fmla="*/ 0 h 370"/>
                <a:gd name="T110" fmla="*/ 431 w 431"/>
                <a:gd name="T111" fmla="*/ 370 h 3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1" h="370">
                  <a:moveTo>
                    <a:pt x="386" y="72"/>
                  </a:moveTo>
                  <a:lnTo>
                    <a:pt x="317" y="70"/>
                  </a:lnTo>
                  <a:lnTo>
                    <a:pt x="253" y="59"/>
                  </a:lnTo>
                  <a:lnTo>
                    <a:pt x="186" y="62"/>
                  </a:lnTo>
                  <a:lnTo>
                    <a:pt x="125" y="99"/>
                  </a:lnTo>
                  <a:lnTo>
                    <a:pt x="125" y="121"/>
                  </a:lnTo>
                  <a:lnTo>
                    <a:pt x="156" y="112"/>
                  </a:lnTo>
                  <a:lnTo>
                    <a:pt x="181" y="99"/>
                  </a:lnTo>
                  <a:lnTo>
                    <a:pt x="226" y="97"/>
                  </a:lnTo>
                  <a:lnTo>
                    <a:pt x="181" y="104"/>
                  </a:lnTo>
                  <a:lnTo>
                    <a:pt x="131" y="135"/>
                  </a:lnTo>
                  <a:lnTo>
                    <a:pt x="118" y="157"/>
                  </a:lnTo>
                  <a:lnTo>
                    <a:pt x="137" y="157"/>
                  </a:lnTo>
                  <a:lnTo>
                    <a:pt x="146" y="175"/>
                  </a:lnTo>
                  <a:lnTo>
                    <a:pt x="175" y="197"/>
                  </a:lnTo>
                  <a:lnTo>
                    <a:pt x="165" y="268"/>
                  </a:lnTo>
                  <a:lnTo>
                    <a:pt x="122" y="370"/>
                  </a:lnTo>
                  <a:lnTo>
                    <a:pt x="82" y="308"/>
                  </a:lnTo>
                  <a:lnTo>
                    <a:pt x="57" y="310"/>
                  </a:lnTo>
                  <a:lnTo>
                    <a:pt x="25" y="332"/>
                  </a:lnTo>
                  <a:lnTo>
                    <a:pt x="15" y="357"/>
                  </a:lnTo>
                  <a:lnTo>
                    <a:pt x="0" y="302"/>
                  </a:lnTo>
                  <a:lnTo>
                    <a:pt x="8" y="203"/>
                  </a:lnTo>
                  <a:lnTo>
                    <a:pt x="27" y="152"/>
                  </a:lnTo>
                  <a:lnTo>
                    <a:pt x="23" y="89"/>
                  </a:lnTo>
                  <a:lnTo>
                    <a:pt x="32" y="72"/>
                  </a:lnTo>
                  <a:lnTo>
                    <a:pt x="55" y="80"/>
                  </a:lnTo>
                  <a:lnTo>
                    <a:pt x="87" y="49"/>
                  </a:lnTo>
                  <a:lnTo>
                    <a:pt x="114" y="32"/>
                  </a:lnTo>
                  <a:lnTo>
                    <a:pt x="165" y="11"/>
                  </a:lnTo>
                  <a:lnTo>
                    <a:pt x="215" y="2"/>
                  </a:lnTo>
                  <a:lnTo>
                    <a:pt x="279" y="0"/>
                  </a:lnTo>
                  <a:lnTo>
                    <a:pt x="359" y="13"/>
                  </a:lnTo>
                  <a:lnTo>
                    <a:pt x="431" y="53"/>
                  </a:lnTo>
                  <a:lnTo>
                    <a:pt x="38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79"/>
            <p:cNvSpPr>
              <a:spLocks/>
            </p:cNvSpPr>
            <p:nvPr/>
          </p:nvSpPr>
          <p:spPr bwMode="auto">
            <a:xfrm>
              <a:off x="2919" y="1473"/>
              <a:ext cx="152" cy="82"/>
            </a:xfrm>
            <a:custGeom>
              <a:avLst/>
              <a:gdLst>
                <a:gd name="T0" fmla="*/ 0 w 304"/>
                <a:gd name="T1" fmla="*/ 100 h 163"/>
                <a:gd name="T2" fmla="*/ 21 w 304"/>
                <a:gd name="T3" fmla="*/ 79 h 163"/>
                <a:gd name="T4" fmla="*/ 53 w 304"/>
                <a:gd name="T5" fmla="*/ 70 h 163"/>
                <a:gd name="T6" fmla="*/ 82 w 304"/>
                <a:gd name="T7" fmla="*/ 55 h 163"/>
                <a:gd name="T8" fmla="*/ 131 w 304"/>
                <a:gd name="T9" fmla="*/ 51 h 163"/>
                <a:gd name="T10" fmla="*/ 177 w 304"/>
                <a:gd name="T11" fmla="*/ 51 h 163"/>
                <a:gd name="T12" fmla="*/ 194 w 304"/>
                <a:gd name="T13" fmla="*/ 38 h 163"/>
                <a:gd name="T14" fmla="*/ 196 w 304"/>
                <a:gd name="T15" fmla="*/ 0 h 163"/>
                <a:gd name="T16" fmla="*/ 296 w 304"/>
                <a:gd name="T17" fmla="*/ 0 h 163"/>
                <a:gd name="T18" fmla="*/ 304 w 304"/>
                <a:gd name="T19" fmla="*/ 70 h 163"/>
                <a:gd name="T20" fmla="*/ 256 w 304"/>
                <a:gd name="T21" fmla="*/ 163 h 163"/>
                <a:gd name="T22" fmla="*/ 205 w 304"/>
                <a:gd name="T23" fmla="*/ 144 h 163"/>
                <a:gd name="T24" fmla="*/ 148 w 304"/>
                <a:gd name="T25" fmla="*/ 154 h 163"/>
                <a:gd name="T26" fmla="*/ 85 w 304"/>
                <a:gd name="T27" fmla="*/ 138 h 163"/>
                <a:gd name="T28" fmla="*/ 144 w 304"/>
                <a:gd name="T29" fmla="*/ 137 h 163"/>
                <a:gd name="T30" fmla="*/ 186 w 304"/>
                <a:gd name="T31" fmla="*/ 119 h 163"/>
                <a:gd name="T32" fmla="*/ 175 w 304"/>
                <a:gd name="T33" fmla="*/ 110 h 163"/>
                <a:gd name="T34" fmla="*/ 140 w 304"/>
                <a:gd name="T35" fmla="*/ 108 h 163"/>
                <a:gd name="T36" fmla="*/ 118 w 304"/>
                <a:gd name="T37" fmla="*/ 97 h 163"/>
                <a:gd name="T38" fmla="*/ 137 w 304"/>
                <a:gd name="T39" fmla="*/ 95 h 163"/>
                <a:gd name="T40" fmla="*/ 137 w 304"/>
                <a:gd name="T41" fmla="*/ 79 h 163"/>
                <a:gd name="T42" fmla="*/ 127 w 304"/>
                <a:gd name="T43" fmla="*/ 72 h 163"/>
                <a:gd name="T44" fmla="*/ 127 w 304"/>
                <a:gd name="T45" fmla="*/ 60 h 163"/>
                <a:gd name="T46" fmla="*/ 101 w 304"/>
                <a:gd name="T47" fmla="*/ 64 h 163"/>
                <a:gd name="T48" fmla="*/ 70 w 304"/>
                <a:gd name="T49" fmla="*/ 72 h 163"/>
                <a:gd name="T50" fmla="*/ 55 w 304"/>
                <a:gd name="T51" fmla="*/ 78 h 163"/>
                <a:gd name="T52" fmla="*/ 59 w 304"/>
                <a:gd name="T53" fmla="*/ 87 h 163"/>
                <a:gd name="T54" fmla="*/ 83 w 304"/>
                <a:gd name="T55" fmla="*/ 93 h 163"/>
                <a:gd name="T56" fmla="*/ 102 w 304"/>
                <a:gd name="T57" fmla="*/ 98 h 163"/>
                <a:gd name="T58" fmla="*/ 82 w 304"/>
                <a:gd name="T59" fmla="*/ 104 h 163"/>
                <a:gd name="T60" fmla="*/ 47 w 304"/>
                <a:gd name="T61" fmla="*/ 95 h 163"/>
                <a:gd name="T62" fmla="*/ 4 w 304"/>
                <a:gd name="T63" fmla="*/ 110 h 163"/>
                <a:gd name="T64" fmla="*/ 0 w 304"/>
                <a:gd name="T65" fmla="*/ 100 h 163"/>
                <a:gd name="T66" fmla="*/ 0 w 304"/>
                <a:gd name="T67" fmla="*/ 100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163"/>
                <a:gd name="T104" fmla="*/ 304 w 304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163">
                  <a:moveTo>
                    <a:pt x="0" y="100"/>
                  </a:moveTo>
                  <a:lnTo>
                    <a:pt x="21" y="79"/>
                  </a:lnTo>
                  <a:lnTo>
                    <a:pt x="53" y="70"/>
                  </a:lnTo>
                  <a:lnTo>
                    <a:pt x="82" y="55"/>
                  </a:lnTo>
                  <a:lnTo>
                    <a:pt x="131" y="51"/>
                  </a:lnTo>
                  <a:lnTo>
                    <a:pt x="177" y="51"/>
                  </a:lnTo>
                  <a:lnTo>
                    <a:pt x="194" y="38"/>
                  </a:lnTo>
                  <a:lnTo>
                    <a:pt x="196" y="0"/>
                  </a:lnTo>
                  <a:lnTo>
                    <a:pt x="296" y="0"/>
                  </a:lnTo>
                  <a:lnTo>
                    <a:pt x="304" y="70"/>
                  </a:lnTo>
                  <a:lnTo>
                    <a:pt x="256" y="163"/>
                  </a:lnTo>
                  <a:lnTo>
                    <a:pt x="205" y="144"/>
                  </a:lnTo>
                  <a:lnTo>
                    <a:pt x="148" y="154"/>
                  </a:lnTo>
                  <a:lnTo>
                    <a:pt x="85" y="138"/>
                  </a:lnTo>
                  <a:lnTo>
                    <a:pt x="144" y="137"/>
                  </a:lnTo>
                  <a:lnTo>
                    <a:pt x="186" y="119"/>
                  </a:lnTo>
                  <a:lnTo>
                    <a:pt x="175" y="110"/>
                  </a:lnTo>
                  <a:lnTo>
                    <a:pt x="140" y="108"/>
                  </a:lnTo>
                  <a:lnTo>
                    <a:pt x="118" y="97"/>
                  </a:lnTo>
                  <a:lnTo>
                    <a:pt x="137" y="95"/>
                  </a:lnTo>
                  <a:lnTo>
                    <a:pt x="137" y="79"/>
                  </a:lnTo>
                  <a:lnTo>
                    <a:pt x="127" y="72"/>
                  </a:lnTo>
                  <a:lnTo>
                    <a:pt x="127" y="60"/>
                  </a:lnTo>
                  <a:lnTo>
                    <a:pt x="101" y="64"/>
                  </a:lnTo>
                  <a:lnTo>
                    <a:pt x="70" y="72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83" y="93"/>
                  </a:lnTo>
                  <a:lnTo>
                    <a:pt x="102" y="98"/>
                  </a:lnTo>
                  <a:lnTo>
                    <a:pt x="82" y="104"/>
                  </a:lnTo>
                  <a:lnTo>
                    <a:pt x="47" y="95"/>
                  </a:lnTo>
                  <a:lnTo>
                    <a:pt x="4" y="11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80"/>
            <p:cNvSpPr>
              <a:spLocks/>
            </p:cNvSpPr>
            <p:nvPr/>
          </p:nvSpPr>
          <p:spPr bwMode="auto">
            <a:xfrm>
              <a:off x="2969" y="1503"/>
              <a:ext cx="9" cy="18"/>
            </a:xfrm>
            <a:custGeom>
              <a:avLst/>
              <a:gdLst>
                <a:gd name="T0" fmla="*/ 9 w 19"/>
                <a:gd name="T1" fmla="*/ 0 h 37"/>
                <a:gd name="T2" fmla="*/ 9 w 19"/>
                <a:gd name="T3" fmla="*/ 19 h 37"/>
                <a:gd name="T4" fmla="*/ 19 w 19"/>
                <a:gd name="T5" fmla="*/ 37 h 37"/>
                <a:gd name="T6" fmla="*/ 11 w 19"/>
                <a:gd name="T7" fmla="*/ 37 h 37"/>
                <a:gd name="T8" fmla="*/ 2 w 19"/>
                <a:gd name="T9" fmla="*/ 19 h 37"/>
                <a:gd name="T10" fmla="*/ 0 w 19"/>
                <a:gd name="T11" fmla="*/ 0 h 37"/>
                <a:gd name="T12" fmla="*/ 9 w 19"/>
                <a:gd name="T13" fmla="*/ 0 h 37"/>
                <a:gd name="T14" fmla="*/ 9 w 19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37"/>
                <a:gd name="T26" fmla="*/ 19 w 19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37">
                  <a:moveTo>
                    <a:pt x="9" y="0"/>
                  </a:moveTo>
                  <a:lnTo>
                    <a:pt x="9" y="19"/>
                  </a:lnTo>
                  <a:lnTo>
                    <a:pt x="19" y="37"/>
                  </a:lnTo>
                  <a:lnTo>
                    <a:pt x="11" y="37"/>
                  </a:lnTo>
                  <a:lnTo>
                    <a:pt x="2" y="1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81"/>
            <p:cNvSpPr>
              <a:spLocks/>
            </p:cNvSpPr>
            <p:nvPr/>
          </p:nvSpPr>
          <p:spPr bwMode="auto">
            <a:xfrm>
              <a:off x="2767" y="1696"/>
              <a:ext cx="61" cy="52"/>
            </a:xfrm>
            <a:custGeom>
              <a:avLst/>
              <a:gdLst>
                <a:gd name="T0" fmla="*/ 0 w 121"/>
                <a:gd name="T1" fmla="*/ 12 h 105"/>
                <a:gd name="T2" fmla="*/ 26 w 121"/>
                <a:gd name="T3" fmla="*/ 31 h 105"/>
                <a:gd name="T4" fmla="*/ 64 w 121"/>
                <a:gd name="T5" fmla="*/ 74 h 105"/>
                <a:gd name="T6" fmla="*/ 121 w 121"/>
                <a:gd name="T7" fmla="*/ 105 h 105"/>
                <a:gd name="T8" fmla="*/ 106 w 121"/>
                <a:gd name="T9" fmla="*/ 80 h 105"/>
                <a:gd name="T10" fmla="*/ 91 w 121"/>
                <a:gd name="T11" fmla="*/ 67 h 105"/>
                <a:gd name="T12" fmla="*/ 74 w 121"/>
                <a:gd name="T13" fmla="*/ 63 h 105"/>
                <a:gd name="T14" fmla="*/ 61 w 121"/>
                <a:gd name="T15" fmla="*/ 16 h 105"/>
                <a:gd name="T16" fmla="*/ 28 w 121"/>
                <a:gd name="T17" fmla="*/ 12 h 105"/>
                <a:gd name="T18" fmla="*/ 0 w 121"/>
                <a:gd name="T19" fmla="*/ 0 h 105"/>
                <a:gd name="T20" fmla="*/ 0 w 121"/>
                <a:gd name="T21" fmla="*/ 12 h 105"/>
                <a:gd name="T22" fmla="*/ 0 w 121"/>
                <a:gd name="T23" fmla="*/ 12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"/>
                <a:gd name="T37" fmla="*/ 0 h 105"/>
                <a:gd name="T38" fmla="*/ 121 w 121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" h="105">
                  <a:moveTo>
                    <a:pt x="0" y="12"/>
                  </a:moveTo>
                  <a:lnTo>
                    <a:pt x="26" y="31"/>
                  </a:lnTo>
                  <a:lnTo>
                    <a:pt x="64" y="74"/>
                  </a:lnTo>
                  <a:lnTo>
                    <a:pt x="121" y="105"/>
                  </a:lnTo>
                  <a:lnTo>
                    <a:pt x="106" y="80"/>
                  </a:lnTo>
                  <a:lnTo>
                    <a:pt x="91" y="67"/>
                  </a:lnTo>
                  <a:lnTo>
                    <a:pt x="74" y="63"/>
                  </a:lnTo>
                  <a:lnTo>
                    <a:pt x="61" y="16"/>
                  </a:lnTo>
                  <a:lnTo>
                    <a:pt x="28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82"/>
            <p:cNvSpPr>
              <a:spLocks/>
            </p:cNvSpPr>
            <p:nvPr/>
          </p:nvSpPr>
          <p:spPr bwMode="auto">
            <a:xfrm>
              <a:off x="2849" y="1728"/>
              <a:ext cx="82" cy="32"/>
            </a:xfrm>
            <a:custGeom>
              <a:avLst/>
              <a:gdLst>
                <a:gd name="T0" fmla="*/ 0 w 164"/>
                <a:gd name="T1" fmla="*/ 57 h 65"/>
                <a:gd name="T2" fmla="*/ 44 w 164"/>
                <a:gd name="T3" fmla="*/ 57 h 65"/>
                <a:gd name="T4" fmla="*/ 76 w 164"/>
                <a:gd name="T5" fmla="*/ 36 h 65"/>
                <a:gd name="T6" fmla="*/ 53 w 164"/>
                <a:gd name="T7" fmla="*/ 34 h 65"/>
                <a:gd name="T8" fmla="*/ 82 w 164"/>
                <a:gd name="T9" fmla="*/ 27 h 65"/>
                <a:gd name="T10" fmla="*/ 90 w 164"/>
                <a:gd name="T11" fmla="*/ 10 h 65"/>
                <a:gd name="T12" fmla="*/ 91 w 164"/>
                <a:gd name="T13" fmla="*/ 23 h 65"/>
                <a:gd name="T14" fmla="*/ 112 w 164"/>
                <a:gd name="T15" fmla="*/ 23 h 65"/>
                <a:gd name="T16" fmla="*/ 137 w 164"/>
                <a:gd name="T17" fmla="*/ 0 h 65"/>
                <a:gd name="T18" fmla="*/ 164 w 164"/>
                <a:gd name="T19" fmla="*/ 6 h 65"/>
                <a:gd name="T20" fmla="*/ 126 w 164"/>
                <a:gd name="T21" fmla="*/ 32 h 65"/>
                <a:gd name="T22" fmla="*/ 74 w 164"/>
                <a:gd name="T23" fmla="*/ 57 h 65"/>
                <a:gd name="T24" fmla="*/ 36 w 164"/>
                <a:gd name="T25" fmla="*/ 65 h 65"/>
                <a:gd name="T26" fmla="*/ 0 w 164"/>
                <a:gd name="T27" fmla="*/ 57 h 65"/>
                <a:gd name="T28" fmla="*/ 0 w 164"/>
                <a:gd name="T29" fmla="*/ 5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65"/>
                <a:gd name="T47" fmla="*/ 164 w 164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65">
                  <a:moveTo>
                    <a:pt x="0" y="57"/>
                  </a:moveTo>
                  <a:lnTo>
                    <a:pt x="44" y="57"/>
                  </a:lnTo>
                  <a:lnTo>
                    <a:pt x="76" y="36"/>
                  </a:lnTo>
                  <a:lnTo>
                    <a:pt x="53" y="34"/>
                  </a:lnTo>
                  <a:lnTo>
                    <a:pt x="82" y="27"/>
                  </a:lnTo>
                  <a:lnTo>
                    <a:pt x="90" y="10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37" y="0"/>
                  </a:lnTo>
                  <a:lnTo>
                    <a:pt x="164" y="6"/>
                  </a:lnTo>
                  <a:lnTo>
                    <a:pt x="126" y="32"/>
                  </a:lnTo>
                  <a:lnTo>
                    <a:pt x="74" y="57"/>
                  </a:lnTo>
                  <a:lnTo>
                    <a:pt x="36" y="6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83"/>
            <p:cNvSpPr>
              <a:spLocks/>
            </p:cNvSpPr>
            <p:nvPr/>
          </p:nvSpPr>
          <p:spPr bwMode="auto">
            <a:xfrm>
              <a:off x="2699" y="1591"/>
              <a:ext cx="87" cy="168"/>
            </a:xfrm>
            <a:custGeom>
              <a:avLst/>
              <a:gdLst>
                <a:gd name="T0" fmla="*/ 175 w 175"/>
                <a:gd name="T1" fmla="*/ 0 h 337"/>
                <a:gd name="T2" fmla="*/ 123 w 175"/>
                <a:gd name="T3" fmla="*/ 42 h 337"/>
                <a:gd name="T4" fmla="*/ 82 w 175"/>
                <a:gd name="T5" fmla="*/ 93 h 337"/>
                <a:gd name="T6" fmla="*/ 74 w 175"/>
                <a:gd name="T7" fmla="*/ 118 h 337"/>
                <a:gd name="T8" fmla="*/ 74 w 175"/>
                <a:gd name="T9" fmla="*/ 175 h 337"/>
                <a:gd name="T10" fmla="*/ 108 w 175"/>
                <a:gd name="T11" fmla="*/ 278 h 337"/>
                <a:gd name="T12" fmla="*/ 112 w 175"/>
                <a:gd name="T13" fmla="*/ 337 h 337"/>
                <a:gd name="T14" fmla="*/ 74 w 175"/>
                <a:gd name="T15" fmla="*/ 285 h 337"/>
                <a:gd name="T16" fmla="*/ 47 w 175"/>
                <a:gd name="T17" fmla="*/ 225 h 337"/>
                <a:gd name="T18" fmla="*/ 34 w 175"/>
                <a:gd name="T19" fmla="*/ 175 h 337"/>
                <a:gd name="T20" fmla="*/ 25 w 175"/>
                <a:gd name="T21" fmla="*/ 116 h 337"/>
                <a:gd name="T22" fmla="*/ 6 w 175"/>
                <a:gd name="T23" fmla="*/ 97 h 337"/>
                <a:gd name="T24" fmla="*/ 0 w 175"/>
                <a:gd name="T25" fmla="*/ 76 h 337"/>
                <a:gd name="T26" fmla="*/ 42 w 175"/>
                <a:gd name="T27" fmla="*/ 46 h 337"/>
                <a:gd name="T28" fmla="*/ 74 w 175"/>
                <a:gd name="T29" fmla="*/ 33 h 337"/>
                <a:gd name="T30" fmla="*/ 108 w 175"/>
                <a:gd name="T31" fmla="*/ 21 h 337"/>
                <a:gd name="T32" fmla="*/ 139 w 175"/>
                <a:gd name="T33" fmla="*/ 6 h 337"/>
                <a:gd name="T34" fmla="*/ 175 w 175"/>
                <a:gd name="T35" fmla="*/ 0 h 337"/>
                <a:gd name="T36" fmla="*/ 175 w 175"/>
                <a:gd name="T37" fmla="*/ 0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37"/>
                <a:gd name="T59" fmla="*/ 175 w 175"/>
                <a:gd name="T60" fmla="*/ 337 h 3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37">
                  <a:moveTo>
                    <a:pt x="175" y="0"/>
                  </a:moveTo>
                  <a:lnTo>
                    <a:pt x="123" y="42"/>
                  </a:lnTo>
                  <a:lnTo>
                    <a:pt x="82" y="93"/>
                  </a:lnTo>
                  <a:lnTo>
                    <a:pt x="74" y="118"/>
                  </a:lnTo>
                  <a:lnTo>
                    <a:pt x="74" y="175"/>
                  </a:lnTo>
                  <a:lnTo>
                    <a:pt x="108" y="278"/>
                  </a:lnTo>
                  <a:lnTo>
                    <a:pt x="112" y="337"/>
                  </a:lnTo>
                  <a:lnTo>
                    <a:pt x="74" y="285"/>
                  </a:lnTo>
                  <a:lnTo>
                    <a:pt x="47" y="225"/>
                  </a:lnTo>
                  <a:lnTo>
                    <a:pt x="34" y="175"/>
                  </a:lnTo>
                  <a:lnTo>
                    <a:pt x="25" y="116"/>
                  </a:lnTo>
                  <a:lnTo>
                    <a:pt x="6" y="97"/>
                  </a:lnTo>
                  <a:lnTo>
                    <a:pt x="0" y="76"/>
                  </a:lnTo>
                  <a:lnTo>
                    <a:pt x="42" y="46"/>
                  </a:lnTo>
                  <a:lnTo>
                    <a:pt x="74" y="33"/>
                  </a:lnTo>
                  <a:lnTo>
                    <a:pt x="108" y="21"/>
                  </a:lnTo>
                  <a:lnTo>
                    <a:pt x="139" y="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84"/>
            <p:cNvSpPr>
              <a:spLocks/>
            </p:cNvSpPr>
            <p:nvPr/>
          </p:nvSpPr>
          <p:spPr bwMode="auto">
            <a:xfrm>
              <a:off x="2759" y="1686"/>
              <a:ext cx="11" cy="26"/>
            </a:xfrm>
            <a:custGeom>
              <a:avLst/>
              <a:gdLst>
                <a:gd name="T0" fmla="*/ 21 w 22"/>
                <a:gd name="T1" fmla="*/ 0 h 54"/>
                <a:gd name="T2" fmla="*/ 0 w 22"/>
                <a:gd name="T3" fmla="*/ 8 h 54"/>
                <a:gd name="T4" fmla="*/ 2 w 22"/>
                <a:gd name="T5" fmla="*/ 54 h 54"/>
                <a:gd name="T6" fmla="*/ 22 w 22"/>
                <a:gd name="T7" fmla="*/ 27 h 54"/>
                <a:gd name="T8" fmla="*/ 21 w 22"/>
                <a:gd name="T9" fmla="*/ 0 h 54"/>
                <a:gd name="T10" fmla="*/ 21 w 2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4"/>
                <a:gd name="T20" fmla="*/ 22 w 2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4">
                  <a:moveTo>
                    <a:pt x="21" y="0"/>
                  </a:moveTo>
                  <a:lnTo>
                    <a:pt x="0" y="8"/>
                  </a:lnTo>
                  <a:lnTo>
                    <a:pt x="2" y="54"/>
                  </a:lnTo>
                  <a:lnTo>
                    <a:pt x="22" y="2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85"/>
            <p:cNvSpPr>
              <a:spLocks/>
            </p:cNvSpPr>
            <p:nvPr/>
          </p:nvSpPr>
          <p:spPr bwMode="auto">
            <a:xfrm>
              <a:off x="2692" y="1083"/>
              <a:ext cx="576" cy="856"/>
            </a:xfrm>
            <a:custGeom>
              <a:avLst/>
              <a:gdLst>
                <a:gd name="T0" fmla="*/ 414 w 1151"/>
                <a:gd name="T1" fmla="*/ 371 h 1713"/>
                <a:gd name="T2" fmla="*/ 556 w 1151"/>
                <a:gd name="T3" fmla="*/ 352 h 1713"/>
                <a:gd name="T4" fmla="*/ 670 w 1151"/>
                <a:gd name="T5" fmla="*/ 371 h 1713"/>
                <a:gd name="T6" fmla="*/ 680 w 1151"/>
                <a:gd name="T7" fmla="*/ 491 h 1713"/>
                <a:gd name="T8" fmla="*/ 606 w 1151"/>
                <a:gd name="T9" fmla="*/ 601 h 1713"/>
                <a:gd name="T10" fmla="*/ 707 w 1151"/>
                <a:gd name="T11" fmla="*/ 668 h 1713"/>
                <a:gd name="T12" fmla="*/ 707 w 1151"/>
                <a:gd name="T13" fmla="*/ 763 h 1713"/>
                <a:gd name="T14" fmla="*/ 699 w 1151"/>
                <a:gd name="T15" fmla="*/ 968 h 1713"/>
                <a:gd name="T16" fmla="*/ 756 w 1151"/>
                <a:gd name="T17" fmla="*/ 1067 h 1713"/>
                <a:gd name="T18" fmla="*/ 758 w 1151"/>
                <a:gd name="T19" fmla="*/ 1223 h 1713"/>
                <a:gd name="T20" fmla="*/ 684 w 1151"/>
                <a:gd name="T21" fmla="*/ 1403 h 1713"/>
                <a:gd name="T22" fmla="*/ 602 w 1151"/>
                <a:gd name="T23" fmla="*/ 1451 h 1713"/>
                <a:gd name="T24" fmla="*/ 467 w 1151"/>
                <a:gd name="T25" fmla="*/ 1607 h 1713"/>
                <a:gd name="T26" fmla="*/ 389 w 1151"/>
                <a:gd name="T27" fmla="*/ 1631 h 1713"/>
                <a:gd name="T28" fmla="*/ 315 w 1151"/>
                <a:gd name="T29" fmla="*/ 1631 h 1713"/>
                <a:gd name="T30" fmla="*/ 224 w 1151"/>
                <a:gd name="T31" fmla="*/ 1589 h 1713"/>
                <a:gd name="T32" fmla="*/ 300 w 1151"/>
                <a:gd name="T33" fmla="*/ 1643 h 1713"/>
                <a:gd name="T34" fmla="*/ 330 w 1151"/>
                <a:gd name="T35" fmla="*/ 1648 h 1713"/>
                <a:gd name="T36" fmla="*/ 372 w 1151"/>
                <a:gd name="T37" fmla="*/ 1684 h 1713"/>
                <a:gd name="T38" fmla="*/ 357 w 1151"/>
                <a:gd name="T39" fmla="*/ 1652 h 1713"/>
                <a:gd name="T40" fmla="*/ 435 w 1151"/>
                <a:gd name="T41" fmla="*/ 1656 h 1713"/>
                <a:gd name="T42" fmla="*/ 404 w 1151"/>
                <a:gd name="T43" fmla="*/ 1713 h 1713"/>
                <a:gd name="T44" fmla="*/ 522 w 1151"/>
                <a:gd name="T45" fmla="*/ 1646 h 1713"/>
                <a:gd name="T46" fmla="*/ 674 w 1151"/>
                <a:gd name="T47" fmla="*/ 1595 h 1713"/>
                <a:gd name="T48" fmla="*/ 792 w 1151"/>
                <a:gd name="T49" fmla="*/ 1527 h 1713"/>
                <a:gd name="T50" fmla="*/ 948 w 1151"/>
                <a:gd name="T51" fmla="*/ 1384 h 1713"/>
                <a:gd name="T52" fmla="*/ 1011 w 1151"/>
                <a:gd name="T53" fmla="*/ 1300 h 1713"/>
                <a:gd name="T54" fmla="*/ 1018 w 1151"/>
                <a:gd name="T55" fmla="*/ 1255 h 1713"/>
                <a:gd name="T56" fmla="*/ 1022 w 1151"/>
                <a:gd name="T57" fmla="*/ 1036 h 1713"/>
                <a:gd name="T58" fmla="*/ 1075 w 1151"/>
                <a:gd name="T59" fmla="*/ 1004 h 1713"/>
                <a:gd name="T60" fmla="*/ 1111 w 1151"/>
                <a:gd name="T61" fmla="*/ 937 h 1713"/>
                <a:gd name="T62" fmla="*/ 1132 w 1151"/>
                <a:gd name="T63" fmla="*/ 856 h 1713"/>
                <a:gd name="T64" fmla="*/ 1140 w 1151"/>
                <a:gd name="T65" fmla="*/ 778 h 1713"/>
                <a:gd name="T66" fmla="*/ 1127 w 1151"/>
                <a:gd name="T67" fmla="*/ 728 h 1713"/>
                <a:gd name="T68" fmla="*/ 1146 w 1151"/>
                <a:gd name="T69" fmla="*/ 643 h 1713"/>
                <a:gd name="T70" fmla="*/ 1151 w 1151"/>
                <a:gd name="T71" fmla="*/ 506 h 1713"/>
                <a:gd name="T72" fmla="*/ 1121 w 1151"/>
                <a:gd name="T73" fmla="*/ 358 h 1713"/>
                <a:gd name="T74" fmla="*/ 1062 w 1151"/>
                <a:gd name="T75" fmla="*/ 223 h 1713"/>
                <a:gd name="T76" fmla="*/ 938 w 1151"/>
                <a:gd name="T77" fmla="*/ 109 h 1713"/>
                <a:gd name="T78" fmla="*/ 794 w 1151"/>
                <a:gd name="T79" fmla="*/ 31 h 1713"/>
                <a:gd name="T80" fmla="*/ 644 w 1151"/>
                <a:gd name="T81" fmla="*/ 0 h 1713"/>
                <a:gd name="T82" fmla="*/ 524 w 1151"/>
                <a:gd name="T83" fmla="*/ 4 h 1713"/>
                <a:gd name="T84" fmla="*/ 414 w 1151"/>
                <a:gd name="T85" fmla="*/ 27 h 1713"/>
                <a:gd name="T86" fmla="*/ 285 w 1151"/>
                <a:gd name="T87" fmla="*/ 86 h 1713"/>
                <a:gd name="T88" fmla="*/ 165 w 1151"/>
                <a:gd name="T89" fmla="*/ 179 h 1713"/>
                <a:gd name="T90" fmla="*/ 87 w 1151"/>
                <a:gd name="T91" fmla="*/ 278 h 1713"/>
                <a:gd name="T92" fmla="*/ 41 w 1151"/>
                <a:gd name="T93" fmla="*/ 371 h 1713"/>
                <a:gd name="T94" fmla="*/ 19 w 1151"/>
                <a:gd name="T95" fmla="*/ 481 h 1713"/>
                <a:gd name="T96" fmla="*/ 0 w 1151"/>
                <a:gd name="T97" fmla="*/ 614 h 1713"/>
                <a:gd name="T98" fmla="*/ 15 w 1151"/>
                <a:gd name="T99" fmla="*/ 719 h 1713"/>
                <a:gd name="T100" fmla="*/ 41 w 1151"/>
                <a:gd name="T101" fmla="*/ 586 h 1713"/>
                <a:gd name="T102" fmla="*/ 62 w 1151"/>
                <a:gd name="T103" fmla="*/ 443 h 1713"/>
                <a:gd name="T104" fmla="*/ 89 w 1151"/>
                <a:gd name="T105" fmla="*/ 363 h 1713"/>
                <a:gd name="T106" fmla="*/ 114 w 1151"/>
                <a:gd name="T107" fmla="*/ 341 h 1713"/>
                <a:gd name="T108" fmla="*/ 138 w 1151"/>
                <a:gd name="T109" fmla="*/ 352 h 1713"/>
                <a:gd name="T110" fmla="*/ 182 w 1151"/>
                <a:gd name="T111" fmla="*/ 341 h 1713"/>
                <a:gd name="T112" fmla="*/ 237 w 1151"/>
                <a:gd name="T113" fmla="*/ 337 h 1713"/>
                <a:gd name="T114" fmla="*/ 302 w 1151"/>
                <a:gd name="T115" fmla="*/ 352 h 1713"/>
                <a:gd name="T116" fmla="*/ 380 w 1151"/>
                <a:gd name="T117" fmla="*/ 377 h 1713"/>
                <a:gd name="T118" fmla="*/ 414 w 1151"/>
                <a:gd name="T119" fmla="*/ 371 h 1713"/>
                <a:gd name="T120" fmla="*/ 414 w 1151"/>
                <a:gd name="T121" fmla="*/ 371 h 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51"/>
                <a:gd name="T184" fmla="*/ 0 h 1713"/>
                <a:gd name="T185" fmla="*/ 1151 w 1151"/>
                <a:gd name="T186" fmla="*/ 1713 h 17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51" h="1713">
                  <a:moveTo>
                    <a:pt x="414" y="371"/>
                  </a:moveTo>
                  <a:lnTo>
                    <a:pt x="556" y="352"/>
                  </a:lnTo>
                  <a:lnTo>
                    <a:pt x="670" y="371"/>
                  </a:lnTo>
                  <a:lnTo>
                    <a:pt x="680" y="491"/>
                  </a:lnTo>
                  <a:lnTo>
                    <a:pt x="606" y="601"/>
                  </a:lnTo>
                  <a:lnTo>
                    <a:pt x="707" y="668"/>
                  </a:lnTo>
                  <a:lnTo>
                    <a:pt x="707" y="763"/>
                  </a:lnTo>
                  <a:lnTo>
                    <a:pt x="699" y="968"/>
                  </a:lnTo>
                  <a:lnTo>
                    <a:pt x="756" y="1067"/>
                  </a:lnTo>
                  <a:lnTo>
                    <a:pt x="758" y="1223"/>
                  </a:lnTo>
                  <a:lnTo>
                    <a:pt x="684" y="1403"/>
                  </a:lnTo>
                  <a:lnTo>
                    <a:pt x="602" y="1451"/>
                  </a:lnTo>
                  <a:lnTo>
                    <a:pt x="467" y="1607"/>
                  </a:lnTo>
                  <a:lnTo>
                    <a:pt x="389" y="1631"/>
                  </a:lnTo>
                  <a:lnTo>
                    <a:pt x="315" y="1631"/>
                  </a:lnTo>
                  <a:lnTo>
                    <a:pt x="224" y="1589"/>
                  </a:lnTo>
                  <a:lnTo>
                    <a:pt x="300" y="1643"/>
                  </a:lnTo>
                  <a:lnTo>
                    <a:pt x="330" y="1648"/>
                  </a:lnTo>
                  <a:lnTo>
                    <a:pt x="372" y="1684"/>
                  </a:lnTo>
                  <a:lnTo>
                    <a:pt x="357" y="1652"/>
                  </a:lnTo>
                  <a:lnTo>
                    <a:pt x="435" y="1656"/>
                  </a:lnTo>
                  <a:lnTo>
                    <a:pt x="404" y="1713"/>
                  </a:lnTo>
                  <a:lnTo>
                    <a:pt x="522" y="1646"/>
                  </a:lnTo>
                  <a:lnTo>
                    <a:pt x="674" y="1595"/>
                  </a:lnTo>
                  <a:lnTo>
                    <a:pt x="792" y="1527"/>
                  </a:lnTo>
                  <a:lnTo>
                    <a:pt x="948" y="1384"/>
                  </a:lnTo>
                  <a:lnTo>
                    <a:pt x="1011" y="1300"/>
                  </a:lnTo>
                  <a:lnTo>
                    <a:pt x="1018" y="1255"/>
                  </a:lnTo>
                  <a:lnTo>
                    <a:pt x="1022" y="1036"/>
                  </a:lnTo>
                  <a:lnTo>
                    <a:pt x="1075" y="1004"/>
                  </a:lnTo>
                  <a:lnTo>
                    <a:pt x="1111" y="937"/>
                  </a:lnTo>
                  <a:lnTo>
                    <a:pt x="1132" y="856"/>
                  </a:lnTo>
                  <a:lnTo>
                    <a:pt x="1140" y="778"/>
                  </a:lnTo>
                  <a:lnTo>
                    <a:pt x="1127" y="728"/>
                  </a:lnTo>
                  <a:lnTo>
                    <a:pt x="1146" y="643"/>
                  </a:lnTo>
                  <a:lnTo>
                    <a:pt x="1151" y="506"/>
                  </a:lnTo>
                  <a:lnTo>
                    <a:pt x="1121" y="358"/>
                  </a:lnTo>
                  <a:lnTo>
                    <a:pt x="1062" y="223"/>
                  </a:lnTo>
                  <a:lnTo>
                    <a:pt x="938" y="109"/>
                  </a:lnTo>
                  <a:lnTo>
                    <a:pt x="794" y="31"/>
                  </a:lnTo>
                  <a:lnTo>
                    <a:pt x="644" y="0"/>
                  </a:lnTo>
                  <a:lnTo>
                    <a:pt x="524" y="4"/>
                  </a:lnTo>
                  <a:lnTo>
                    <a:pt x="414" y="27"/>
                  </a:lnTo>
                  <a:lnTo>
                    <a:pt x="285" y="86"/>
                  </a:lnTo>
                  <a:lnTo>
                    <a:pt x="165" y="179"/>
                  </a:lnTo>
                  <a:lnTo>
                    <a:pt x="87" y="278"/>
                  </a:lnTo>
                  <a:lnTo>
                    <a:pt x="41" y="371"/>
                  </a:lnTo>
                  <a:lnTo>
                    <a:pt x="19" y="481"/>
                  </a:lnTo>
                  <a:lnTo>
                    <a:pt x="0" y="614"/>
                  </a:lnTo>
                  <a:lnTo>
                    <a:pt x="15" y="719"/>
                  </a:lnTo>
                  <a:lnTo>
                    <a:pt x="41" y="586"/>
                  </a:lnTo>
                  <a:lnTo>
                    <a:pt x="62" y="443"/>
                  </a:lnTo>
                  <a:lnTo>
                    <a:pt x="89" y="363"/>
                  </a:lnTo>
                  <a:lnTo>
                    <a:pt x="114" y="341"/>
                  </a:lnTo>
                  <a:lnTo>
                    <a:pt x="138" y="352"/>
                  </a:lnTo>
                  <a:lnTo>
                    <a:pt x="182" y="341"/>
                  </a:lnTo>
                  <a:lnTo>
                    <a:pt x="237" y="337"/>
                  </a:lnTo>
                  <a:lnTo>
                    <a:pt x="302" y="352"/>
                  </a:lnTo>
                  <a:lnTo>
                    <a:pt x="380" y="377"/>
                  </a:lnTo>
                  <a:lnTo>
                    <a:pt x="414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86"/>
            <p:cNvSpPr>
              <a:spLocks/>
            </p:cNvSpPr>
            <p:nvPr/>
          </p:nvSpPr>
          <p:spPr bwMode="auto">
            <a:xfrm>
              <a:off x="2685" y="1463"/>
              <a:ext cx="103" cy="387"/>
            </a:xfrm>
            <a:custGeom>
              <a:avLst/>
              <a:gdLst>
                <a:gd name="T0" fmla="*/ 31 w 208"/>
                <a:gd name="T1" fmla="*/ 0 h 773"/>
                <a:gd name="T2" fmla="*/ 31 w 208"/>
                <a:gd name="T3" fmla="*/ 114 h 773"/>
                <a:gd name="T4" fmla="*/ 6 w 208"/>
                <a:gd name="T5" fmla="*/ 266 h 773"/>
                <a:gd name="T6" fmla="*/ 16 w 208"/>
                <a:gd name="T7" fmla="*/ 389 h 773"/>
                <a:gd name="T8" fmla="*/ 48 w 208"/>
                <a:gd name="T9" fmla="*/ 513 h 773"/>
                <a:gd name="T10" fmla="*/ 120 w 208"/>
                <a:gd name="T11" fmla="*/ 631 h 773"/>
                <a:gd name="T12" fmla="*/ 208 w 208"/>
                <a:gd name="T13" fmla="*/ 773 h 773"/>
                <a:gd name="T14" fmla="*/ 118 w 208"/>
                <a:gd name="T15" fmla="*/ 646 h 773"/>
                <a:gd name="T16" fmla="*/ 57 w 208"/>
                <a:gd name="T17" fmla="*/ 555 h 773"/>
                <a:gd name="T18" fmla="*/ 25 w 208"/>
                <a:gd name="T19" fmla="*/ 481 h 773"/>
                <a:gd name="T20" fmla="*/ 4 w 208"/>
                <a:gd name="T21" fmla="*/ 378 h 773"/>
                <a:gd name="T22" fmla="*/ 0 w 208"/>
                <a:gd name="T23" fmla="*/ 258 h 773"/>
                <a:gd name="T24" fmla="*/ 21 w 208"/>
                <a:gd name="T25" fmla="*/ 81 h 773"/>
                <a:gd name="T26" fmla="*/ 31 w 208"/>
                <a:gd name="T27" fmla="*/ 0 h 773"/>
                <a:gd name="T28" fmla="*/ 31 w 208"/>
                <a:gd name="T29" fmla="*/ 0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773"/>
                <a:gd name="T47" fmla="*/ 208 w 208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773">
                  <a:moveTo>
                    <a:pt x="31" y="0"/>
                  </a:moveTo>
                  <a:lnTo>
                    <a:pt x="31" y="114"/>
                  </a:lnTo>
                  <a:lnTo>
                    <a:pt x="6" y="266"/>
                  </a:lnTo>
                  <a:lnTo>
                    <a:pt x="16" y="389"/>
                  </a:lnTo>
                  <a:lnTo>
                    <a:pt x="48" y="513"/>
                  </a:lnTo>
                  <a:lnTo>
                    <a:pt x="120" y="631"/>
                  </a:lnTo>
                  <a:lnTo>
                    <a:pt x="208" y="773"/>
                  </a:lnTo>
                  <a:lnTo>
                    <a:pt x="118" y="646"/>
                  </a:lnTo>
                  <a:lnTo>
                    <a:pt x="57" y="555"/>
                  </a:lnTo>
                  <a:lnTo>
                    <a:pt x="25" y="481"/>
                  </a:lnTo>
                  <a:lnTo>
                    <a:pt x="4" y="378"/>
                  </a:lnTo>
                  <a:lnTo>
                    <a:pt x="0" y="258"/>
                  </a:lnTo>
                  <a:lnTo>
                    <a:pt x="21" y="8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87"/>
            <p:cNvSpPr>
              <a:spLocks/>
            </p:cNvSpPr>
            <p:nvPr/>
          </p:nvSpPr>
          <p:spPr bwMode="auto">
            <a:xfrm>
              <a:off x="2820" y="1657"/>
              <a:ext cx="23" cy="33"/>
            </a:xfrm>
            <a:custGeom>
              <a:avLst/>
              <a:gdLst>
                <a:gd name="T0" fmla="*/ 25 w 48"/>
                <a:gd name="T1" fmla="*/ 21 h 65"/>
                <a:gd name="T2" fmla="*/ 0 w 48"/>
                <a:gd name="T3" fmla="*/ 48 h 65"/>
                <a:gd name="T4" fmla="*/ 27 w 48"/>
                <a:gd name="T5" fmla="*/ 65 h 65"/>
                <a:gd name="T6" fmla="*/ 48 w 48"/>
                <a:gd name="T7" fmla="*/ 48 h 65"/>
                <a:gd name="T8" fmla="*/ 48 w 48"/>
                <a:gd name="T9" fmla="*/ 27 h 65"/>
                <a:gd name="T10" fmla="*/ 33 w 48"/>
                <a:gd name="T11" fmla="*/ 0 h 65"/>
                <a:gd name="T12" fmla="*/ 25 w 48"/>
                <a:gd name="T13" fmla="*/ 21 h 65"/>
                <a:gd name="T14" fmla="*/ 25 w 48"/>
                <a:gd name="T15" fmla="*/ 2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5"/>
                <a:gd name="T26" fmla="*/ 48 w 48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5">
                  <a:moveTo>
                    <a:pt x="25" y="21"/>
                  </a:moveTo>
                  <a:lnTo>
                    <a:pt x="0" y="48"/>
                  </a:lnTo>
                  <a:lnTo>
                    <a:pt x="27" y="65"/>
                  </a:lnTo>
                  <a:lnTo>
                    <a:pt x="48" y="48"/>
                  </a:lnTo>
                  <a:lnTo>
                    <a:pt x="48" y="27"/>
                  </a:lnTo>
                  <a:lnTo>
                    <a:pt x="33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88"/>
            <p:cNvSpPr>
              <a:spLocks/>
            </p:cNvSpPr>
            <p:nvPr/>
          </p:nvSpPr>
          <p:spPr bwMode="auto">
            <a:xfrm>
              <a:off x="2806" y="1571"/>
              <a:ext cx="223" cy="272"/>
            </a:xfrm>
            <a:custGeom>
              <a:avLst/>
              <a:gdLst>
                <a:gd name="T0" fmla="*/ 45 w 444"/>
                <a:gd name="T1" fmla="*/ 156 h 544"/>
                <a:gd name="T2" fmla="*/ 81 w 444"/>
                <a:gd name="T3" fmla="*/ 154 h 544"/>
                <a:gd name="T4" fmla="*/ 133 w 444"/>
                <a:gd name="T5" fmla="*/ 124 h 544"/>
                <a:gd name="T6" fmla="*/ 159 w 444"/>
                <a:gd name="T7" fmla="*/ 118 h 544"/>
                <a:gd name="T8" fmla="*/ 194 w 444"/>
                <a:gd name="T9" fmla="*/ 120 h 544"/>
                <a:gd name="T10" fmla="*/ 205 w 444"/>
                <a:gd name="T11" fmla="*/ 107 h 544"/>
                <a:gd name="T12" fmla="*/ 211 w 444"/>
                <a:gd name="T13" fmla="*/ 59 h 544"/>
                <a:gd name="T14" fmla="*/ 273 w 444"/>
                <a:gd name="T15" fmla="*/ 0 h 544"/>
                <a:gd name="T16" fmla="*/ 290 w 444"/>
                <a:gd name="T17" fmla="*/ 48 h 544"/>
                <a:gd name="T18" fmla="*/ 403 w 444"/>
                <a:gd name="T19" fmla="*/ 132 h 544"/>
                <a:gd name="T20" fmla="*/ 444 w 444"/>
                <a:gd name="T21" fmla="*/ 202 h 544"/>
                <a:gd name="T22" fmla="*/ 404 w 444"/>
                <a:gd name="T23" fmla="*/ 312 h 544"/>
                <a:gd name="T24" fmla="*/ 340 w 444"/>
                <a:gd name="T25" fmla="*/ 438 h 544"/>
                <a:gd name="T26" fmla="*/ 279 w 444"/>
                <a:gd name="T27" fmla="*/ 479 h 544"/>
                <a:gd name="T28" fmla="*/ 254 w 444"/>
                <a:gd name="T29" fmla="*/ 544 h 544"/>
                <a:gd name="T30" fmla="*/ 232 w 444"/>
                <a:gd name="T31" fmla="*/ 508 h 544"/>
                <a:gd name="T32" fmla="*/ 171 w 444"/>
                <a:gd name="T33" fmla="*/ 502 h 544"/>
                <a:gd name="T34" fmla="*/ 93 w 444"/>
                <a:gd name="T35" fmla="*/ 502 h 544"/>
                <a:gd name="T36" fmla="*/ 24 w 444"/>
                <a:gd name="T37" fmla="*/ 466 h 544"/>
                <a:gd name="T38" fmla="*/ 0 w 444"/>
                <a:gd name="T39" fmla="*/ 428 h 544"/>
                <a:gd name="T40" fmla="*/ 60 w 444"/>
                <a:gd name="T41" fmla="*/ 459 h 544"/>
                <a:gd name="T42" fmla="*/ 148 w 444"/>
                <a:gd name="T43" fmla="*/ 459 h 544"/>
                <a:gd name="T44" fmla="*/ 178 w 444"/>
                <a:gd name="T45" fmla="*/ 440 h 544"/>
                <a:gd name="T46" fmla="*/ 249 w 444"/>
                <a:gd name="T47" fmla="*/ 371 h 544"/>
                <a:gd name="T48" fmla="*/ 287 w 444"/>
                <a:gd name="T49" fmla="*/ 344 h 544"/>
                <a:gd name="T50" fmla="*/ 311 w 444"/>
                <a:gd name="T51" fmla="*/ 335 h 544"/>
                <a:gd name="T52" fmla="*/ 344 w 444"/>
                <a:gd name="T53" fmla="*/ 337 h 544"/>
                <a:gd name="T54" fmla="*/ 359 w 444"/>
                <a:gd name="T55" fmla="*/ 308 h 544"/>
                <a:gd name="T56" fmla="*/ 332 w 444"/>
                <a:gd name="T57" fmla="*/ 305 h 544"/>
                <a:gd name="T58" fmla="*/ 306 w 444"/>
                <a:gd name="T59" fmla="*/ 308 h 544"/>
                <a:gd name="T60" fmla="*/ 249 w 444"/>
                <a:gd name="T61" fmla="*/ 320 h 544"/>
                <a:gd name="T62" fmla="*/ 260 w 444"/>
                <a:gd name="T63" fmla="*/ 305 h 544"/>
                <a:gd name="T64" fmla="*/ 260 w 444"/>
                <a:gd name="T65" fmla="*/ 276 h 544"/>
                <a:gd name="T66" fmla="*/ 220 w 444"/>
                <a:gd name="T67" fmla="*/ 280 h 544"/>
                <a:gd name="T68" fmla="*/ 116 w 444"/>
                <a:gd name="T69" fmla="*/ 287 h 544"/>
                <a:gd name="T70" fmla="*/ 64 w 444"/>
                <a:gd name="T71" fmla="*/ 280 h 544"/>
                <a:gd name="T72" fmla="*/ 0 w 444"/>
                <a:gd name="T73" fmla="*/ 268 h 544"/>
                <a:gd name="T74" fmla="*/ 66 w 444"/>
                <a:gd name="T75" fmla="*/ 272 h 544"/>
                <a:gd name="T76" fmla="*/ 100 w 444"/>
                <a:gd name="T77" fmla="*/ 267 h 544"/>
                <a:gd name="T78" fmla="*/ 135 w 444"/>
                <a:gd name="T79" fmla="*/ 255 h 544"/>
                <a:gd name="T80" fmla="*/ 197 w 444"/>
                <a:gd name="T81" fmla="*/ 249 h 544"/>
                <a:gd name="T82" fmla="*/ 171 w 444"/>
                <a:gd name="T83" fmla="*/ 213 h 544"/>
                <a:gd name="T84" fmla="*/ 157 w 444"/>
                <a:gd name="T85" fmla="*/ 173 h 544"/>
                <a:gd name="T86" fmla="*/ 116 w 444"/>
                <a:gd name="T87" fmla="*/ 173 h 544"/>
                <a:gd name="T88" fmla="*/ 78 w 444"/>
                <a:gd name="T89" fmla="*/ 168 h 544"/>
                <a:gd name="T90" fmla="*/ 45 w 444"/>
                <a:gd name="T91" fmla="*/ 156 h 544"/>
                <a:gd name="T92" fmla="*/ 45 w 444"/>
                <a:gd name="T93" fmla="*/ 156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4"/>
                <a:gd name="T142" fmla="*/ 0 h 544"/>
                <a:gd name="T143" fmla="*/ 444 w 44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4" h="544">
                  <a:moveTo>
                    <a:pt x="45" y="156"/>
                  </a:moveTo>
                  <a:lnTo>
                    <a:pt x="81" y="154"/>
                  </a:lnTo>
                  <a:lnTo>
                    <a:pt x="133" y="124"/>
                  </a:lnTo>
                  <a:lnTo>
                    <a:pt x="159" y="118"/>
                  </a:lnTo>
                  <a:lnTo>
                    <a:pt x="194" y="120"/>
                  </a:lnTo>
                  <a:lnTo>
                    <a:pt x="205" y="107"/>
                  </a:lnTo>
                  <a:lnTo>
                    <a:pt x="211" y="59"/>
                  </a:lnTo>
                  <a:lnTo>
                    <a:pt x="273" y="0"/>
                  </a:lnTo>
                  <a:lnTo>
                    <a:pt x="290" y="48"/>
                  </a:lnTo>
                  <a:lnTo>
                    <a:pt x="403" y="132"/>
                  </a:lnTo>
                  <a:lnTo>
                    <a:pt x="444" y="202"/>
                  </a:lnTo>
                  <a:lnTo>
                    <a:pt x="404" y="312"/>
                  </a:lnTo>
                  <a:lnTo>
                    <a:pt x="340" y="438"/>
                  </a:lnTo>
                  <a:lnTo>
                    <a:pt x="279" y="479"/>
                  </a:lnTo>
                  <a:lnTo>
                    <a:pt x="254" y="544"/>
                  </a:lnTo>
                  <a:lnTo>
                    <a:pt x="232" y="508"/>
                  </a:lnTo>
                  <a:lnTo>
                    <a:pt x="171" y="502"/>
                  </a:lnTo>
                  <a:lnTo>
                    <a:pt x="93" y="502"/>
                  </a:lnTo>
                  <a:lnTo>
                    <a:pt x="24" y="466"/>
                  </a:lnTo>
                  <a:lnTo>
                    <a:pt x="0" y="428"/>
                  </a:lnTo>
                  <a:lnTo>
                    <a:pt x="60" y="459"/>
                  </a:lnTo>
                  <a:lnTo>
                    <a:pt x="148" y="459"/>
                  </a:lnTo>
                  <a:lnTo>
                    <a:pt x="178" y="440"/>
                  </a:lnTo>
                  <a:lnTo>
                    <a:pt x="249" y="371"/>
                  </a:lnTo>
                  <a:lnTo>
                    <a:pt x="287" y="344"/>
                  </a:lnTo>
                  <a:lnTo>
                    <a:pt x="311" y="335"/>
                  </a:lnTo>
                  <a:lnTo>
                    <a:pt x="344" y="337"/>
                  </a:lnTo>
                  <a:lnTo>
                    <a:pt x="359" y="308"/>
                  </a:lnTo>
                  <a:lnTo>
                    <a:pt x="332" y="305"/>
                  </a:lnTo>
                  <a:lnTo>
                    <a:pt x="306" y="308"/>
                  </a:lnTo>
                  <a:lnTo>
                    <a:pt x="249" y="320"/>
                  </a:lnTo>
                  <a:lnTo>
                    <a:pt x="260" y="305"/>
                  </a:lnTo>
                  <a:lnTo>
                    <a:pt x="260" y="276"/>
                  </a:lnTo>
                  <a:lnTo>
                    <a:pt x="220" y="280"/>
                  </a:lnTo>
                  <a:lnTo>
                    <a:pt x="116" y="287"/>
                  </a:lnTo>
                  <a:lnTo>
                    <a:pt x="64" y="280"/>
                  </a:lnTo>
                  <a:lnTo>
                    <a:pt x="0" y="268"/>
                  </a:lnTo>
                  <a:lnTo>
                    <a:pt x="66" y="272"/>
                  </a:lnTo>
                  <a:lnTo>
                    <a:pt x="100" y="267"/>
                  </a:lnTo>
                  <a:lnTo>
                    <a:pt x="135" y="255"/>
                  </a:lnTo>
                  <a:lnTo>
                    <a:pt x="197" y="249"/>
                  </a:lnTo>
                  <a:lnTo>
                    <a:pt x="171" y="213"/>
                  </a:lnTo>
                  <a:lnTo>
                    <a:pt x="157" y="173"/>
                  </a:lnTo>
                  <a:lnTo>
                    <a:pt x="116" y="173"/>
                  </a:lnTo>
                  <a:lnTo>
                    <a:pt x="78" y="168"/>
                  </a:lnTo>
                  <a:lnTo>
                    <a:pt x="45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89"/>
            <p:cNvSpPr>
              <a:spLocks/>
            </p:cNvSpPr>
            <p:nvPr/>
          </p:nvSpPr>
          <p:spPr bwMode="auto">
            <a:xfrm>
              <a:off x="2854" y="1594"/>
              <a:ext cx="18" cy="54"/>
            </a:xfrm>
            <a:custGeom>
              <a:avLst/>
              <a:gdLst>
                <a:gd name="T0" fmla="*/ 19 w 36"/>
                <a:gd name="T1" fmla="*/ 0 h 106"/>
                <a:gd name="T2" fmla="*/ 19 w 36"/>
                <a:gd name="T3" fmla="*/ 65 h 106"/>
                <a:gd name="T4" fmla="*/ 0 w 36"/>
                <a:gd name="T5" fmla="*/ 106 h 106"/>
                <a:gd name="T6" fmla="*/ 26 w 36"/>
                <a:gd name="T7" fmla="*/ 99 h 106"/>
                <a:gd name="T8" fmla="*/ 36 w 36"/>
                <a:gd name="T9" fmla="*/ 61 h 106"/>
                <a:gd name="T10" fmla="*/ 36 w 36"/>
                <a:gd name="T11" fmla="*/ 15 h 106"/>
                <a:gd name="T12" fmla="*/ 19 w 36"/>
                <a:gd name="T13" fmla="*/ 0 h 106"/>
                <a:gd name="T14" fmla="*/ 19 w 36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06"/>
                <a:gd name="T26" fmla="*/ 36 w 36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06">
                  <a:moveTo>
                    <a:pt x="19" y="0"/>
                  </a:moveTo>
                  <a:lnTo>
                    <a:pt x="19" y="65"/>
                  </a:lnTo>
                  <a:lnTo>
                    <a:pt x="0" y="106"/>
                  </a:lnTo>
                  <a:lnTo>
                    <a:pt x="26" y="99"/>
                  </a:lnTo>
                  <a:lnTo>
                    <a:pt x="36" y="61"/>
                  </a:lnTo>
                  <a:lnTo>
                    <a:pt x="36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050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6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2209800" y="381000"/>
            <a:ext cx="6019800" cy="3086100"/>
          </a:xfrm>
          <a:prstGeom prst="wedgeRoundRectCallout">
            <a:avLst>
              <a:gd name="adj1" fmla="val -34204"/>
              <a:gd name="adj2" fmla="val 706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A </a:t>
            </a:r>
            <a:r>
              <a:rPr lang="en-US" sz="3200" b="1" i="1">
                <a:latin typeface="Times New Roman" pitchFamily="18" charset="0"/>
              </a:rPr>
              <a:t>bank reconciliation</a:t>
            </a:r>
            <a:r>
              <a:rPr lang="en-US" sz="3200">
                <a:latin typeface="Times New Roman" pitchFamily="18" charset="0"/>
              </a:rPr>
              <a:t> is a listing of the items and amounts that cause the cash balance reported in the bank statement to differ from the balance of the cash account in the ledger.</a:t>
            </a: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1828800" y="4038600"/>
            <a:ext cx="1787525" cy="2422525"/>
            <a:chOff x="2067" y="1083"/>
            <a:chExt cx="1606" cy="2150"/>
          </a:xfrm>
        </p:grpSpPr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2106" y="1819"/>
              <a:ext cx="1526" cy="1407"/>
            </a:xfrm>
            <a:custGeom>
              <a:avLst/>
              <a:gdLst>
                <a:gd name="T0" fmla="*/ 1404 w 3052"/>
                <a:gd name="T1" fmla="*/ 98 h 2815"/>
                <a:gd name="T2" fmla="*/ 1190 w 3052"/>
                <a:gd name="T3" fmla="*/ 163 h 2815"/>
                <a:gd name="T4" fmla="*/ 952 w 3052"/>
                <a:gd name="T5" fmla="*/ 243 h 2815"/>
                <a:gd name="T6" fmla="*/ 785 w 3052"/>
                <a:gd name="T7" fmla="*/ 319 h 2815"/>
                <a:gd name="T8" fmla="*/ 673 w 3052"/>
                <a:gd name="T9" fmla="*/ 406 h 2815"/>
                <a:gd name="T10" fmla="*/ 582 w 3052"/>
                <a:gd name="T11" fmla="*/ 576 h 2815"/>
                <a:gd name="T12" fmla="*/ 551 w 3052"/>
                <a:gd name="T13" fmla="*/ 796 h 2815"/>
                <a:gd name="T14" fmla="*/ 500 w 3052"/>
                <a:gd name="T15" fmla="*/ 958 h 2815"/>
                <a:gd name="T16" fmla="*/ 435 w 3052"/>
                <a:gd name="T17" fmla="*/ 1028 h 2815"/>
                <a:gd name="T18" fmla="*/ 412 w 3052"/>
                <a:gd name="T19" fmla="*/ 1121 h 2815"/>
                <a:gd name="T20" fmla="*/ 390 w 3052"/>
                <a:gd name="T21" fmla="*/ 1184 h 2815"/>
                <a:gd name="T22" fmla="*/ 314 w 3052"/>
                <a:gd name="T23" fmla="*/ 1231 h 2815"/>
                <a:gd name="T24" fmla="*/ 226 w 3052"/>
                <a:gd name="T25" fmla="*/ 1336 h 2815"/>
                <a:gd name="T26" fmla="*/ 180 w 3052"/>
                <a:gd name="T27" fmla="*/ 1452 h 2815"/>
                <a:gd name="T28" fmla="*/ 141 w 3052"/>
                <a:gd name="T29" fmla="*/ 1672 h 2815"/>
                <a:gd name="T30" fmla="*/ 8 w 3052"/>
                <a:gd name="T31" fmla="*/ 1777 h 2815"/>
                <a:gd name="T32" fmla="*/ 0 w 3052"/>
                <a:gd name="T33" fmla="*/ 1898 h 2815"/>
                <a:gd name="T34" fmla="*/ 47 w 3052"/>
                <a:gd name="T35" fmla="*/ 2358 h 2815"/>
                <a:gd name="T36" fmla="*/ 175 w 3052"/>
                <a:gd name="T37" fmla="*/ 2486 h 2815"/>
                <a:gd name="T38" fmla="*/ 325 w 3052"/>
                <a:gd name="T39" fmla="*/ 2556 h 2815"/>
                <a:gd name="T40" fmla="*/ 454 w 3052"/>
                <a:gd name="T41" fmla="*/ 2590 h 2815"/>
                <a:gd name="T42" fmla="*/ 466 w 3052"/>
                <a:gd name="T43" fmla="*/ 2636 h 2815"/>
                <a:gd name="T44" fmla="*/ 564 w 3052"/>
                <a:gd name="T45" fmla="*/ 2649 h 2815"/>
                <a:gd name="T46" fmla="*/ 601 w 3052"/>
                <a:gd name="T47" fmla="*/ 2815 h 2815"/>
                <a:gd name="T48" fmla="*/ 2680 w 3052"/>
                <a:gd name="T49" fmla="*/ 2807 h 2815"/>
                <a:gd name="T50" fmla="*/ 3052 w 3052"/>
                <a:gd name="T51" fmla="*/ 528 h 2815"/>
                <a:gd name="T52" fmla="*/ 2855 w 3052"/>
                <a:gd name="T53" fmla="*/ 336 h 2815"/>
                <a:gd name="T54" fmla="*/ 2518 w 3052"/>
                <a:gd name="T55" fmla="*/ 243 h 2815"/>
                <a:gd name="T56" fmla="*/ 2205 w 3052"/>
                <a:gd name="T57" fmla="*/ 0 h 2815"/>
                <a:gd name="T58" fmla="*/ 1828 w 3052"/>
                <a:gd name="T59" fmla="*/ 0 h 2815"/>
                <a:gd name="T60" fmla="*/ 1404 w 3052"/>
                <a:gd name="T61" fmla="*/ 98 h 2815"/>
                <a:gd name="T62" fmla="*/ 1404 w 3052"/>
                <a:gd name="T63" fmla="*/ 98 h 28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2"/>
                <a:gd name="T97" fmla="*/ 0 h 2815"/>
                <a:gd name="T98" fmla="*/ 3052 w 3052"/>
                <a:gd name="T99" fmla="*/ 2815 h 28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2" h="2815">
                  <a:moveTo>
                    <a:pt x="1404" y="98"/>
                  </a:moveTo>
                  <a:lnTo>
                    <a:pt x="1190" y="163"/>
                  </a:lnTo>
                  <a:lnTo>
                    <a:pt x="952" y="243"/>
                  </a:lnTo>
                  <a:lnTo>
                    <a:pt x="785" y="319"/>
                  </a:lnTo>
                  <a:lnTo>
                    <a:pt x="673" y="406"/>
                  </a:lnTo>
                  <a:lnTo>
                    <a:pt x="582" y="576"/>
                  </a:lnTo>
                  <a:lnTo>
                    <a:pt x="551" y="796"/>
                  </a:lnTo>
                  <a:lnTo>
                    <a:pt x="500" y="958"/>
                  </a:lnTo>
                  <a:lnTo>
                    <a:pt x="435" y="1028"/>
                  </a:lnTo>
                  <a:lnTo>
                    <a:pt x="412" y="1121"/>
                  </a:lnTo>
                  <a:lnTo>
                    <a:pt x="390" y="1184"/>
                  </a:lnTo>
                  <a:lnTo>
                    <a:pt x="314" y="1231"/>
                  </a:lnTo>
                  <a:lnTo>
                    <a:pt x="226" y="1336"/>
                  </a:lnTo>
                  <a:lnTo>
                    <a:pt x="180" y="1452"/>
                  </a:lnTo>
                  <a:lnTo>
                    <a:pt x="141" y="1672"/>
                  </a:lnTo>
                  <a:lnTo>
                    <a:pt x="8" y="1777"/>
                  </a:lnTo>
                  <a:lnTo>
                    <a:pt x="0" y="1898"/>
                  </a:lnTo>
                  <a:lnTo>
                    <a:pt x="47" y="2358"/>
                  </a:lnTo>
                  <a:lnTo>
                    <a:pt x="175" y="2486"/>
                  </a:lnTo>
                  <a:lnTo>
                    <a:pt x="325" y="2556"/>
                  </a:lnTo>
                  <a:lnTo>
                    <a:pt x="454" y="2590"/>
                  </a:lnTo>
                  <a:lnTo>
                    <a:pt x="466" y="2636"/>
                  </a:lnTo>
                  <a:lnTo>
                    <a:pt x="564" y="2649"/>
                  </a:lnTo>
                  <a:lnTo>
                    <a:pt x="601" y="2815"/>
                  </a:lnTo>
                  <a:lnTo>
                    <a:pt x="2680" y="2807"/>
                  </a:lnTo>
                  <a:lnTo>
                    <a:pt x="3052" y="528"/>
                  </a:lnTo>
                  <a:lnTo>
                    <a:pt x="2855" y="336"/>
                  </a:lnTo>
                  <a:lnTo>
                    <a:pt x="2518" y="243"/>
                  </a:lnTo>
                  <a:lnTo>
                    <a:pt x="2205" y="0"/>
                  </a:lnTo>
                  <a:lnTo>
                    <a:pt x="1828" y="0"/>
                  </a:lnTo>
                  <a:lnTo>
                    <a:pt x="1404" y="98"/>
                  </a:lnTo>
                  <a:close/>
                </a:path>
              </a:pathLst>
            </a:custGeom>
            <a:solidFill>
              <a:srgbClr val="A3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047" y="2292"/>
              <a:ext cx="202" cy="311"/>
            </a:xfrm>
            <a:custGeom>
              <a:avLst/>
              <a:gdLst>
                <a:gd name="T0" fmla="*/ 288 w 404"/>
                <a:gd name="T1" fmla="*/ 34 h 622"/>
                <a:gd name="T2" fmla="*/ 226 w 404"/>
                <a:gd name="T3" fmla="*/ 169 h 622"/>
                <a:gd name="T4" fmla="*/ 207 w 404"/>
                <a:gd name="T5" fmla="*/ 221 h 622"/>
                <a:gd name="T6" fmla="*/ 68 w 404"/>
                <a:gd name="T7" fmla="*/ 373 h 622"/>
                <a:gd name="T8" fmla="*/ 0 w 404"/>
                <a:gd name="T9" fmla="*/ 506 h 622"/>
                <a:gd name="T10" fmla="*/ 57 w 404"/>
                <a:gd name="T11" fmla="*/ 559 h 622"/>
                <a:gd name="T12" fmla="*/ 62 w 404"/>
                <a:gd name="T13" fmla="*/ 622 h 622"/>
                <a:gd name="T14" fmla="*/ 195 w 404"/>
                <a:gd name="T15" fmla="*/ 506 h 622"/>
                <a:gd name="T16" fmla="*/ 138 w 404"/>
                <a:gd name="T17" fmla="*/ 435 h 622"/>
                <a:gd name="T18" fmla="*/ 283 w 404"/>
                <a:gd name="T19" fmla="*/ 314 h 622"/>
                <a:gd name="T20" fmla="*/ 347 w 404"/>
                <a:gd name="T21" fmla="*/ 70 h 622"/>
                <a:gd name="T22" fmla="*/ 404 w 404"/>
                <a:gd name="T23" fmla="*/ 0 h 622"/>
                <a:gd name="T24" fmla="*/ 288 w 404"/>
                <a:gd name="T25" fmla="*/ 34 h 622"/>
                <a:gd name="T26" fmla="*/ 288 w 404"/>
                <a:gd name="T27" fmla="*/ 34 h 6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4"/>
                <a:gd name="T43" fmla="*/ 0 h 622"/>
                <a:gd name="T44" fmla="*/ 404 w 404"/>
                <a:gd name="T45" fmla="*/ 622 h 6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4" h="622">
                  <a:moveTo>
                    <a:pt x="288" y="34"/>
                  </a:moveTo>
                  <a:lnTo>
                    <a:pt x="226" y="169"/>
                  </a:lnTo>
                  <a:lnTo>
                    <a:pt x="207" y="221"/>
                  </a:lnTo>
                  <a:lnTo>
                    <a:pt x="68" y="373"/>
                  </a:lnTo>
                  <a:lnTo>
                    <a:pt x="0" y="506"/>
                  </a:lnTo>
                  <a:lnTo>
                    <a:pt x="57" y="559"/>
                  </a:lnTo>
                  <a:lnTo>
                    <a:pt x="62" y="622"/>
                  </a:lnTo>
                  <a:lnTo>
                    <a:pt x="195" y="506"/>
                  </a:lnTo>
                  <a:lnTo>
                    <a:pt x="138" y="435"/>
                  </a:lnTo>
                  <a:lnTo>
                    <a:pt x="283" y="314"/>
                  </a:lnTo>
                  <a:lnTo>
                    <a:pt x="347" y="70"/>
                  </a:lnTo>
                  <a:lnTo>
                    <a:pt x="404" y="0"/>
                  </a:lnTo>
                  <a:lnTo>
                    <a:pt x="288" y="3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2612" y="2069"/>
              <a:ext cx="364" cy="575"/>
            </a:xfrm>
            <a:custGeom>
              <a:avLst/>
              <a:gdLst>
                <a:gd name="T0" fmla="*/ 730 w 730"/>
                <a:gd name="T1" fmla="*/ 0 h 1150"/>
                <a:gd name="T2" fmla="*/ 336 w 730"/>
                <a:gd name="T3" fmla="*/ 517 h 1150"/>
                <a:gd name="T4" fmla="*/ 0 w 730"/>
                <a:gd name="T5" fmla="*/ 1150 h 1150"/>
                <a:gd name="T6" fmla="*/ 139 w 730"/>
                <a:gd name="T7" fmla="*/ 767 h 1150"/>
                <a:gd name="T8" fmla="*/ 314 w 730"/>
                <a:gd name="T9" fmla="*/ 493 h 1150"/>
                <a:gd name="T10" fmla="*/ 551 w 730"/>
                <a:gd name="T11" fmla="*/ 179 h 1150"/>
                <a:gd name="T12" fmla="*/ 730 w 730"/>
                <a:gd name="T13" fmla="*/ 0 h 1150"/>
                <a:gd name="T14" fmla="*/ 730 w 730"/>
                <a:gd name="T15" fmla="*/ 0 h 1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1150"/>
                <a:gd name="T26" fmla="*/ 730 w 730"/>
                <a:gd name="T27" fmla="*/ 1150 h 1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1150">
                  <a:moveTo>
                    <a:pt x="730" y="0"/>
                  </a:moveTo>
                  <a:lnTo>
                    <a:pt x="336" y="517"/>
                  </a:lnTo>
                  <a:lnTo>
                    <a:pt x="0" y="1150"/>
                  </a:lnTo>
                  <a:lnTo>
                    <a:pt x="139" y="767"/>
                  </a:lnTo>
                  <a:lnTo>
                    <a:pt x="314" y="493"/>
                  </a:lnTo>
                  <a:lnTo>
                    <a:pt x="551" y="179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2727" y="2801"/>
              <a:ext cx="197" cy="226"/>
            </a:xfrm>
            <a:custGeom>
              <a:avLst/>
              <a:gdLst>
                <a:gd name="T0" fmla="*/ 0 w 393"/>
                <a:gd name="T1" fmla="*/ 0 h 453"/>
                <a:gd name="T2" fmla="*/ 0 w 393"/>
                <a:gd name="T3" fmla="*/ 99 h 453"/>
                <a:gd name="T4" fmla="*/ 82 w 393"/>
                <a:gd name="T5" fmla="*/ 181 h 453"/>
                <a:gd name="T6" fmla="*/ 184 w 393"/>
                <a:gd name="T7" fmla="*/ 297 h 453"/>
                <a:gd name="T8" fmla="*/ 314 w 393"/>
                <a:gd name="T9" fmla="*/ 453 h 453"/>
                <a:gd name="T10" fmla="*/ 300 w 393"/>
                <a:gd name="T11" fmla="*/ 291 h 453"/>
                <a:gd name="T12" fmla="*/ 393 w 393"/>
                <a:gd name="T13" fmla="*/ 337 h 453"/>
                <a:gd name="T14" fmla="*/ 376 w 393"/>
                <a:gd name="T15" fmla="*/ 198 h 453"/>
                <a:gd name="T16" fmla="*/ 272 w 393"/>
                <a:gd name="T17" fmla="*/ 116 h 453"/>
                <a:gd name="T18" fmla="*/ 260 w 393"/>
                <a:gd name="T19" fmla="*/ 249 h 453"/>
                <a:gd name="T20" fmla="*/ 104 w 393"/>
                <a:gd name="T21" fmla="*/ 34 h 453"/>
                <a:gd name="T22" fmla="*/ 57 w 393"/>
                <a:gd name="T23" fmla="*/ 12 h 453"/>
                <a:gd name="T24" fmla="*/ 0 w 393"/>
                <a:gd name="T25" fmla="*/ 0 h 453"/>
                <a:gd name="T26" fmla="*/ 0 w 393"/>
                <a:gd name="T27" fmla="*/ 0 h 4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3"/>
                <a:gd name="T43" fmla="*/ 0 h 453"/>
                <a:gd name="T44" fmla="*/ 393 w 393"/>
                <a:gd name="T45" fmla="*/ 453 h 4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3" h="453">
                  <a:moveTo>
                    <a:pt x="0" y="0"/>
                  </a:moveTo>
                  <a:lnTo>
                    <a:pt x="0" y="99"/>
                  </a:lnTo>
                  <a:lnTo>
                    <a:pt x="82" y="181"/>
                  </a:lnTo>
                  <a:lnTo>
                    <a:pt x="184" y="297"/>
                  </a:lnTo>
                  <a:lnTo>
                    <a:pt x="314" y="453"/>
                  </a:lnTo>
                  <a:lnTo>
                    <a:pt x="300" y="291"/>
                  </a:lnTo>
                  <a:lnTo>
                    <a:pt x="393" y="337"/>
                  </a:lnTo>
                  <a:lnTo>
                    <a:pt x="376" y="198"/>
                  </a:lnTo>
                  <a:lnTo>
                    <a:pt x="272" y="116"/>
                  </a:lnTo>
                  <a:lnTo>
                    <a:pt x="260" y="249"/>
                  </a:lnTo>
                  <a:lnTo>
                    <a:pt x="104" y="34"/>
                  </a:lnTo>
                  <a:lnTo>
                    <a:pt x="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2411" y="2765"/>
              <a:ext cx="238" cy="99"/>
            </a:xfrm>
            <a:custGeom>
              <a:avLst/>
              <a:gdLst>
                <a:gd name="T0" fmla="*/ 17 w 475"/>
                <a:gd name="T1" fmla="*/ 59 h 197"/>
                <a:gd name="T2" fmla="*/ 192 w 475"/>
                <a:gd name="T3" fmla="*/ 82 h 197"/>
                <a:gd name="T4" fmla="*/ 319 w 475"/>
                <a:gd name="T5" fmla="*/ 87 h 197"/>
                <a:gd name="T6" fmla="*/ 475 w 475"/>
                <a:gd name="T7" fmla="*/ 197 h 197"/>
                <a:gd name="T8" fmla="*/ 452 w 475"/>
                <a:gd name="T9" fmla="*/ 99 h 197"/>
                <a:gd name="T10" fmla="*/ 458 w 475"/>
                <a:gd name="T11" fmla="*/ 11 h 197"/>
                <a:gd name="T12" fmla="*/ 302 w 475"/>
                <a:gd name="T13" fmla="*/ 36 h 197"/>
                <a:gd name="T14" fmla="*/ 156 w 475"/>
                <a:gd name="T15" fmla="*/ 24 h 197"/>
                <a:gd name="T16" fmla="*/ 46 w 475"/>
                <a:gd name="T17" fmla="*/ 0 h 197"/>
                <a:gd name="T18" fmla="*/ 0 w 475"/>
                <a:gd name="T19" fmla="*/ 24 h 197"/>
                <a:gd name="T20" fmla="*/ 17 w 475"/>
                <a:gd name="T21" fmla="*/ 59 h 197"/>
                <a:gd name="T22" fmla="*/ 17 w 475"/>
                <a:gd name="T23" fmla="*/ 59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5"/>
                <a:gd name="T37" fmla="*/ 0 h 197"/>
                <a:gd name="T38" fmla="*/ 475 w 475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5" h="197">
                  <a:moveTo>
                    <a:pt x="17" y="59"/>
                  </a:moveTo>
                  <a:lnTo>
                    <a:pt x="192" y="82"/>
                  </a:lnTo>
                  <a:lnTo>
                    <a:pt x="319" y="87"/>
                  </a:lnTo>
                  <a:lnTo>
                    <a:pt x="475" y="197"/>
                  </a:lnTo>
                  <a:lnTo>
                    <a:pt x="452" y="99"/>
                  </a:lnTo>
                  <a:lnTo>
                    <a:pt x="458" y="11"/>
                  </a:lnTo>
                  <a:lnTo>
                    <a:pt x="302" y="36"/>
                  </a:lnTo>
                  <a:lnTo>
                    <a:pt x="156" y="24"/>
                  </a:lnTo>
                  <a:lnTo>
                    <a:pt x="46" y="0"/>
                  </a:lnTo>
                  <a:lnTo>
                    <a:pt x="0" y="24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2379" y="2432"/>
              <a:ext cx="52" cy="270"/>
            </a:xfrm>
            <a:custGeom>
              <a:avLst/>
              <a:gdLst>
                <a:gd name="T0" fmla="*/ 25 w 105"/>
                <a:gd name="T1" fmla="*/ 0 h 539"/>
                <a:gd name="T2" fmla="*/ 37 w 105"/>
                <a:gd name="T3" fmla="*/ 93 h 539"/>
                <a:gd name="T4" fmla="*/ 105 w 105"/>
                <a:gd name="T5" fmla="*/ 254 h 539"/>
                <a:gd name="T6" fmla="*/ 59 w 105"/>
                <a:gd name="T7" fmla="*/ 412 h 539"/>
                <a:gd name="T8" fmla="*/ 37 w 105"/>
                <a:gd name="T9" fmla="*/ 539 h 539"/>
                <a:gd name="T10" fmla="*/ 0 w 105"/>
                <a:gd name="T11" fmla="*/ 214 h 539"/>
                <a:gd name="T12" fmla="*/ 6 w 105"/>
                <a:gd name="T13" fmla="*/ 70 h 539"/>
                <a:gd name="T14" fmla="*/ 25 w 105"/>
                <a:gd name="T15" fmla="*/ 0 h 539"/>
                <a:gd name="T16" fmla="*/ 25 w 105"/>
                <a:gd name="T17" fmla="*/ 0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5"/>
                <a:gd name="T28" fmla="*/ 0 h 539"/>
                <a:gd name="T29" fmla="*/ 105 w 105"/>
                <a:gd name="T30" fmla="*/ 539 h 5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5" h="539">
                  <a:moveTo>
                    <a:pt x="25" y="0"/>
                  </a:moveTo>
                  <a:lnTo>
                    <a:pt x="37" y="93"/>
                  </a:lnTo>
                  <a:lnTo>
                    <a:pt x="105" y="254"/>
                  </a:lnTo>
                  <a:lnTo>
                    <a:pt x="59" y="412"/>
                  </a:lnTo>
                  <a:lnTo>
                    <a:pt x="37" y="539"/>
                  </a:lnTo>
                  <a:lnTo>
                    <a:pt x="0" y="214"/>
                  </a:lnTo>
                  <a:lnTo>
                    <a:pt x="6" y="7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2106" y="2484"/>
              <a:ext cx="113" cy="244"/>
            </a:xfrm>
            <a:custGeom>
              <a:avLst/>
              <a:gdLst>
                <a:gd name="T0" fmla="*/ 215 w 226"/>
                <a:gd name="T1" fmla="*/ 105 h 489"/>
                <a:gd name="T2" fmla="*/ 226 w 226"/>
                <a:gd name="T3" fmla="*/ 255 h 489"/>
                <a:gd name="T4" fmla="*/ 186 w 226"/>
                <a:gd name="T5" fmla="*/ 348 h 489"/>
                <a:gd name="T6" fmla="*/ 209 w 226"/>
                <a:gd name="T7" fmla="*/ 407 h 489"/>
                <a:gd name="T8" fmla="*/ 87 w 226"/>
                <a:gd name="T9" fmla="*/ 418 h 489"/>
                <a:gd name="T10" fmla="*/ 0 w 226"/>
                <a:gd name="T11" fmla="*/ 489 h 489"/>
                <a:gd name="T12" fmla="*/ 0 w 226"/>
                <a:gd name="T13" fmla="*/ 418 h 489"/>
                <a:gd name="T14" fmla="*/ 53 w 226"/>
                <a:gd name="T15" fmla="*/ 378 h 489"/>
                <a:gd name="T16" fmla="*/ 135 w 226"/>
                <a:gd name="T17" fmla="*/ 331 h 489"/>
                <a:gd name="T18" fmla="*/ 175 w 226"/>
                <a:gd name="T19" fmla="*/ 116 h 489"/>
                <a:gd name="T20" fmla="*/ 226 w 226"/>
                <a:gd name="T21" fmla="*/ 0 h 489"/>
                <a:gd name="T22" fmla="*/ 215 w 226"/>
                <a:gd name="T23" fmla="*/ 105 h 489"/>
                <a:gd name="T24" fmla="*/ 215 w 226"/>
                <a:gd name="T25" fmla="*/ 105 h 4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489"/>
                <a:gd name="T41" fmla="*/ 226 w 226"/>
                <a:gd name="T42" fmla="*/ 489 h 4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489">
                  <a:moveTo>
                    <a:pt x="215" y="105"/>
                  </a:moveTo>
                  <a:lnTo>
                    <a:pt x="226" y="255"/>
                  </a:lnTo>
                  <a:lnTo>
                    <a:pt x="186" y="348"/>
                  </a:lnTo>
                  <a:lnTo>
                    <a:pt x="209" y="407"/>
                  </a:lnTo>
                  <a:lnTo>
                    <a:pt x="87" y="418"/>
                  </a:lnTo>
                  <a:lnTo>
                    <a:pt x="0" y="489"/>
                  </a:lnTo>
                  <a:lnTo>
                    <a:pt x="0" y="418"/>
                  </a:lnTo>
                  <a:lnTo>
                    <a:pt x="53" y="378"/>
                  </a:lnTo>
                  <a:lnTo>
                    <a:pt x="135" y="331"/>
                  </a:lnTo>
                  <a:lnTo>
                    <a:pt x="175" y="116"/>
                  </a:lnTo>
                  <a:lnTo>
                    <a:pt x="226" y="0"/>
                  </a:lnTo>
                  <a:lnTo>
                    <a:pt x="215" y="105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2260" y="2432"/>
              <a:ext cx="61" cy="148"/>
            </a:xfrm>
            <a:custGeom>
              <a:avLst/>
              <a:gdLst>
                <a:gd name="T0" fmla="*/ 59 w 121"/>
                <a:gd name="T1" fmla="*/ 0 h 296"/>
                <a:gd name="T2" fmla="*/ 116 w 121"/>
                <a:gd name="T3" fmla="*/ 127 h 296"/>
                <a:gd name="T4" fmla="*/ 121 w 121"/>
                <a:gd name="T5" fmla="*/ 296 h 296"/>
                <a:gd name="T6" fmla="*/ 59 w 121"/>
                <a:gd name="T7" fmla="*/ 214 h 296"/>
                <a:gd name="T8" fmla="*/ 0 w 121"/>
                <a:gd name="T9" fmla="*/ 76 h 296"/>
                <a:gd name="T10" fmla="*/ 11 w 121"/>
                <a:gd name="T11" fmla="*/ 17 h 296"/>
                <a:gd name="T12" fmla="*/ 59 w 121"/>
                <a:gd name="T13" fmla="*/ 0 h 296"/>
                <a:gd name="T14" fmla="*/ 59 w 121"/>
                <a:gd name="T15" fmla="*/ 0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296"/>
                <a:gd name="T26" fmla="*/ 121 w 121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296">
                  <a:moveTo>
                    <a:pt x="59" y="0"/>
                  </a:moveTo>
                  <a:lnTo>
                    <a:pt x="116" y="127"/>
                  </a:lnTo>
                  <a:lnTo>
                    <a:pt x="121" y="296"/>
                  </a:lnTo>
                  <a:lnTo>
                    <a:pt x="59" y="214"/>
                  </a:lnTo>
                  <a:lnTo>
                    <a:pt x="0" y="76"/>
                  </a:lnTo>
                  <a:lnTo>
                    <a:pt x="11" y="1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2388" y="1871"/>
              <a:ext cx="417" cy="325"/>
            </a:xfrm>
            <a:custGeom>
              <a:avLst/>
              <a:gdLst>
                <a:gd name="T0" fmla="*/ 538 w 835"/>
                <a:gd name="T1" fmla="*/ 297 h 650"/>
                <a:gd name="T2" fmla="*/ 725 w 835"/>
                <a:gd name="T3" fmla="*/ 175 h 650"/>
                <a:gd name="T4" fmla="*/ 789 w 835"/>
                <a:gd name="T5" fmla="*/ 150 h 650"/>
                <a:gd name="T6" fmla="*/ 835 w 835"/>
                <a:gd name="T7" fmla="*/ 82 h 650"/>
                <a:gd name="T8" fmla="*/ 835 w 835"/>
                <a:gd name="T9" fmla="*/ 0 h 650"/>
                <a:gd name="T10" fmla="*/ 591 w 835"/>
                <a:gd name="T11" fmla="*/ 65 h 650"/>
                <a:gd name="T12" fmla="*/ 312 w 835"/>
                <a:gd name="T13" fmla="*/ 169 h 650"/>
                <a:gd name="T14" fmla="*/ 202 w 835"/>
                <a:gd name="T15" fmla="*/ 221 h 650"/>
                <a:gd name="T16" fmla="*/ 92 w 835"/>
                <a:gd name="T17" fmla="*/ 308 h 650"/>
                <a:gd name="T18" fmla="*/ 23 w 835"/>
                <a:gd name="T19" fmla="*/ 494 h 650"/>
                <a:gd name="T20" fmla="*/ 0 w 835"/>
                <a:gd name="T21" fmla="*/ 650 h 650"/>
                <a:gd name="T22" fmla="*/ 116 w 835"/>
                <a:gd name="T23" fmla="*/ 418 h 650"/>
                <a:gd name="T24" fmla="*/ 244 w 835"/>
                <a:gd name="T25" fmla="*/ 319 h 650"/>
                <a:gd name="T26" fmla="*/ 371 w 835"/>
                <a:gd name="T27" fmla="*/ 285 h 650"/>
                <a:gd name="T28" fmla="*/ 441 w 835"/>
                <a:gd name="T29" fmla="*/ 297 h 650"/>
                <a:gd name="T30" fmla="*/ 481 w 835"/>
                <a:gd name="T31" fmla="*/ 319 h 650"/>
                <a:gd name="T32" fmla="*/ 538 w 835"/>
                <a:gd name="T33" fmla="*/ 297 h 650"/>
                <a:gd name="T34" fmla="*/ 538 w 835"/>
                <a:gd name="T35" fmla="*/ 297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5"/>
                <a:gd name="T55" fmla="*/ 0 h 650"/>
                <a:gd name="T56" fmla="*/ 835 w 835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5" h="650">
                  <a:moveTo>
                    <a:pt x="538" y="297"/>
                  </a:moveTo>
                  <a:lnTo>
                    <a:pt x="725" y="175"/>
                  </a:lnTo>
                  <a:lnTo>
                    <a:pt x="789" y="150"/>
                  </a:lnTo>
                  <a:lnTo>
                    <a:pt x="835" y="82"/>
                  </a:lnTo>
                  <a:lnTo>
                    <a:pt x="835" y="0"/>
                  </a:lnTo>
                  <a:lnTo>
                    <a:pt x="591" y="65"/>
                  </a:lnTo>
                  <a:lnTo>
                    <a:pt x="312" y="169"/>
                  </a:lnTo>
                  <a:lnTo>
                    <a:pt x="202" y="221"/>
                  </a:lnTo>
                  <a:lnTo>
                    <a:pt x="92" y="308"/>
                  </a:lnTo>
                  <a:lnTo>
                    <a:pt x="23" y="494"/>
                  </a:lnTo>
                  <a:lnTo>
                    <a:pt x="0" y="650"/>
                  </a:lnTo>
                  <a:lnTo>
                    <a:pt x="116" y="418"/>
                  </a:lnTo>
                  <a:lnTo>
                    <a:pt x="244" y="319"/>
                  </a:lnTo>
                  <a:lnTo>
                    <a:pt x="371" y="285"/>
                  </a:lnTo>
                  <a:lnTo>
                    <a:pt x="441" y="297"/>
                  </a:lnTo>
                  <a:lnTo>
                    <a:pt x="481" y="319"/>
                  </a:lnTo>
                  <a:lnTo>
                    <a:pt x="538" y="297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2466" y="2014"/>
              <a:ext cx="250" cy="734"/>
            </a:xfrm>
            <a:custGeom>
              <a:avLst/>
              <a:gdLst>
                <a:gd name="T0" fmla="*/ 65 w 500"/>
                <a:gd name="T1" fmla="*/ 244 h 1470"/>
                <a:gd name="T2" fmla="*/ 0 w 500"/>
                <a:gd name="T3" fmla="*/ 551 h 1470"/>
                <a:gd name="T4" fmla="*/ 6 w 500"/>
                <a:gd name="T5" fmla="*/ 998 h 1470"/>
                <a:gd name="T6" fmla="*/ 99 w 500"/>
                <a:gd name="T7" fmla="*/ 1470 h 1470"/>
                <a:gd name="T8" fmla="*/ 187 w 500"/>
                <a:gd name="T9" fmla="*/ 1376 h 1470"/>
                <a:gd name="T10" fmla="*/ 255 w 500"/>
                <a:gd name="T11" fmla="*/ 1196 h 1470"/>
                <a:gd name="T12" fmla="*/ 244 w 500"/>
                <a:gd name="T13" fmla="*/ 894 h 1470"/>
                <a:gd name="T14" fmla="*/ 280 w 500"/>
                <a:gd name="T15" fmla="*/ 616 h 1470"/>
                <a:gd name="T16" fmla="*/ 435 w 500"/>
                <a:gd name="T17" fmla="*/ 226 h 1470"/>
                <a:gd name="T18" fmla="*/ 500 w 500"/>
                <a:gd name="T19" fmla="*/ 0 h 1470"/>
                <a:gd name="T20" fmla="*/ 285 w 500"/>
                <a:gd name="T21" fmla="*/ 162 h 1470"/>
                <a:gd name="T22" fmla="*/ 209 w 500"/>
                <a:gd name="T23" fmla="*/ 221 h 1470"/>
                <a:gd name="T24" fmla="*/ 285 w 500"/>
                <a:gd name="T25" fmla="*/ 365 h 1470"/>
                <a:gd name="T26" fmla="*/ 145 w 500"/>
                <a:gd name="T27" fmla="*/ 302 h 1470"/>
                <a:gd name="T28" fmla="*/ 65 w 500"/>
                <a:gd name="T29" fmla="*/ 244 h 1470"/>
                <a:gd name="T30" fmla="*/ 65 w 500"/>
                <a:gd name="T31" fmla="*/ 244 h 1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0"/>
                <a:gd name="T49" fmla="*/ 0 h 1470"/>
                <a:gd name="T50" fmla="*/ 500 w 500"/>
                <a:gd name="T51" fmla="*/ 1470 h 1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0" h="1470">
                  <a:moveTo>
                    <a:pt x="65" y="244"/>
                  </a:moveTo>
                  <a:lnTo>
                    <a:pt x="0" y="551"/>
                  </a:lnTo>
                  <a:lnTo>
                    <a:pt x="6" y="998"/>
                  </a:lnTo>
                  <a:lnTo>
                    <a:pt x="99" y="1470"/>
                  </a:lnTo>
                  <a:lnTo>
                    <a:pt x="187" y="1376"/>
                  </a:lnTo>
                  <a:lnTo>
                    <a:pt x="255" y="1196"/>
                  </a:lnTo>
                  <a:lnTo>
                    <a:pt x="244" y="894"/>
                  </a:lnTo>
                  <a:lnTo>
                    <a:pt x="280" y="616"/>
                  </a:lnTo>
                  <a:lnTo>
                    <a:pt x="435" y="226"/>
                  </a:lnTo>
                  <a:lnTo>
                    <a:pt x="500" y="0"/>
                  </a:lnTo>
                  <a:lnTo>
                    <a:pt x="285" y="162"/>
                  </a:lnTo>
                  <a:lnTo>
                    <a:pt x="209" y="221"/>
                  </a:lnTo>
                  <a:lnTo>
                    <a:pt x="285" y="365"/>
                  </a:lnTo>
                  <a:lnTo>
                    <a:pt x="145" y="302"/>
                  </a:lnTo>
                  <a:lnTo>
                    <a:pt x="65" y="244"/>
                  </a:lnTo>
                  <a:close/>
                </a:path>
              </a:pathLst>
            </a:custGeom>
            <a:solidFill>
              <a:srgbClr val="D1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2325" y="2740"/>
              <a:ext cx="100" cy="256"/>
            </a:xfrm>
            <a:custGeom>
              <a:avLst/>
              <a:gdLst>
                <a:gd name="T0" fmla="*/ 200 w 200"/>
                <a:gd name="T1" fmla="*/ 16 h 514"/>
                <a:gd name="T2" fmla="*/ 144 w 200"/>
                <a:gd name="T3" fmla="*/ 82 h 514"/>
                <a:gd name="T4" fmla="*/ 104 w 200"/>
                <a:gd name="T5" fmla="*/ 132 h 514"/>
                <a:gd name="T6" fmla="*/ 80 w 200"/>
                <a:gd name="T7" fmla="*/ 225 h 514"/>
                <a:gd name="T8" fmla="*/ 57 w 200"/>
                <a:gd name="T9" fmla="*/ 514 h 514"/>
                <a:gd name="T10" fmla="*/ 19 w 200"/>
                <a:gd name="T11" fmla="*/ 470 h 514"/>
                <a:gd name="T12" fmla="*/ 0 w 200"/>
                <a:gd name="T13" fmla="*/ 402 h 514"/>
                <a:gd name="T14" fmla="*/ 11 w 200"/>
                <a:gd name="T15" fmla="*/ 192 h 514"/>
                <a:gd name="T16" fmla="*/ 38 w 200"/>
                <a:gd name="T17" fmla="*/ 139 h 514"/>
                <a:gd name="T18" fmla="*/ 112 w 200"/>
                <a:gd name="T19" fmla="*/ 40 h 514"/>
                <a:gd name="T20" fmla="*/ 160 w 200"/>
                <a:gd name="T21" fmla="*/ 0 h 514"/>
                <a:gd name="T22" fmla="*/ 200 w 200"/>
                <a:gd name="T23" fmla="*/ 16 h 514"/>
                <a:gd name="T24" fmla="*/ 200 w 200"/>
                <a:gd name="T25" fmla="*/ 16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"/>
                <a:gd name="T40" fmla="*/ 0 h 514"/>
                <a:gd name="T41" fmla="*/ 200 w 200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" h="514">
                  <a:moveTo>
                    <a:pt x="200" y="16"/>
                  </a:moveTo>
                  <a:lnTo>
                    <a:pt x="144" y="82"/>
                  </a:lnTo>
                  <a:lnTo>
                    <a:pt x="104" y="132"/>
                  </a:lnTo>
                  <a:lnTo>
                    <a:pt x="80" y="225"/>
                  </a:lnTo>
                  <a:lnTo>
                    <a:pt x="57" y="514"/>
                  </a:lnTo>
                  <a:lnTo>
                    <a:pt x="19" y="470"/>
                  </a:lnTo>
                  <a:lnTo>
                    <a:pt x="0" y="402"/>
                  </a:lnTo>
                  <a:lnTo>
                    <a:pt x="11" y="192"/>
                  </a:lnTo>
                  <a:lnTo>
                    <a:pt x="38" y="139"/>
                  </a:lnTo>
                  <a:lnTo>
                    <a:pt x="112" y="40"/>
                  </a:lnTo>
                  <a:lnTo>
                    <a:pt x="160" y="0"/>
                  </a:lnTo>
                  <a:lnTo>
                    <a:pt x="20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2069" y="2705"/>
              <a:ext cx="336" cy="346"/>
            </a:xfrm>
            <a:custGeom>
              <a:avLst/>
              <a:gdLst>
                <a:gd name="T0" fmla="*/ 673 w 673"/>
                <a:gd name="T1" fmla="*/ 74 h 692"/>
                <a:gd name="T2" fmla="*/ 606 w 673"/>
                <a:gd name="T3" fmla="*/ 146 h 692"/>
                <a:gd name="T4" fmla="*/ 534 w 673"/>
                <a:gd name="T5" fmla="*/ 243 h 692"/>
                <a:gd name="T6" fmla="*/ 511 w 673"/>
                <a:gd name="T7" fmla="*/ 335 h 692"/>
                <a:gd name="T8" fmla="*/ 517 w 673"/>
                <a:gd name="T9" fmla="*/ 441 h 692"/>
                <a:gd name="T10" fmla="*/ 515 w 673"/>
                <a:gd name="T11" fmla="*/ 483 h 692"/>
                <a:gd name="T12" fmla="*/ 273 w 673"/>
                <a:gd name="T13" fmla="*/ 616 h 692"/>
                <a:gd name="T14" fmla="*/ 235 w 673"/>
                <a:gd name="T15" fmla="*/ 692 h 692"/>
                <a:gd name="T16" fmla="*/ 180 w 673"/>
                <a:gd name="T17" fmla="*/ 681 h 692"/>
                <a:gd name="T18" fmla="*/ 95 w 673"/>
                <a:gd name="T19" fmla="*/ 597 h 692"/>
                <a:gd name="T20" fmla="*/ 59 w 673"/>
                <a:gd name="T21" fmla="*/ 544 h 692"/>
                <a:gd name="T22" fmla="*/ 25 w 673"/>
                <a:gd name="T23" fmla="*/ 441 h 692"/>
                <a:gd name="T24" fmla="*/ 0 w 673"/>
                <a:gd name="T25" fmla="*/ 394 h 692"/>
                <a:gd name="T26" fmla="*/ 4 w 673"/>
                <a:gd name="T27" fmla="*/ 302 h 692"/>
                <a:gd name="T28" fmla="*/ 49 w 673"/>
                <a:gd name="T29" fmla="*/ 232 h 692"/>
                <a:gd name="T30" fmla="*/ 59 w 673"/>
                <a:gd name="T31" fmla="*/ 126 h 692"/>
                <a:gd name="T32" fmla="*/ 99 w 673"/>
                <a:gd name="T33" fmla="*/ 59 h 692"/>
                <a:gd name="T34" fmla="*/ 226 w 673"/>
                <a:gd name="T35" fmla="*/ 6 h 692"/>
                <a:gd name="T36" fmla="*/ 287 w 673"/>
                <a:gd name="T37" fmla="*/ 0 h 692"/>
                <a:gd name="T38" fmla="*/ 353 w 673"/>
                <a:gd name="T39" fmla="*/ 2 h 692"/>
                <a:gd name="T40" fmla="*/ 560 w 673"/>
                <a:gd name="T41" fmla="*/ 48 h 692"/>
                <a:gd name="T42" fmla="*/ 673 w 673"/>
                <a:gd name="T43" fmla="*/ 74 h 692"/>
                <a:gd name="T44" fmla="*/ 673 w 673"/>
                <a:gd name="T45" fmla="*/ 74 h 6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3"/>
                <a:gd name="T70" fmla="*/ 0 h 692"/>
                <a:gd name="T71" fmla="*/ 673 w 673"/>
                <a:gd name="T72" fmla="*/ 692 h 6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3" h="692">
                  <a:moveTo>
                    <a:pt x="673" y="74"/>
                  </a:moveTo>
                  <a:lnTo>
                    <a:pt x="606" y="146"/>
                  </a:lnTo>
                  <a:lnTo>
                    <a:pt x="534" y="243"/>
                  </a:lnTo>
                  <a:lnTo>
                    <a:pt x="511" y="335"/>
                  </a:lnTo>
                  <a:lnTo>
                    <a:pt x="517" y="441"/>
                  </a:lnTo>
                  <a:lnTo>
                    <a:pt x="515" y="483"/>
                  </a:lnTo>
                  <a:lnTo>
                    <a:pt x="273" y="616"/>
                  </a:lnTo>
                  <a:lnTo>
                    <a:pt x="235" y="692"/>
                  </a:lnTo>
                  <a:lnTo>
                    <a:pt x="180" y="681"/>
                  </a:lnTo>
                  <a:lnTo>
                    <a:pt x="95" y="597"/>
                  </a:lnTo>
                  <a:lnTo>
                    <a:pt x="59" y="544"/>
                  </a:lnTo>
                  <a:lnTo>
                    <a:pt x="25" y="441"/>
                  </a:lnTo>
                  <a:lnTo>
                    <a:pt x="0" y="394"/>
                  </a:lnTo>
                  <a:lnTo>
                    <a:pt x="4" y="302"/>
                  </a:lnTo>
                  <a:lnTo>
                    <a:pt x="49" y="232"/>
                  </a:lnTo>
                  <a:lnTo>
                    <a:pt x="59" y="126"/>
                  </a:lnTo>
                  <a:lnTo>
                    <a:pt x="99" y="59"/>
                  </a:lnTo>
                  <a:lnTo>
                    <a:pt x="226" y="6"/>
                  </a:lnTo>
                  <a:lnTo>
                    <a:pt x="287" y="0"/>
                  </a:lnTo>
                  <a:lnTo>
                    <a:pt x="353" y="2"/>
                  </a:lnTo>
                  <a:lnTo>
                    <a:pt x="560" y="48"/>
                  </a:lnTo>
                  <a:lnTo>
                    <a:pt x="673" y="74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2078" y="2715"/>
              <a:ext cx="309" cy="144"/>
            </a:xfrm>
            <a:custGeom>
              <a:avLst/>
              <a:gdLst>
                <a:gd name="T0" fmla="*/ 583 w 617"/>
                <a:gd name="T1" fmla="*/ 76 h 287"/>
                <a:gd name="T2" fmla="*/ 346 w 617"/>
                <a:gd name="T3" fmla="*/ 61 h 287"/>
                <a:gd name="T4" fmla="*/ 220 w 617"/>
                <a:gd name="T5" fmla="*/ 68 h 287"/>
                <a:gd name="T6" fmla="*/ 161 w 617"/>
                <a:gd name="T7" fmla="*/ 106 h 287"/>
                <a:gd name="T8" fmla="*/ 127 w 617"/>
                <a:gd name="T9" fmla="*/ 154 h 287"/>
                <a:gd name="T10" fmla="*/ 0 w 617"/>
                <a:gd name="T11" fmla="*/ 287 h 287"/>
                <a:gd name="T12" fmla="*/ 152 w 617"/>
                <a:gd name="T13" fmla="*/ 95 h 287"/>
                <a:gd name="T14" fmla="*/ 196 w 617"/>
                <a:gd name="T15" fmla="*/ 29 h 287"/>
                <a:gd name="T16" fmla="*/ 104 w 617"/>
                <a:gd name="T17" fmla="*/ 49 h 287"/>
                <a:gd name="T18" fmla="*/ 220 w 617"/>
                <a:gd name="T19" fmla="*/ 0 h 287"/>
                <a:gd name="T20" fmla="*/ 319 w 617"/>
                <a:gd name="T21" fmla="*/ 0 h 287"/>
                <a:gd name="T22" fmla="*/ 473 w 617"/>
                <a:gd name="T23" fmla="*/ 27 h 287"/>
                <a:gd name="T24" fmla="*/ 617 w 617"/>
                <a:gd name="T25" fmla="*/ 55 h 287"/>
                <a:gd name="T26" fmla="*/ 583 w 617"/>
                <a:gd name="T27" fmla="*/ 76 h 287"/>
                <a:gd name="T28" fmla="*/ 583 w 617"/>
                <a:gd name="T29" fmla="*/ 76 h 2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7"/>
                <a:gd name="T46" fmla="*/ 0 h 287"/>
                <a:gd name="T47" fmla="*/ 617 w 617"/>
                <a:gd name="T48" fmla="*/ 287 h 2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7" h="287">
                  <a:moveTo>
                    <a:pt x="583" y="76"/>
                  </a:moveTo>
                  <a:lnTo>
                    <a:pt x="346" y="61"/>
                  </a:lnTo>
                  <a:lnTo>
                    <a:pt x="220" y="68"/>
                  </a:lnTo>
                  <a:lnTo>
                    <a:pt x="161" y="106"/>
                  </a:lnTo>
                  <a:lnTo>
                    <a:pt x="127" y="154"/>
                  </a:lnTo>
                  <a:lnTo>
                    <a:pt x="0" y="287"/>
                  </a:lnTo>
                  <a:lnTo>
                    <a:pt x="152" y="95"/>
                  </a:lnTo>
                  <a:lnTo>
                    <a:pt x="196" y="29"/>
                  </a:lnTo>
                  <a:lnTo>
                    <a:pt x="104" y="49"/>
                  </a:lnTo>
                  <a:lnTo>
                    <a:pt x="220" y="0"/>
                  </a:lnTo>
                  <a:lnTo>
                    <a:pt x="319" y="0"/>
                  </a:lnTo>
                  <a:lnTo>
                    <a:pt x="473" y="27"/>
                  </a:lnTo>
                  <a:lnTo>
                    <a:pt x="617" y="55"/>
                  </a:lnTo>
                  <a:lnTo>
                    <a:pt x="583" y="76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2091" y="2858"/>
              <a:ext cx="38" cy="94"/>
            </a:xfrm>
            <a:custGeom>
              <a:avLst/>
              <a:gdLst>
                <a:gd name="T0" fmla="*/ 76 w 76"/>
                <a:gd name="T1" fmla="*/ 0 h 188"/>
                <a:gd name="T2" fmla="*/ 11 w 76"/>
                <a:gd name="T3" fmla="*/ 133 h 188"/>
                <a:gd name="T4" fmla="*/ 11 w 76"/>
                <a:gd name="T5" fmla="*/ 188 h 188"/>
                <a:gd name="T6" fmla="*/ 0 w 76"/>
                <a:gd name="T7" fmla="*/ 137 h 188"/>
                <a:gd name="T8" fmla="*/ 20 w 76"/>
                <a:gd name="T9" fmla="*/ 55 h 188"/>
                <a:gd name="T10" fmla="*/ 57 w 76"/>
                <a:gd name="T11" fmla="*/ 12 h 188"/>
                <a:gd name="T12" fmla="*/ 76 w 76"/>
                <a:gd name="T13" fmla="*/ 0 h 188"/>
                <a:gd name="T14" fmla="*/ 76 w 76"/>
                <a:gd name="T15" fmla="*/ 0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88"/>
                <a:gd name="T26" fmla="*/ 76 w 76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88">
                  <a:moveTo>
                    <a:pt x="76" y="0"/>
                  </a:moveTo>
                  <a:lnTo>
                    <a:pt x="11" y="133"/>
                  </a:lnTo>
                  <a:lnTo>
                    <a:pt x="11" y="188"/>
                  </a:lnTo>
                  <a:lnTo>
                    <a:pt x="0" y="137"/>
                  </a:lnTo>
                  <a:lnTo>
                    <a:pt x="20" y="55"/>
                  </a:lnTo>
                  <a:lnTo>
                    <a:pt x="5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2227" y="2727"/>
              <a:ext cx="142" cy="197"/>
            </a:xfrm>
            <a:custGeom>
              <a:avLst/>
              <a:gdLst>
                <a:gd name="T0" fmla="*/ 230 w 285"/>
                <a:gd name="T1" fmla="*/ 0 h 393"/>
                <a:gd name="T2" fmla="*/ 179 w 285"/>
                <a:gd name="T3" fmla="*/ 9 h 393"/>
                <a:gd name="T4" fmla="*/ 131 w 285"/>
                <a:gd name="T5" fmla="*/ 30 h 393"/>
                <a:gd name="T6" fmla="*/ 92 w 285"/>
                <a:gd name="T7" fmla="*/ 51 h 393"/>
                <a:gd name="T8" fmla="*/ 57 w 285"/>
                <a:gd name="T9" fmla="*/ 91 h 393"/>
                <a:gd name="T10" fmla="*/ 40 w 285"/>
                <a:gd name="T11" fmla="*/ 104 h 393"/>
                <a:gd name="T12" fmla="*/ 8 w 285"/>
                <a:gd name="T13" fmla="*/ 156 h 393"/>
                <a:gd name="T14" fmla="*/ 0 w 285"/>
                <a:gd name="T15" fmla="*/ 194 h 393"/>
                <a:gd name="T16" fmla="*/ 0 w 285"/>
                <a:gd name="T17" fmla="*/ 226 h 393"/>
                <a:gd name="T18" fmla="*/ 8 w 285"/>
                <a:gd name="T19" fmla="*/ 251 h 393"/>
                <a:gd name="T20" fmla="*/ 16 w 285"/>
                <a:gd name="T21" fmla="*/ 294 h 393"/>
                <a:gd name="T22" fmla="*/ 50 w 285"/>
                <a:gd name="T23" fmla="*/ 348 h 393"/>
                <a:gd name="T24" fmla="*/ 73 w 285"/>
                <a:gd name="T25" fmla="*/ 365 h 393"/>
                <a:gd name="T26" fmla="*/ 122 w 285"/>
                <a:gd name="T27" fmla="*/ 393 h 393"/>
                <a:gd name="T28" fmla="*/ 194 w 285"/>
                <a:gd name="T29" fmla="*/ 386 h 393"/>
                <a:gd name="T30" fmla="*/ 124 w 285"/>
                <a:gd name="T31" fmla="*/ 306 h 393"/>
                <a:gd name="T32" fmla="*/ 105 w 285"/>
                <a:gd name="T33" fmla="*/ 237 h 393"/>
                <a:gd name="T34" fmla="*/ 124 w 285"/>
                <a:gd name="T35" fmla="*/ 127 h 393"/>
                <a:gd name="T36" fmla="*/ 209 w 285"/>
                <a:gd name="T37" fmla="*/ 38 h 393"/>
                <a:gd name="T38" fmla="*/ 285 w 285"/>
                <a:gd name="T39" fmla="*/ 9 h 393"/>
                <a:gd name="T40" fmla="*/ 230 w 285"/>
                <a:gd name="T41" fmla="*/ 0 h 393"/>
                <a:gd name="T42" fmla="*/ 230 w 285"/>
                <a:gd name="T43" fmla="*/ 0 h 3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5"/>
                <a:gd name="T67" fmla="*/ 0 h 393"/>
                <a:gd name="T68" fmla="*/ 285 w 285"/>
                <a:gd name="T69" fmla="*/ 393 h 3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5" h="393">
                  <a:moveTo>
                    <a:pt x="230" y="0"/>
                  </a:moveTo>
                  <a:lnTo>
                    <a:pt x="179" y="9"/>
                  </a:lnTo>
                  <a:lnTo>
                    <a:pt x="131" y="30"/>
                  </a:lnTo>
                  <a:lnTo>
                    <a:pt x="92" y="51"/>
                  </a:lnTo>
                  <a:lnTo>
                    <a:pt x="57" y="91"/>
                  </a:lnTo>
                  <a:lnTo>
                    <a:pt x="40" y="104"/>
                  </a:lnTo>
                  <a:lnTo>
                    <a:pt x="8" y="156"/>
                  </a:lnTo>
                  <a:lnTo>
                    <a:pt x="0" y="194"/>
                  </a:lnTo>
                  <a:lnTo>
                    <a:pt x="0" y="226"/>
                  </a:lnTo>
                  <a:lnTo>
                    <a:pt x="8" y="251"/>
                  </a:lnTo>
                  <a:lnTo>
                    <a:pt x="16" y="294"/>
                  </a:lnTo>
                  <a:lnTo>
                    <a:pt x="50" y="348"/>
                  </a:lnTo>
                  <a:lnTo>
                    <a:pt x="73" y="365"/>
                  </a:lnTo>
                  <a:lnTo>
                    <a:pt x="122" y="393"/>
                  </a:lnTo>
                  <a:lnTo>
                    <a:pt x="194" y="386"/>
                  </a:lnTo>
                  <a:lnTo>
                    <a:pt x="124" y="306"/>
                  </a:lnTo>
                  <a:lnTo>
                    <a:pt x="105" y="237"/>
                  </a:lnTo>
                  <a:lnTo>
                    <a:pt x="124" y="127"/>
                  </a:lnTo>
                  <a:lnTo>
                    <a:pt x="209" y="38"/>
                  </a:lnTo>
                  <a:lnTo>
                    <a:pt x="285" y="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2230" y="2784"/>
              <a:ext cx="39" cy="67"/>
            </a:xfrm>
            <a:custGeom>
              <a:avLst/>
              <a:gdLst>
                <a:gd name="T0" fmla="*/ 40 w 78"/>
                <a:gd name="T1" fmla="*/ 7 h 133"/>
                <a:gd name="T2" fmla="*/ 63 w 78"/>
                <a:gd name="T3" fmla="*/ 0 h 133"/>
                <a:gd name="T4" fmla="*/ 78 w 78"/>
                <a:gd name="T5" fmla="*/ 19 h 133"/>
                <a:gd name="T6" fmla="*/ 78 w 78"/>
                <a:gd name="T7" fmla="*/ 53 h 133"/>
                <a:gd name="T8" fmla="*/ 68 w 78"/>
                <a:gd name="T9" fmla="*/ 91 h 133"/>
                <a:gd name="T10" fmla="*/ 51 w 78"/>
                <a:gd name="T11" fmla="*/ 120 h 133"/>
                <a:gd name="T12" fmla="*/ 30 w 78"/>
                <a:gd name="T13" fmla="*/ 133 h 133"/>
                <a:gd name="T14" fmla="*/ 9 w 78"/>
                <a:gd name="T15" fmla="*/ 125 h 133"/>
                <a:gd name="T16" fmla="*/ 0 w 78"/>
                <a:gd name="T17" fmla="*/ 108 h 133"/>
                <a:gd name="T18" fmla="*/ 0 w 78"/>
                <a:gd name="T19" fmla="*/ 78 h 133"/>
                <a:gd name="T20" fmla="*/ 4 w 78"/>
                <a:gd name="T21" fmla="*/ 45 h 133"/>
                <a:gd name="T22" fmla="*/ 21 w 78"/>
                <a:gd name="T23" fmla="*/ 19 h 133"/>
                <a:gd name="T24" fmla="*/ 40 w 78"/>
                <a:gd name="T25" fmla="*/ 7 h 133"/>
                <a:gd name="T26" fmla="*/ 40 w 78"/>
                <a:gd name="T27" fmla="*/ 7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133"/>
                <a:gd name="T44" fmla="*/ 78 w 78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133">
                  <a:moveTo>
                    <a:pt x="40" y="7"/>
                  </a:moveTo>
                  <a:lnTo>
                    <a:pt x="63" y="0"/>
                  </a:lnTo>
                  <a:lnTo>
                    <a:pt x="78" y="19"/>
                  </a:lnTo>
                  <a:lnTo>
                    <a:pt x="78" y="53"/>
                  </a:lnTo>
                  <a:lnTo>
                    <a:pt x="68" y="91"/>
                  </a:lnTo>
                  <a:lnTo>
                    <a:pt x="51" y="120"/>
                  </a:lnTo>
                  <a:lnTo>
                    <a:pt x="30" y="133"/>
                  </a:lnTo>
                  <a:lnTo>
                    <a:pt x="9" y="125"/>
                  </a:lnTo>
                  <a:lnTo>
                    <a:pt x="0" y="108"/>
                  </a:lnTo>
                  <a:lnTo>
                    <a:pt x="0" y="78"/>
                  </a:lnTo>
                  <a:lnTo>
                    <a:pt x="4" y="45"/>
                  </a:lnTo>
                  <a:lnTo>
                    <a:pt x="21" y="19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2784" y="2578"/>
              <a:ext cx="312" cy="202"/>
            </a:xfrm>
            <a:custGeom>
              <a:avLst/>
              <a:gdLst>
                <a:gd name="T0" fmla="*/ 486 w 623"/>
                <a:gd name="T1" fmla="*/ 0 h 403"/>
                <a:gd name="T2" fmla="*/ 534 w 623"/>
                <a:gd name="T3" fmla="*/ 0 h 403"/>
                <a:gd name="T4" fmla="*/ 549 w 623"/>
                <a:gd name="T5" fmla="*/ 19 h 403"/>
                <a:gd name="T6" fmla="*/ 545 w 623"/>
                <a:gd name="T7" fmla="*/ 44 h 403"/>
                <a:gd name="T8" fmla="*/ 500 w 623"/>
                <a:gd name="T9" fmla="*/ 88 h 403"/>
                <a:gd name="T10" fmla="*/ 595 w 623"/>
                <a:gd name="T11" fmla="*/ 88 h 403"/>
                <a:gd name="T12" fmla="*/ 623 w 623"/>
                <a:gd name="T13" fmla="*/ 105 h 403"/>
                <a:gd name="T14" fmla="*/ 620 w 623"/>
                <a:gd name="T15" fmla="*/ 128 h 403"/>
                <a:gd name="T16" fmla="*/ 608 w 623"/>
                <a:gd name="T17" fmla="*/ 160 h 403"/>
                <a:gd name="T18" fmla="*/ 587 w 623"/>
                <a:gd name="T19" fmla="*/ 173 h 403"/>
                <a:gd name="T20" fmla="*/ 599 w 623"/>
                <a:gd name="T21" fmla="*/ 194 h 403"/>
                <a:gd name="T22" fmla="*/ 591 w 623"/>
                <a:gd name="T23" fmla="*/ 221 h 403"/>
                <a:gd name="T24" fmla="*/ 568 w 623"/>
                <a:gd name="T25" fmla="*/ 244 h 403"/>
                <a:gd name="T26" fmla="*/ 536 w 623"/>
                <a:gd name="T27" fmla="*/ 259 h 403"/>
                <a:gd name="T28" fmla="*/ 494 w 623"/>
                <a:gd name="T29" fmla="*/ 270 h 403"/>
                <a:gd name="T30" fmla="*/ 458 w 623"/>
                <a:gd name="T31" fmla="*/ 274 h 403"/>
                <a:gd name="T32" fmla="*/ 443 w 623"/>
                <a:gd name="T33" fmla="*/ 318 h 403"/>
                <a:gd name="T34" fmla="*/ 416 w 623"/>
                <a:gd name="T35" fmla="*/ 341 h 403"/>
                <a:gd name="T36" fmla="*/ 310 w 623"/>
                <a:gd name="T37" fmla="*/ 403 h 403"/>
                <a:gd name="T38" fmla="*/ 0 w 623"/>
                <a:gd name="T39" fmla="*/ 390 h 403"/>
                <a:gd name="T40" fmla="*/ 114 w 623"/>
                <a:gd name="T41" fmla="*/ 227 h 403"/>
                <a:gd name="T42" fmla="*/ 274 w 623"/>
                <a:gd name="T43" fmla="*/ 69 h 403"/>
                <a:gd name="T44" fmla="*/ 437 w 623"/>
                <a:gd name="T45" fmla="*/ 10 h 403"/>
                <a:gd name="T46" fmla="*/ 486 w 623"/>
                <a:gd name="T47" fmla="*/ 0 h 403"/>
                <a:gd name="T48" fmla="*/ 486 w 623"/>
                <a:gd name="T49" fmla="*/ 0 h 4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3"/>
                <a:gd name="T76" fmla="*/ 0 h 403"/>
                <a:gd name="T77" fmla="*/ 623 w 623"/>
                <a:gd name="T78" fmla="*/ 403 h 4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3" h="403">
                  <a:moveTo>
                    <a:pt x="486" y="0"/>
                  </a:moveTo>
                  <a:lnTo>
                    <a:pt x="534" y="0"/>
                  </a:lnTo>
                  <a:lnTo>
                    <a:pt x="549" y="19"/>
                  </a:lnTo>
                  <a:lnTo>
                    <a:pt x="545" y="44"/>
                  </a:lnTo>
                  <a:lnTo>
                    <a:pt x="500" y="88"/>
                  </a:lnTo>
                  <a:lnTo>
                    <a:pt x="595" y="88"/>
                  </a:lnTo>
                  <a:lnTo>
                    <a:pt x="623" y="105"/>
                  </a:lnTo>
                  <a:lnTo>
                    <a:pt x="620" y="128"/>
                  </a:lnTo>
                  <a:lnTo>
                    <a:pt x="608" y="160"/>
                  </a:lnTo>
                  <a:lnTo>
                    <a:pt x="587" y="173"/>
                  </a:lnTo>
                  <a:lnTo>
                    <a:pt x="599" y="194"/>
                  </a:lnTo>
                  <a:lnTo>
                    <a:pt x="591" y="221"/>
                  </a:lnTo>
                  <a:lnTo>
                    <a:pt x="568" y="244"/>
                  </a:lnTo>
                  <a:lnTo>
                    <a:pt x="536" y="259"/>
                  </a:lnTo>
                  <a:lnTo>
                    <a:pt x="494" y="270"/>
                  </a:lnTo>
                  <a:lnTo>
                    <a:pt x="458" y="274"/>
                  </a:lnTo>
                  <a:lnTo>
                    <a:pt x="443" y="318"/>
                  </a:lnTo>
                  <a:lnTo>
                    <a:pt x="416" y="341"/>
                  </a:lnTo>
                  <a:lnTo>
                    <a:pt x="310" y="403"/>
                  </a:lnTo>
                  <a:lnTo>
                    <a:pt x="0" y="390"/>
                  </a:lnTo>
                  <a:lnTo>
                    <a:pt x="114" y="227"/>
                  </a:lnTo>
                  <a:lnTo>
                    <a:pt x="274" y="69"/>
                  </a:lnTo>
                  <a:lnTo>
                    <a:pt x="437" y="1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2816" y="2629"/>
              <a:ext cx="220" cy="137"/>
            </a:xfrm>
            <a:custGeom>
              <a:avLst/>
              <a:gdLst>
                <a:gd name="T0" fmla="*/ 433 w 441"/>
                <a:gd name="T1" fmla="*/ 11 h 274"/>
                <a:gd name="T2" fmla="*/ 330 w 441"/>
                <a:gd name="T3" fmla="*/ 23 h 274"/>
                <a:gd name="T4" fmla="*/ 273 w 441"/>
                <a:gd name="T5" fmla="*/ 46 h 274"/>
                <a:gd name="T6" fmla="*/ 213 w 441"/>
                <a:gd name="T7" fmla="*/ 105 h 274"/>
                <a:gd name="T8" fmla="*/ 146 w 441"/>
                <a:gd name="T9" fmla="*/ 148 h 274"/>
                <a:gd name="T10" fmla="*/ 114 w 441"/>
                <a:gd name="T11" fmla="*/ 209 h 274"/>
                <a:gd name="T12" fmla="*/ 152 w 441"/>
                <a:gd name="T13" fmla="*/ 188 h 274"/>
                <a:gd name="T14" fmla="*/ 233 w 441"/>
                <a:gd name="T15" fmla="*/ 141 h 274"/>
                <a:gd name="T16" fmla="*/ 302 w 441"/>
                <a:gd name="T17" fmla="*/ 124 h 274"/>
                <a:gd name="T18" fmla="*/ 384 w 441"/>
                <a:gd name="T19" fmla="*/ 122 h 274"/>
                <a:gd name="T20" fmla="*/ 306 w 441"/>
                <a:gd name="T21" fmla="*/ 148 h 274"/>
                <a:gd name="T22" fmla="*/ 224 w 441"/>
                <a:gd name="T23" fmla="*/ 200 h 274"/>
                <a:gd name="T24" fmla="*/ 116 w 441"/>
                <a:gd name="T25" fmla="*/ 272 h 274"/>
                <a:gd name="T26" fmla="*/ 0 w 441"/>
                <a:gd name="T27" fmla="*/ 274 h 274"/>
                <a:gd name="T28" fmla="*/ 76 w 441"/>
                <a:gd name="T29" fmla="*/ 179 h 274"/>
                <a:gd name="T30" fmla="*/ 169 w 441"/>
                <a:gd name="T31" fmla="*/ 95 h 274"/>
                <a:gd name="T32" fmla="*/ 273 w 441"/>
                <a:gd name="T33" fmla="*/ 25 h 274"/>
                <a:gd name="T34" fmla="*/ 336 w 441"/>
                <a:gd name="T35" fmla="*/ 11 h 274"/>
                <a:gd name="T36" fmla="*/ 441 w 441"/>
                <a:gd name="T37" fmla="*/ 0 h 274"/>
                <a:gd name="T38" fmla="*/ 433 w 441"/>
                <a:gd name="T39" fmla="*/ 11 h 274"/>
                <a:gd name="T40" fmla="*/ 433 w 441"/>
                <a:gd name="T41" fmla="*/ 11 h 2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274"/>
                <a:gd name="T65" fmla="*/ 441 w 441"/>
                <a:gd name="T66" fmla="*/ 274 h 2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274">
                  <a:moveTo>
                    <a:pt x="433" y="11"/>
                  </a:moveTo>
                  <a:lnTo>
                    <a:pt x="330" y="23"/>
                  </a:lnTo>
                  <a:lnTo>
                    <a:pt x="273" y="46"/>
                  </a:lnTo>
                  <a:lnTo>
                    <a:pt x="213" y="105"/>
                  </a:lnTo>
                  <a:lnTo>
                    <a:pt x="146" y="148"/>
                  </a:lnTo>
                  <a:lnTo>
                    <a:pt x="114" y="209"/>
                  </a:lnTo>
                  <a:lnTo>
                    <a:pt x="152" y="188"/>
                  </a:lnTo>
                  <a:lnTo>
                    <a:pt x="233" y="141"/>
                  </a:lnTo>
                  <a:lnTo>
                    <a:pt x="302" y="124"/>
                  </a:lnTo>
                  <a:lnTo>
                    <a:pt x="384" y="122"/>
                  </a:lnTo>
                  <a:lnTo>
                    <a:pt x="306" y="148"/>
                  </a:lnTo>
                  <a:lnTo>
                    <a:pt x="224" y="200"/>
                  </a:lnTo>
                  <a:lnTo>
                    <a:pt x="116" y="272"/>
                  </a:lnTo>
                  <a:lnTo>
                    <a:pt x="0" y="274"/>
                  </a:lnTo>
                  <a:lnTo>
                    <a:pt x="76" y="179"/>
                  </a:lnTo>
                  <a:lnTo>
                    <a:pt x="169" y="95"/>
                  </a:lnTo>
                  <a:lnTo>
                    <a:pt x="273" y="25"/>
                  </a:lnTo>
                  <a:lnTo>
                    <a:pt x="336" y="11"/>
                  </a:lnTo>
                  <a:lnTo>
                    <a:pt x="441" y="0"/>
                  </a:lnTo>
                  <a:lnTo>
                    <a:pt x="433" y="1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2898" y="2592"/>
              <a:ext cx="101" cy="79"/>
            </a:xfrm>
            <a:custGeom>
              <a:avLst/>
              <a:gdLst>
                <a:gd name="T0" fmla="*/ 203 w 203"/>
                <a:gd name="T1" fmla="*/ 7 h 158"/>
                <a:gd name="T2" fmla="*/ 63 w 203"/>
                <a:gd name="T3" fmla="*/ 80 h 158"/>
                <a:gd name="T4" fmla="*/ 0 w 203"/>
                <a:gd name="T5" fmla="*/ 158 h 158"/>
                <a:gd name="T6" fmla="*/ 53 w 203"/>
                <a:gd name="T7" fmla="*/ 66 h 158"/>
                <a:gd name="T8" fmla="*/ 183 w 203"/>
                <a:gd name="T9" fmla="*/ 7 h 158"/>
                <a:gd name="T10" fmla="*/ 202 w 203"/>
                <a:gd name="T11" fmla="*/ 0 h 158"/>
                <a:gd name="T12" fmla="*/ 203 w 203"/>
                <a:gd name="T13" fmla="*/ 7 h 158"/>
                <a:gd name="T14" fmla="*/ 203 w 203"/>
                <a:gd name="T15" fmla="*/ 7 h 1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3"/>
                <a:gd name="T25" fmla="*/ 0 h 158"/>
                <a:gd name="T26" fmla="*/ 203 w 203"/>
                <a:gd name="T27" fmla="*/ 158 h 1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3" h="158">
                  <a:moveTo>
                    <a:pt x="203" y="7"/>
                  </a:moveTo>
                  <a:lnTo>
                    <a:pt x="63" y="80"/>
                  </a:lnTo>
                  <a:lnTo>
                    <a:pt x="0" y="158"/>
                  </a:lnTo>
                  <a:lnTo>
                    <a:pt x="53" y="66"/>
                  </a:lnTo>
                  <a:lnTo>
                    <a:pt x="183" y="7"/>
                  </a:lnTo>
                  <a:lnTo>
                    <a:pt x="202" y="0"/>
                  </a:lnTo>
                  <a:lnTo>
                    <a:pt x="203" y="7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2960" y="2716"/>
              <a:ext cx="31" cy="28"/>
            </a:xfrm>
            <a:custGeom>
              <a:avLst/>
              <a:gdLst>
                <a:gd name="T0" fmla="*/ 57 w 60"/>
                <a:gd name="T1" fmla="*/ 0 h 55"/>
                <a:gd name="T2" fmla="*/ 60 w 60"/>
                <a:gd name="T3" fmla="*/ 11 h 55"/>
                <a:gd name="T4" fmla="*/ 55 w 60"/>
                <a:gd name="T5" fmla="*/ 30 h 55"/>
                <a:gd name="T6" fmla="*/ 38 w 60"/>
                <a:gd name="T7" fmla="*/ 49 h 55"/>
                <a:gd name="T8" fmla="*/ 22 w 60"/>
                <a:gd name="T9" fmla="*/ 55 h 55"/>
                <a:gd name="T10" fmla="*/ 11 w 60"/>
                <a:gd name="T11" fmla="*/ 53 h 55"/>
                <a:gd name="T12" fmla="*/ 3 w 60"/>
                <a:gd name="T13" fmla="*/ 46 h 55"/>
                <a:gd name="T14" fmla="*/ 0 w 60"/>
                <a:gd name="T15" fmla="*/ 38 h 55"/>
                <a:gd name="T16" fmla="*/ 0 w 60"/>
                <a:gd name="T17" fmla="*/ 23 h 55"/>
                <a:gd name="T18" fmla="*/ 57 w 60"/>
                <a:gd name="T19" fmla="*/ 0 h 55"/>
                <a:gd name="T20" fmla="*/ 57 w 6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5"/>
                <a:gd name="T35" fmla="*/ 60 w 6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5">
                  <a:moveTo>
                    <a:pt x="57" y="0"/>
                  </a:moveTo>
                  <a:lnTo>
                    <a:pt x="60" y="11"/>
                  </a:lnTo>
                  <a:lnTo>
                    <a:pt x="55" y="30"/>
                  </a:lnTo>
                  <a:lnTo>
                    <a:pt x="38" y="49"/>
                  </a:lnTo>
                  <a:lnTo>
                    <a:pt x="22" y="55"/>
                  </a:lnTo>
                  <a:lnTo>
                    <a:pt x="11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3030" y="2669"/>
              <a:ext cx="41" cy="29"/>
            </a:xfrm>
            <a:custGeom>
              <a:avLst/>
              <a:gdLst>
                <a:gd name="T0" fmla="*/ 84 w 84"/>
                <a:gd name="T1" fmla="*/ 0 h 57"/>
                <a:gd name="T2" fmla="*/ 82 w 84"/>
                <a:gd name="T3" fmla="*/ 23 h 57"/>
                <a:gd name="T4" fmla="*/ 74 w 84"/>
                <a:gd name="T5" fmla="*/ 42 h 57"/>
                <a:gd name="T6" fmla="*/ 57 w 84"/>
                <a:gd name="T7" fmla="*/ 53 h 57"/>
                <a:gd name="T8" fmla="*/ 36 w 84"/>
                <a:gd name="T9" fmla="*/ 57 h 57"/>
                <a:gd name="T10" fmla="*/ 14 w 84"/>
                <a:gd name="T11" fmla="*/ 55 h 57"/>
                <a:gd name="T12" fmla="*/ 4 w 84"/>
                <a:gd name="T13" fmla="*/ 45 h 57"/>
                <a:gd name="T14" fmla="*/ 0 w 84"/>
                <a:gd name="T15" fmla="*/ 30 h 57"/>
                <a:gd name="T16" fmla="*/ 2 w 84"/>
                <a:gd name="T17" fmla="*/ 15 h 57"/>
                <a:gd name="T18" fmla="*/ 42 w 84"/>
                <a:gd name="T19" fmla="*/ 5 h 57"/>
                <a:gd name="T20" fmla="*/ 84 w 84"/>
                <a:gd name="T21" fmla="*/ 0 h 57"/>
                <a:gd name="T22" fmla="*/ 84 w 84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57"/>
                <a:gd name="T38" fmla="*/ 84 w 84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57">
                  <a:moveTo>
                    <a:pt x="84" y="0"/>
                  </a:moveTo>
                  <a:lnTo>
                    <a:pt x="82" y="23"/>
                  </a:lnTo>
                  <a:lnTo>
                    <a:pt x="74" y="42"/>
                  </a:lnTo>
                  <a:lnTo>
                    <a:pt x="57" y="53"/>
                  </a:lnTo>
                  <a:lnTo>
                    <a:pt x="36" y="57"/>
                  </a:lnTo>
                  <a:lnTo>
                    <a:pt x="14" y="55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2" y="15"/>
                  </a:lnTo>
                  <a:lnTo>
                    <a:pt x="42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039" y="2624"/>
              <a:ext cx="47" cy="29"/>
            </a:xfrm>
            <a:custGeom>
              <a:avLst/>
              <a:gdLst>
                <a:gd name="T0" fmla="*/ 92 w 93"/>
                <a:gd name="T1" fmla="*/ 3 h 58"/>
                <a:gd name="T2" fmla="*/ 93 w 93"/>
                <a:gd name="T3" fmla="*/ 20 h 58"/>
                <a:gd name="T4" fmla="*/ 84 w 93"/>
                <a:gd name="T5" fmla="*/ 43 h 58"/>
                <a:gd name="T6" fmla="*/ 59 w 93"/>
                <a:gd name="T7" fmla="*/ 57 h 58"/>
                <a:gd name="T8" fmla="*/ 27 w 93"/>
                <a:gd name="T9" fmla="*/ 58 h 58"/>
                <a:gd name="T10" fmla="*/ 2 w 93"/>
                <a:gd name="T11" fmla="*/ 53 h 58"/>
                <a:gd name="T12" fmla="*/ 0 w 93"/>
                <a:gd name="T13" fmla="*/ 28 h 58"/>
                <a:gd name="T14" fmla="*/ 10 w 93"/>
                <a:gd name="T15" fmla="*/ 9 h 58"/>
                <a:gd name="T16" fmla="*/ 23 w 93"/>
                <a:gd name="T17" fmla="*/ 0 h 58"/>
                <a:gd name="T18" fmla="*/ 92 w 93"/>
                <a:gd name="T19" fmla="*/ 3 h 58"/>
                <a:gd name="T20" fmla="*/ 92 w 93"/>
                <a:gd name="T21" fmla="*/ 3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58"/>
                <a:gd name="T35" fmla="*/ 93 w 93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58">
                  <a:moveTo>
                    <a:pt x="92" y="3"/>
                  </a:moveTo>
                  <a:lnTo>
                    <a:pt x="93" y="20"/>
                  </a:lnTo>
                  <a:lnTo>
                    <a:pt x="84" y="43"/>
                  </a:lnTo>
                  <a:lnTo>
                    <a:pt x="59" y="57"/>
                  </a:lnTo>
                  <a:lnTo>
                    <a:pt x="27" y="58"/>
                  </a:lnTo>
                  <a:lnTo>
                    <a:pt x="2" y="53"/>
                  </a:lnTo>
                  <a:lnTo>
                    <a:pt x="0" y="28"/>
                  </a:lnTo>
                  <a:lnTo>
                    <a:pt x="10" y="9"/>
                  </a:lnTo>
                  <a:lnTo>
                    <a:pt x="23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3005" y="2578"/>
              <a:ext cx="40" cy="32"/>
            </a:xfrm>
            <a:custGeom>
              <a:avLst/>
              <a:gdLst>
                <a:gd name="T0" fmla="*/ 78 w 80"/>
                <a:gd name="T1" fmla="*/ 0 h 63"/>
                <a:gd name="T2" fmla="*/ 80 w 80"/>
                <a:gd name="T3" fmla="*/ 21 h 63"/>
                <a:gd name="T4" fmla="*/ 74 w 80"/>
                <a:gd name="T5" fmla="*/ 38 h 63"/>
                <a:gd name="T6" fmla="*/ 55 w 80"/>
                <a:gd name="T7" fmla="*/ 52 h 63"/>
                <a:gd name="T8" fmla="*/ 26 w 80"/>
                <a:gd name="T9" fmla="*/ 63 h 63"/>
                <a:gd name="T10" fmla="*/ 7 w 80"/>
                <a:gd name="T11" fmla="*/ 55 h 63"/>
                <a:gd name="T12" fmla="*/ 0 w 80"/>
                <a:gd name="T13" fmla="*/ 44 h 63"/>
                <a:gd name="T14" fmla="*/ 0 w 80"/>
                <a:gd name="T15" fmla="*/ 17 h 63"/>
                <a:gd name="T16" fmla="*/ 55 w 80"/>
                <a:gd name="T17" fmla="*/ 0 h 63"/>
                <a:gd name="T18" fmla="*/ 78 w 80"/>
                <a:gd name="T19" fmla="*/ 0 h 63"/>
                <a:gd name="T20" fmla="*/ 78 w 80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3"/>
                <a:gd name="T35" fmla="*/ 80 w 80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3">
                  <a:moveTo>
                    <a:pt x="78" y="0"/>
                  </a:moveTo>
                  <a:lnTo>
                    <a:pt x="80" y="21"/>
                  </a:lnTo>
                  <a:lnTo>
                    <a:pt x="74" y="38"/>
                  </a:lnTo>
                  <a:lnTo>
                    <a:pt x="55" y="52"/>
                  </a:lnTo>
                  <a:lnTo>
                    <a:pt x="26" y="63"/>
                  </a:lnTo>
                  <a:lnTo>
                    <a:pt x="7" y="55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55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2666" y="1705"/>
              <a:ext cx="560" cy="613"/>
            </a:xfrm>
            <a:custGeom>
              <a:avLst/>
              <a:gdLst>
                <a:gd name="T0" fmla="*/ 289 w 1122"/>
                <a:gd name="T1" fmla="*/ 352 h 1226"/>
                <a:gd name="T2" fmla="*/ 285 w 1122"/>
                <a:gd name="T3" fmla="*/ 487 h 1226"/>
                <a:gd name="T4" fmla="*/ 164 w 1122"/>
                <a:gd name="T5" fmla="*/ 727 h 1226"/>
                <a:gd name="T6" fmla="*/ 78 w 1122"/>
                <a:gd name="T7" fmla="*/ 919 h 1226"/>
                <a:gd name="T8" fmla="*/ 0 w 1122"/>
                <a:gd name="T9" fmla="*/ 1226 h 1226"/>
                <a:gd name="T10" fmla="*/ 399 w 1122"/>
                <a:gd name="T11" fmla="*/ 907 h 1226"/>
                <a:gd name="T12" fmla="*/ 538 w 1122"/>
                <a:gd name="T13" fmla="*/ 751 h 1226"/>
                <a:gd name="T14" fmla="*/ 662 w 1122"/>
                <a:gd name="T15" fmla="*/ 599 h 1226"/>
                <a:gd name="T16" fmla="*/ 909 w 1122"/>
                <a:gd name="T17" fmla="*/ 379 h 1226"/>
                <a:gd name="T18" fmla="*/ 1103 w 1122"/>
                <a:gd name="T19" fmla="*/ 248 h 1226"/>
                <a:gd name="T20" fmla="*/ 1122 w 1122"/>
                <a:gd name="T21" fmla="*/ 120 h 1226"/>
                <a:gd name="T22" fmla="*/ 1070 w 1122"/>
                <a:gd name="T23" fmla="*/ 0 h 1226"/>
                <a:gd name="T24" fmla="*/ 709 w 1122"/>
                <a:gd name="T25" fmla="*/ 130 h 1226"/>
                <a:gd name="T26" fmla="*/ 289 w 1122"/>
                <a:gd name="T27" fmla="*/ 352 h 1226"/>
                <a:gd name="T28" fmla="*/ 289 w 1122"/>
                <a:gd name="T29" fmla="*/ 352 h 1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2"/>
                <a:gd name="T46" fmla="*/ 0 h 1226"/>
                <a:gd name="T47" fmla="*/ 1122 w 1122"/>
                <a:gd name="T48" fmla="*/ 1226 h 1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2" h="1226">
                  <a:moveTo>
                    <a:pt x="289" y="352"/>
                  </a:moveTo>
                  <a:lnTo>
                    <a:pt x="285" y="487"/>
                  </a:lnTo>
                  <a:lnTo>
                    <a:pt x="164" y="727"/>
                  </a:lnTo>
                  <a:lnTo>
                    <a:pt x="78" y="919"/>
                  </a:lnTo>
                  <a:lnTo>
                    <a:pt x="0" y="1226"/>
                  </a:lnTo>
                  <a:lnTo>
                    <a:pt x="399" y="907"/>
                  </a:lnTo>
                  <a:lnTo>
                    <a:pt x="538" y="751"/>
                  </a:lnTo>
                  <a:lnTo>
                    <a:pt x="662" y="599"/>
                  </a:lnTo>
                  <a:lnTo>
                    <a:pt x="909" y="379"/>
                  </a:lnTo>
                  <a:lnTo>
                    <a:pt x="1103" y="248"/>
                  </a:lnTo>
                  <a:lnTo>
                    <a:pt x="1122" y="120"/>
                  </a:lnTo>
                  <a:lnTo>
                    <a:pt x="1070" y="0"/>
                  </a:lnTo>
                  <a:lnTo>
                    <a:pt x="709" y="130"/>
                  </a:lnTo>
                  <a:lnTo>
                    <a:pt x="289" y="352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630" y="1941"/>
              <a:ext cx="285" cy="503"/>
            </a:xfrm>
            <a:custGeom>
              <a:avLst/>
              <a:gdLst>
                <a:gd name="T0" fmla="*/ 508 w 570"/>
                <a:gd name="T1" fmla="*/ 0 h 1005"/>
                <a:gd name="T2" fmla="*/ 452 w 570"/>
                <a:gd name="T3" fmla="*/ 13 h 1005"/>
                <a:gd name="T4" fmla="*/ 403 w 570"/>
                <a:gd name="T5" fmla="*/ 49 h 1005"/>
                <a:gd name="T6" fmla="*/ 376 w 570"/>
                <a:gd name="T7" fmla="*/ 116 h 1005"/>
                <a:gd name="T8" fmla="*/ 376 w 570"/>
                <a:gd name="T9" fmla="*/ 184 h 1005"/>
                <a:gd name="T10" fmla="*/ 278 w 570"/>
                <a:gd name="T11" fmla="*/ 378 h 1005"/>
                <a:gd name="T12" fmla="*/ 169 w 570"/>
                <a:gd name="T13" fmla="*/ 530 h 1005"/>
                <a:gd name="T14" fmla="*/ 97 w 570"/>
                <a:gd name="T15" fmla="*/ 657 h 1005"/>
                <a:gd name="T16" fmla="*/ 0 w 570"/>
                <a:gd name="T17" fmla="*/ 954 h 1005"/>
                <a:gd name="T18" fmla="*/ 48 w 570"/>
                <a:gd name="T19" fmla="*/ 1005 h 1005"/>
                <a:gd name="T20" fmla="*/ 110 w 570"/>
                <a:gd name="T21" fmla="*/ 954 h 1005"/>
                <a:gd name="T22" fmla="*/ 190 w 570"/>
                <a:gd name="T23" fmla="*/ 834 h 1005"/>
                <a:gd name="T24" fmla="*/ 357 w 570"/>
                <a:gd name="T25" fmla="*/ 604 h 1005"/>
                <a:gd name="T26" fmla="*/ 479 w 570"/>
                <a:gd name="T27" fmla="*/ 441 h 1005"/>
                <a:gd name="T28" fmla="*/ 502 w 570"/>
                <a:gd name="T29" fmla="*/ 188 h 1005"/>
                <a:gd name="T30" fmla="*/ 570 w 570"/>
                <a:gd name="T31" fmla="*/ 89 h 1005"/>
                <a:gd name="T32" fmla="*/ 540 w 570"/>
                <a:gd name="T33" fmla="*/ 45 h 1005"/>
                <a:gd name="T34" fmla="*/ 508 w 570"/>
                <a:gd name="T35" fmla="*/ 0 h 1005"/>
                <a:gd name="T36" fmla="*/ 508 w 570"/>
                <a:gd name="T37" fmla="*/ 0 h 10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0"/>
                <a:gd name="T58" fmla="*/ 0 h 1005"/>
                <a:gd name="T59" fmla="*/ 570 w 570"/>
                <a:gd name="T60" fmla="*/ 1005 h 10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0" h="1005">
                  <a:moveTo>
                    <a:pt x="508" y="0"/>
                  </a:moveTo>
                  <a:lnTo>
                    <a:pt x="452" y="13"/>
                  </a:lnTo>
                  <a:lnTo>
                    <a:pt x="403" y="49"/>
                  </a:lnTo>
                  <a:lnTo>
                    <a:pt x="376" y="116"/>
                  </a:lnTo>
                  <a:lnTo>
                    <a:pt x="376" y="184"/>
                  </a:lnTo>
                  <a:lnTo>
                    <a:pt x="278" y="378"/>
                  </a:lnTo>
                  <a:lnTo>
                    <a:pt x="169" y="530"/>
                  </a:lnTo>
                  <a:lnTo>
                    <a:pt x="97" y="657"/>
                  </a:lnTo>
                  <a:lnTo>
                    <a:pt x="0" y="954"/>
                  </a:lnTo>
                  <a:lnTo>
                    <a:pt x="48" y="1005"/>
                  </a:lnTo>
                  <a:lnTo>
                    <a:pt x="110" y="954"/>
                  </a:lnTo>
                  <a:lnTo>
                    <a:pt x="190" y="834"/>
                  </a:lnTo>
                  <a:lnTo>
                    <a:pt x="357" y="604"/>
                  </a:lnTo>
                  <a:lnTo>
                    <a:pt x="479" y="441"/>
                  </a:lnTo>
                  <a:lnTo>
                    <a:pt x="502" y="188"/>
                  </a:lnTo>
                  <a:lnTo>
                    <a:pt x="570" y="89"/>
                  </a:lnTo>
                  <a:lnTo>
                    <a:pt x="540" y="4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2690" y="1228"/>
              <a:ext cx="480" cy="711"/>
            </a:xfrm>
            <a:custGeom>
              <a:avLst/>
              <a:gdLst>
                <a:gd name="T0" fmla="*/ 99 w 960"/>
                <a:gd name="T1" fmla="*/ 38 h 1422"/>
                <a:gd name="T2" fmla="*/ 72 w 960"/>
                <a:gd name="T3" fmla="*/ 112 h 1422"/>
                <a:gd name="T4" fmla="*/ 57 w 960"/>
                <a:gd name="T5" fmla="*/ 187 h 1422"/>
                <a:gd name="T6" fmla="*/ 19 w 960"/>
                <a:gd name="T7" fmla="*/ 466 h 1422"/>
                <a:gd name="T8" fmla="*/ 4 w 960"/>
                <a:gd name="T9" fmla="*/ 667 h 1422"/>
                <a:gd name="T10" fmla="*/ 0 w 960"/>
                <a:gd name="T11" fmla="*/ 812 h 1422"/>
                <a:gd name="T12" fmla="*/ 28 w 960"/>
                <a:gd name="T13" fmla="*/ 972 h 1422"/>
                <a:gd name="T14" fmla="*/ 127 w 960"/>
                <a:gd name="T15" fmla="*/ 1139 h 1422"/>
                <a:gd name="T16" fmla="*/ 239 w 960"/>
                <a:gd name="T17" fmla="*/ 1310 h 1422"/>
                <a:gd name="T18" fmla="*/ 334 w 960"/>
                <a:gd name="T19" fmla="*/ 1356 h 1422"/>
                <a:gd name="T20" fmla="*/ 403 w 960"/>
                <a:gd name="T21" fmla="*/ 1422 h 1422"/>
                <a:gd name="T22" fmla="*/ 635 w 960"/>
                <a:gd name="T23" fmla="*/ 1268 h 1422"/>
                <a:gd name="T24" fmla="*/ 912 w 960"/>
                <a:gd name="T25" fmla="*/ 945 h 1422"/>
                <a:gd name="T26" fmla="*/ 960 w 960"/>
                <a:gd name="T27" fmla="*/ 270 h 1422"/>
                <a:gd name="T28" fmla="*/ 752 w 960"/>
                <a:gd name="T29" fmla="*/ 15 h 1422"/>
                <a:gd name="T30" fmla="*/ 338 w 960"/>
                <a:gd name="T31" fmla="*/ 0 h 1422"/>
                <a:gd name="T32" fmla="*/ 99 w 960"/>
                <a:gd name="T33" fmla="*/ 38 h 1422"/>
                <a:gd name="T34" fmla="*/ 99 w 960"/>
                <a:gd name="T35" fmla="*/ 38 h 1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0"/>
                <a:gd name="T55" fmla="*/ 0 h 1422"/>
                <a:gd name="T56" fmla="*/ 960 w 960"/>
                <a:gd name="T57" fmla="*/ 1422 h 14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0" h="1422">
                  <a:moveTo>
                    <a:pt x="99" y="38"/>
                  </a:moveTo>
                  <a:lnTo>
                    <a:pt x="72" y="112"/>
                  </a:lnTo>
                  <a:lnTo>
                    <a:pt x="57" y="187"/>
                  </a:lnTo>
                  <a:lnTo>
                    <a:pt x="19" y="466"/>
                  </a:lnTo>
                  <a:lnTo>
                    <a:pt x="4" y="667"/>
                  </a:lnTo>
                  <a:lnTo>
                    <a:pt x="0" y="812"/>
                  </a:lnTo>
                  <a:lnTo>
                    <a:pt x="28" y="972"/>
                  </a:lnTo>
                  <a:lnTo>
                    <a:pt x="127" y="1139"/>
                  </a:lnTo>
                  <a:lnTo>
                    <a:pt x="239" y="1310"/>
                  </a:lnTo>
                  <a:lnTo>
                    <a:pt x="334" y="1356"/>
                  </a:lnTo>
                  <a:lnTo>
                    <a:pt x="403" y="1422"/>
                  </a:lnTo>
                  <a:lnTo>
                    <a:pt x="635" y="1268"/>
                  </a:lnTo>
                  <a:lnTo>
                    <a:pt x="912" y="945"/>
                  </a:lnTo>
                  <a:lnTo>
                    <a:pt x="960" y="270"/>
                  </a:lnTo>
                  <a:lnTo>
                    <a:pt x="752" y="15"/>
                  </a:lnTo>
                  <a:lnTo>
                    <a:pt x="338" y="0"/>
                  </a:lnTo>
                  <a:lnTo>
                    <a:pt x="99" y="38"/>
                  </a:lnTo>
                  <a:close/>
                </a:path>
              </a:pathLst>
            </a:custGeom>
            <a:solidFill>
              <a:srgbClr val="CC6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2950" y="1570"/>
              <a:ext cx="84" cy="82"/>
            </a:xfrm>
            <a:custGeom>
              <a:avLst/>
              <a:gdLst>
                <a:gd name="T0" fmla="*/ 38 w 169"/>
                <a:gd name="T1" fmla="*/ 1 h 163"/>
                <a:gd name="T2" fmla="*/ 112 w 169"/>
                <a:gd name="T3" fmla="*/ 20 h 163"/>
                <a:gd name="T4" fmla="*/ 169 w 169"/>
                <a:gd name="T5" fmla="*/ 38 h 163"/>
                <a:gd name="T6" fmla="*/ 169 w 169"/>
                <a:gd name="T7" fmla="*/ 114 h 163"/>
                <a:gd name="T8" fmla="*/ 159 w 169"/>
                <a:gd name="T9" fmla="*/ 163 h 163"/>
                <a:gd name="T10" fmla="*/ 108 w 169"/>
                <a:gd name="T11" fmla="*/ 96 h 163"/>
                <a:gd name="T12" fmla="*/ 38 w 169"/>
                <a:gd name="T13" fmla="*/ 41 h 163"/>
                <a:gd name="T14" fmla="*/ 0 w 169"/>
                <a:gd name="T15" fmla="*/ 0 h 163"/>
                <a:gd name="T16" fmla="*/ 38 w 169"/>
                <a:gd name="T17" fmla="*/ 1 h 163"/>
                <a:gd name="T18" fmla="*/ 38 w 169"/>
                <a:gd name="T19" fmla="*/ 1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163"/>
                <a:gd name="T32" fmla="*/ 169 w 169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163">
                  <a:moveTo>
                    <a:pt x="38" y="1"/>
                  </a:moveTo>
                  <a:lnTo>
                    <a:pt x="112" y="20"/>
                  </a:lnTo>
                  <a:lnTo>
                    <a:pt x="169" y="38"/>
                  </a:lnTo>
                  <a:lnTo>
                    <a:pt x="169" y="114"/>
                  </a:lnTo>
                  <a:lnTo>
                    <a:pt x="159" y="163"/>
                  </a:lnTo>
                  <a:lnTo>
                    <a:pt x="108" y="96"/>
                  </a:lnTo>
                  <a:lnTo>
                    <a:pt x="38" y="41"/>
                  </a:lnTo>
                  <a:lnTo>
                    <a:pt x="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2787" y="1730"/>
              <a:ext cx="139" cy="56"/>
            </a:xfrm>
            <a:custGeom>
              <a:avLst/>
              <a:gdLst>
                <a:gd name="T0" fmla="*/ 38 w 277"/>
                <a:gd name="T1" fmla="*/ 30 h 112"/>
                <a:gd name="T2" fmla="*/ 76 w 277"/>
                <a:gd name="T3" fmla="*/ 59 h 112"/>
                <a:gd name="T4" fmla="*/ 135 w 277"/>
                <a:gd name="T5" fmla="*/ 72 h 112"/>
                <a:gd name="T6" fmla="*/ 222 w 277"/>
                <a:gd name="T7" fmla="*/ 61 h 112"/>
                <a:gd name="T8" fmla="*/ 277 w 277"/>
                <a:gd name="T9" fmla="*/ 34 h 112"/>
                <a:gd name="T10" fmla="*/ 211 w 277"/>
                <a:gd name="T11" fmla="*/ 97 h 112"/>
                <a:gd name="T12" fmla="*/ 154 w 277"/>
                <a:gd name="T13" fmla="*/ 112 h 112"/>
                <a:gd name="T14" fmla="*/ 95 w 277"/>
                <a:gd name="T15" fmla="*/ 110 h 112"/>
                <a:gd name="T16" fmla="*/ 38 w 277"/>
                <a:gd name="T17" fmla="*/ 78 h 112"/>
                <a:gd name="T18" fmla="*/ 0 w 277"/>
                <a:gd name="T19" fmla="*/ 0 h 112"/>
                <a:gd name="T20" fmla="*/ 38 w 277"/>
                <a:gd name="T21" fmla="*/ 30 h 112"/>
                <a:gd name="T22" fmla="*/ 38 w 277"/>
                <a:gd name="T23" fmla="*/ 3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7"/>
                <a:gd name="T37" fmla="*/ 0 h 112"/>
                <a:gd name="T38" fmla="*/ 277 w 277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7" h="112">
                  <a:moveTo>
                    <a:pt x="38" y="30"/>
                  </a:moveTo>
                  <a:lnTo>
                    <a:pt x="76" y="59"/>
                  </a:lnTo>
                  <a:lnTo>
                    <a:pt x="135" y="72"/>
                  </a:lnTo>
                  <a:lnTo>
                    <a:pt x="222" y="61"/>
                  </a:lnTo>
                  <a:lnTo>
                    <a:pt x="277" y="34"/>
                  </a:lnTo>
                  <a:lnTo>
                    <a:pt x="211" y="97"/>
                  </a:lnTo>
                  <a:lnTo>
                    <a:pt x="154" y="112"/>
                  </a:lnTo>
                  <a:lnTo>
                    <a:pt x="95" y="110"/>
                  </a:lnTo>
                  <a:lnTo>
                    <a:pt x="38" y="78"/>
                  </a:lnTo>
                  <a:lnTo>
                    <a:pt x="0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2857" y="1405"/>
              <a:ext cx="27" cy="70"/>
            </a:xfrm>
            <a:custGeom>
              <a:avLst/>
              <a:gdLst>
                <a:gd name="T0" fmla="*/ 56 w 56"/>
                <a:gd name="T1" fmla="*/ 0 h 138"/>
                <a:gd name="T2" fmla="*/ 38 w 56"/>
                <a:gd name="T3" fmla="*/ 59 h 138"/>
                <a:gd name="T4" fmla="*/ 56 w 56"/>
                <a:gd name="T5" fmla="*/ 138 h 138"/>
                <a:gd name="T6" fmla="*/ 23 w 56"/>
                <a:gd name="T7" fmla="*/ 125 h 138"/>
                <a:gd name="T8" fmla="*/ 0 w 56"/>
                <a:gd name="T9" fmla="*/ 95 h 138"/>
                <a:gd name="T10" fmla="*/ 6 w 56"/>
                <a:gd name="T11" fmla="*/ 53 h 138"/>
                <a:gd name="T12" fmla="*/ 56 w 56"/>
                <a:gd name="T13" fmla="*/ 0 h 138"/>
                <a:gd name="T14" fmla="*/ 56 w 56"/>
                <a:gd name="T15" fmla="*/ 0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138"/>
                <a:gd name="T26" fmla="*/ 56 w 56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138">
                  <a:moveTo>
                    <a:pt x="56" y="0"/>
                  </a:moveTo>
                  <a:lnTo>
                    <a:pt x="38" y="59"/>
                  </a:lnTo>
                  <a:lnTo>
                    <a:pt x="56" y="138"/>
                  </a:lnTo>
                  <a:lnTo>
                    <a:pt x="23" y="125"/>
                  </a:lnTo>
                  <a:lnTo>
                    <a:pt x="0" y="95"/>
                  </a:lnTo>
                  <a:lnTo>
                    <a:pt x="6" y="5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748" y="1635"/>
              <a:ext cx="82" cy="54"/>
            </a:xfrm>
            <a:custGeom>
              <a:avLst/>
              <a:gdLst>
                <a:gd name="T0" fmla="*/ 163 w 163"/>
                <a:gd name="T1" fmla="*/ 40 h 106"/>
                <a:gd name="T2" fmla="*/ 140 w 163"/>
                <a:gd name="T3" fmla="*/ 78 h 106"/>
                <a:gd name="T4" fmla="*/ 99 w 163"/>
                <a:gd name="T5" fmla="*/ 97 h 106"/>
                <a:gd name="T6" fmla="*/ 32 w 163"/>
                <a:gd name="T7" fmla="*/ 91 h 106"/>
                <a:gd name="T8" fmla="*/ 2 w 163"/>
                <a:gd name="T9" fmla="*/ 106 h 106"/>
                <a:gd name="T10" fmla="*/ 0 w 163"/>
                <a:gd name="T11" fmla="*/ 62 h 106"/>
                <a:gd name="T12" fmla="*/ 19 w 163"/>
                <a:gd name="T13" fmla="*/ 26 h 106"/>
                <a:gd name="T14" fmla="*/ 51 w 163"/>
                <a:gd name="T15" fmla="*/ 0 h 106"/>
                <a:gd name="T16" fmla="*/ 106 w 163"/>
                <a:gd name="T17" fmla="*/ 26 h 106"/>
                <a:gd name="T18" fmla="*/ 163 w 163"/>
                <a:gd name="T19" fmla="*/ 40 h 106"/>
                <a:gd name="T20" fmla="*/ 163 w 163"/>
                <a:gd name="T21" fmla="*/ 40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3"/>
                <a:gd name="T34" fmla="*/ 0 h 106"/>
                <a:gd name="T35" fmla="*/ 163 w 163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3" h="106">
                  <a:moveTo>
                    <a:pt x="163" y="40"/>
                  </a:moveTo>
                  <a:lnTo>
                    <a:pt x="140" y="78"/>
                  </a:lnTo>
                  <a:lnTo>
                    <a:pt x="99" y="97"/>
                  </a:lnTo>
                  <a:lnTo>
                    <a:pt x="32" y="91"/>
                  </a:lnTo>
                  <a:lnTo>
                    <a:pt x="2" y="106"/>
                  </a:lnTo>
                  <a:lnTo>
                    <a:pt x="0" y="62"/>
                  </a:lnTo>
                  <a:lnTo>
                    <a:pt x="19" y="26"/>
                  </a:lnTo>
                  <a:lnTo>
                    <a:pt x="51" y="0"/>
                  </a:lnTo>
                  <a:lnTo>
                    <a:pt x="106" y="26"/>
                  </a:lnTo>
                  <a:lnTo>
                    <a:pt x="163" y="4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2785" y="1485"/>
              <a:ext cx="47" cy="149"/>
            </a:xfrm>
            <a:custGeom>
              <a:avLst/>
              <a:gdLst>
                <a:gd name="T0" fmla="*/ 89 w 93"/>
                <a:gd name="T1" fmla="*/ 0 h 299"/>
                <a:gd name="T2" fmla="*/ 93 w 93"/>
                <a:gd name="T3" fmla="*/ 33 h 299"/>
                <a:gd name="T4" fmla="*/ 93 w 93"/>
                <a:gd name="T5" fmla="*/ 76 h 299"/>
                <a:gd name="T6" fmla="*/ 80 w 93"/>
                <a:gd name="T7" fmla="*/ 171 h 299"/>
                <a:gd name="T8" fmla="*/ 66 w 93"/>
                <a:gd name="T9" fmla="*/ 257 h 299"/>
                <a:gd name="T10" fmla="*/ 76 w 93"/>
                <a:gd name="T11" fmla="*/ 299 h 299"/>
                <a:gd name="T12" fmla="*/ 49 w 93"/>
                <a:gd name="T13" fmla="*/ 265 h 299"/>
                <a:gd name="T14" fmla="*/ 0 w 93"/>
                <a:gd name="T15" fmla="*/ 268 h 299"/>
                <a:gd name="T16" fmla="*/ 6 w 93"/>
                <a:gd name="T17" fmla="*/ 228 h 299"/>
                <a:gd name="T18" fmla="*/ 34 w 93"/>
                <a:gd name="T19" fmla="*/ 209 h 299"/>
                <a:gd name="T20" fmla="*/ 66 w 93"/>
                <a:gd name="T21" fmla="*/ 132 h 299"/>
                <a:gd name="T22" fmla="*/ 83 w 93"/>
                <a:gd name="T23" fmla="*/ 61 h 299"/>
                <a:gd name="T24" fmla="*/ 89 w 93"/>
                <a:gd name="T25" fmla="*/ 0 h 299"/>
                <a:gd name="T26" fmla="*/ 89 w 93"/>
                <a:gd name="T27" fmla="*/ 0 h 2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299"/>
                <a:gd name="T44" fmla="*/ 93 w 93"/>
                <a:gd name="T45" fmla="*/ 299 h 2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299">
                  <a:moveTo>
                    <a:pt x="89" y="0"/>
                  </a:moveTo>
                  <a:lnTo>
                    <a:pt x="93" y="33"/>
                  </a:lnTo>
                  <a:lnTo>
                    <a:pt x="93" y="76"/>
                  </a:lnTo>
                  <a:lnTo>
                    <a:pt x="80" y="171"/>
                  </a:lnTo>
                  <a:lnTo>
                    <a:pt x="66" y="257"/>
                  </a:lnTo>
                  <a:lnTo>
                    <a:pt x="76" y="299"/>
                  </a:lnTo>
                  <a:lnTo>
                    <a:pt x="49" y="265"/>
                  </a:lnTo>
                  <a:lnTo>
                    <a:pt x="0" y="268"/>
                  </a:lnTo>
                  <a:lnTo>
                    <a:pt x="6" y="228"/>
                  </a:lnTo>
                  <a:lnTo>
                    <a:pt x="34" y="209"/>
                  </a:lnTo>
                  <a:lnTo>
                    <a:pt x="66" y="132"/>
                  </a:lnTo>
                  <a:lnTo>
                    <a:pt x="83" y="6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2687" y="1256"/>
              <a:ext cx="158" cy="639"/>
            </a:xfrm>
            <a:custGeom>
              <a:avLst/>
              <a:gdLst>
                <a:gd name="T0" fmla="*/ 129 w 318"/>
                <a:gd name="T1" fmla="*/ 31 h 1278"/>
                <a:gd name="T2" fmla="*/ 133 w 318"/>
                <a:gd name="T3" fmla="*/ 74 h 1278"/>
                <a:gd name="T4" fmla="*/ 141 w 318"/>
                <a:gd name="T5" fmla="*/ 114 h 1278"/>
                <a:gd name="T6" fmla="*/ 154 w 318"/>
                <a:gd name="T7" fmla="*/ 149 h 1278"/>
                <a:gd name="T8" fmla="*/ 173 w 318"/>
                <a:gd name="T9" fmla="*/ 188 h 1278"/>
                <a:gd name="T10" fmla="*/ 204 w 318"/>
                <a:gd name="T11" fmla="*/ 234 h 1278"/>
                <a:gd name="T12" fmla="*/ 221 w 318"/>
                <a:gd name="T13" fmla="*/ 263 h 1278"/>
                <a:gd name="T14" fmla="*/ 228 w 318"/>
                <a:gd name="T15" fmla="*/ 295 h 1278"/>
                <a:gd name="T16" fmla="*/ 179 w 318"/>
                <a:gd name="T17" fmla="*/ 302 h 1278"/>
                <a:gd name="T18" fmla="*/ 122 w 318"/>
                <a:gd name="T19" fmla="*/ 327 h 1278"/>
                <a:gd name="T20" fmla="*/ 74 w 318"/>
                <a:gd name="T21" fmla="*/ 375 h 1278"/>
                <a:gd name="T22" fmla="*/ 107 w 318"/>
                <a:gd name="T23" fmla="*/ 426 h 1278"/>
                <a:gd name="T24" fmla="*/ 84 w 318"/>
                <a:gd name="T25" fmla="*/ 502 h 1278"/>
                <a:gd name="T26" fmla="*/ 116 w 318"/>
                <a:gd name="T27" fmla="*/ 527 h 1278"/>
                <a:gd name="T28" fmla="*/ 175 w 318"/>
                <a:gd name="T29" fmla="*/ 534 h 1278"/>
                <a:gd name="T30" fmla="*/ 158 w 318"/>
                <a:gd name="T31" fmla="*/ 561 h 1278"/>
                <a:gd name="T32" fmla="*/ 109 w 318"/>
                <a:gd name="T33" fmla="*/ 572 h 1278"/>
                <a:gd name="T34" fmla="*/ 122 w 318"/>
                <a:gd name="T35" fmla="*/ 618 h 1278"/>
                <a:gd name="T36" fmla="*/ 99 w 318"/>
                <a:gd name="T37" fmla="*/ 658 h 1278"/>
                <a:gd name="T38" fmla="*/ 50 w 318"/>
                <a:gd name="T39" fmla="*/ 711 h 1278"/>
                <a:gd name="T40" fmla="*/ 61 w 318"/>
                <a:gd name="T41" fmla="*/ 806 h 1278"/>
                <a:gd name="T42" fmla="*/ 122 w 318"/>
                <a:gd name="T43" fmla="*/ 977 h 1278"/>
                <a:gd name="T44" fmla="*/ 167 w 318"/>
                <a:gd name="T45" fmla="*/ 1061 h 1278"/>
                <a:gd name="T46" fmla="*/ 232 w 318"/>
                <a:gd name="T47" fmla="*/ 1146 h 1278"/>
                <a:gd name="T48" fmla="*/ 295 w 318"/>
                <a:gd name="T49" fmla="*/ 1139 h 1278"/>
                <a:gd name="T50" fmla="*/ 289 w 318"/>
                <a:gd name="T51" fmla="*/ 1188 h 1278"/>
                <a:gd name="T52" fmla="*/ 297 w 318"/>
                <a:gd name="T53" fmla="*/ 1224 h 1278"/>
                <a:gd name="T54" fmla="*/ 318 w 318"/>
                <a:gd name="T55" fmla="*/ 1278 h 1278"/>
                <a:gd name="T56" fmla="*/ 232 w 318"/>
                <a:gd name="T57" fmla="*/ 1230 h 1278"/>
                <a:gd name="T58" fmla="*/ 181 w 318"/>
                <a:gd name="T59" fmla="*/ 1152 h 1278"/>
                <a:gd name="T60" fmla="*/ 72 w 318"/>
                <a:gd name="T61" fmla="*/ 983 h 1278"/>
                <a:gd name="T62" fmla="*/ 32 w 318"/>
                <a:gd name="T63" fmla="*/ 913 h 1278"/>
                <a:gd name="T64" fmla="*/ 2 w 318"/>
                <a:gd name="T65" fmla="*/ 785 h 1278"/>
                <a:gd name="T66" fmla="*/ 0 w 318"/>
                <a:gd name="T67" fmla="*/ 671 h 1278"/>
                <a:gd name="T68" fmla="*/ 19 w 318"/>
                <a:gd name="T69" fmla="*/ 546 h 1278"/>
                <a:gd name="T70" fmla="*/ 27 w 318"/>
                <a:gd name="T71" fmla="*/ 392 h 1278"/>
                <a:gd name="T72" fmla="*/ 34 w 318"/>
                <a:gd name="T73" fmla="*/ 306 h 1278"/>
                <a:gd name="T74" fmla="*/ 53 w 318"/>
                <a:gd name="T75" fmla="*/ 112 h 1278"/>
                <a:gd name="T76" fmla="*/ 101 w 318"/>
                <a:gd name="T77" fmla="*/ 0 h 1278"/>
                <a:gd name="T78" fmla="*/ 129 w 318"/>
                <a:gd name="T79" fmla="*/ 31 h 1278"/>
                <a:gd name="T80" fmla="*/ 129 w 318"/>
                <a:gd name="T81" fmla="*/ 31 h 12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8"/>
                <a:gd name="T124" fmla="*/ 0 h 1278"/>
                <a:gd name="T125" fmla="*/ 318 w 318"/>
                <a:gd name="T126" fmla="*/ 1278 h 12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8" h="1278">
                  <a:moveTo>
                    <a:pt x="129" y="31"/>
                  </a:moveTo>
                  <a:lnTo>
                    <a:pt x="133" y="74"/>
                  </a:lnTo>
                  <a:lnTo>
                    <a:pt x="141" y="114"/>
                  </a:lnTo>
                  <a:lnTo>
                    <a:pt x="154" y="149"/>
                  </a:lnTo>
                  <a:lnTo>
                    <a:pt x="173" y="188"/>
                  </a:lnTo>
                  <a:lnTo>
                    <a:pt x="204" y="234"/>
                  </a:lnTo>
                  <a:lnTo>
                    <a:pt x="221" y="263"/>
                  </a:lnTo>
                  <a:lnTo>
                    <a:pt x="228" y="295"/>
                  </a:lnTo>
                  <a:lnTo>
                    <a:pt x="179" y="302"/>
                  </a:lnTo>
                  <a:lnTo>
                    <a:pt x="122" y="327"/>
                  </a:lnTo>
                  <a:lnTo>
                    <a:pt x="74" y="375"/>
                  </a:lnTo>
                  <a:lnTo>
                    <a:pt x="107" y="426"/>
                  </a:lnTo>
                  <a:lnTo>
                    <a:pt x="84" y="502"/>
                  </a:lnTo>
                  <a:lnTo>
                    <a:pt x="116" y="527"/>
                  </a:lnTo>
                  <a:lnTo>
                    <a:pt x="175" y="534"/>
                  </a:lnTo>
                  <a:lnTo>
                    <a:pt x="158" y="561"/>
                  </a:lnTo>
                  <a:lnTo>
                    <a:pt x="109" y="572"/>
                  </a:lnTo>
                  <a:lnTo>
                    <a:pt x="122" y="618"/>
                  </a:lnTo>
                  <a:lnTo>
                    <a:pt x="99" y="658"/>
                  </a:lnTo>
                  <a:lnTo>
                    <a:pt x="50" y="711"/>
                  </a:lnTo>
                  <a:lnTo>
                    <a:pt x="61" y="806"/>
                  </a:lnTo>
                  <a:lnTo>
                    <a:pt x="122" y="977"/>
                  </a:lnTo>
                  <a:lnTo>
                    <a:pt x="167" y="1061"/>
                  </a:lnTo>
                  <a:lnTo>
                    <a:pt x="232" y="1146"/>
                  </a:lnTo>
                  <a:lnTo>
                    <a:pt x="295" y="1139"/>
                  </a:lnTo>
                  <a:lnTo>
                    <a:pt x="289" y="1188"/>
                  </a:lnTo>
                  <a:lnTo>
                    <a:pt x="297" y="1224"/>
                  </a:lnTo>
                  <a:lnTo>
                    <a:pt x="318" y="1278"/>
                  </a:lnTo>
                  <a:lnTo>
                    <a:pt x="232" y="1230"/>
                  </a:lnTo>
                  <a:lnTo>
                    <a:pt x="181" y="1152"/>
                  </a:lnTo>
                  <a:lnTo>
                    <a:pt x="72" y="983"/>
                  </a:lnTo>
                  <a:lnTo>
                    <a:pt x="32" y="913"/>
                  </a:lnTo>
                  <a:lnTo>
                    <a:pt x="2" y="785"/>
                  </a:lnTo>
                  <a:lnTo>
                    <a:pt x="0" y="671"/>
                  </a:lnTo>
                  <a:lnTo>
                    <a:pt x="19" y="546"/>
                  </a:lnTo>
                  <a:lnTo>
                    <a:pt x="27" y="392"/>
                  </a:lnTo>
                  <a:lnTo>
                    <a:pt x="34" y="306"/>
                  </a:lnTo>
                  <a:lnTo>
                    <a:pt x="53" y="112"/>
                  </a:lnTo>
                  <a:lnTo>
                    <a:pt x="101" y="0"/>
                  </a:lnTo>
                  <a:lnTo>
                    <a:pt x="129" y="31"/>
                  </a:lnTo>
                  <a:close/>
                </a:path>
              </a:pathLst>
            </a:custGeom>
            <a:solidFill>
              <a:srgbClr val="FF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2942" y="1503"/>
              <a:ext cx="68" cy="23"/>
            </a:xfrm>
            <a:custGeom>
              <a:avLst/>
              <a:gdLst>
                <a:gd name="T0" fmla="*/ 0 w 135"/>
                <a:gd name="T1" fmla="*/ 25 h 46"/>
                <a:gd name="T2" fmla="*/ 46 w 135"/>
                <a:gd name="T3" fmla="*/ 37 h 46"/>
                <a:gd name="T4" fmla="*/ 118 w 135"/>
                <a:gd name="T5" fmla="*/ 46 h 46"/>
                <a:gd name="T6" fmla="*/ 135 w 135"/>
                <a:gd name="T7" fmla="*/ 2 h 46"/>
                <a:gd name="T8" fmla="*/ 57 w 135"/>
                <a:gd name="T9" fmla="*/ 0 h 46"/>
                <a:gd name="T10" fmla="*/ 14 w 135"/>
                <a:gd name="T11" fmla="*/ 12 h 46"/>
                <a:gd name="T12" fmla="*/ 0 w 135"/>
                <a:gd name="T13" fmla="*/ 25 h 46"/>
                <a:gd name="T14" fmla="*/ 0 w 135"/>
                <a:gd name="T15" fmla="*/ 2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5"/>
                <a:gd name="T25" fmla="*/ 0 h 46"/>
                <a:gd name="T26" fmla="*/ 135 w 135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5" h="46">
                  <a:moveTo>
                    <a:pt x="0" y="25"/>
                  </a:moveTo>
                  <a:lnTo>
                    <a:pt x="46" y="37"/>
                  </a:lnTo>
                  <a:lnTo>
                    <a:pt x="118" y="46"/>
                  </a:lnTo>
                  <a:lnTo>
                    <a:pt x="135" y="2"/>
                  </a:lnTo>
                  <a:lnTo>
                    <a:pt x="57" y="0"/>
                  </a:lnTo>
                  <a:lnTo>
                    <a:pt x="14" y="1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2736" y="1498"/>
              <a:ext cx="63" cy="21"/>
            </a:xfrm>
            <a:custGeom>
              <a:avLst/>
              <a:gdLst>
                <a:gd name="T0" fmla="*/ 0 w 125"/>
                <a:gd name="T1" fmla="*/ 40 h 44"/>
                <a:gd name="T2" fmla="*/ 106 w 125"/>
                <a:gd name="T3" fmla="*/ 44 h 44"/>
                <a:gd name="T4" fmla="*/ 125 w 125"/>
                <a:gd name="T5" fmla="*/ 11 h 44"/>
                <a:gd name="T6" fmla="*/ 65 w 125"/>
                <a:gd name="T7" fmla="*/ 0 h 44"/>
                <a:gd name="T8" fmla="*/ 15 w 125"/>
                <a:gd name="T9" fmla="*/ 15 h 44"/>
                <a:gd name="T10" fmla="*/ 0 w 125"/>
                <a:gd name="T11" fmla="*/ 40 h 44"/>
                <a:gd name="T12" fmla="*/ 0 w 125"/>
                <a:gd name="T13" fmla="*/ 4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44"/>
                <a:gd name="T23" fmla="*/ 125 w 125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44">
                  <a:moveTo>
                    <a:pt x="0" y="40"/>
                  </a:moveTo>
                  <a:lnTo>
                    <a:pt x="106" y="44"/>
                  </a:lnTo>
                  <a:lnTo>
                    <a:pt x="125" y="11"/>
                  </a:lnTo>
                  <a:lnTo>
                    <a:pt x="65" y="0"/>
                  </a:lnTo>
                  <a:lnTo>
                    <a:pt x="15" y="1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auto">
            <a:xfrm>
              <a:off x="2970" y="1501"/>
              <a:ext cx="31" cy="22"/>
            </a:xfrm>
            <a:custGeom>
              <a:avLst/>
              <a:gdLst>
                <a:gd name="T0" fmla="*/ 0 w 62"/>
                <a:gd name="T1" fmla="*/ 3 h 43"/>
                <a:gd name="T2" fmla="*/ 5 w 62"/>
                <a:gd name="T3" fmla="*/ 28 h 43"/>
                <a:gd name="T4" fmla="*/ 17 w 62"/>
                <a:gd name="T5" fmla="*/ 43 h 43"/>
                <a:gd name="T6" fmla="*/ 57 w 62"/>
                <a:gd name="T7" fmla="*/ 43 h 43"/>
                <a:gd name="T8" fmla="*/ 62 w 62"/>
                <a:gd name="T9" fmla="*/ 0 h 43"/>
                <a:gd name="T10" fmla="*/ 0 w 62"/>
                <a:gd name="T11" fmla="*/ 3 h 43"/>
                <a:gd name="T12" fmla="*/ 0 w 62"/>
                <a:gd name="T13" fmla="*/ 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3"/>
                <a:gd name="T23" fmla="*/ 62 w 6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3">
                  <a:moveTo>
                    <a:pt x="0" y="3"/>
                  </a:moveTo>
                  <a:lnTo>
                    <a:pt x="5" y="28"/>
                  </a:lnTo>
                  <a:lnTo>
                    <a:pt x="17" y="43"/>
                  </a:lnTo>
                  <a:lnTo>
                    <a:pt x="57" y="43"/>
                  </a:lnTo>
                  <a:lnTo>
                    <a:pt x="6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auto">
            <a:xfrm>
              <a:off x="2758" y="1497"/>
              <a:ext cx="32" cy="22"/>
            </a:xfrm>
            <a:custGeom>
              <a:avLst/>
              <a:gdLst>
                <a:gd name="T0" fmla="*/ 0 w 64"/>
                <a:gd name="T1" fmla="*/ 6 h 46"/>
                <a:gd name="T2" fmla="*/ 7 w 64"/>
                <a:gd name="T3" fmla="*/ 34 h 46"/>
                <a:gd name="T4" fmla="*/ 23 w 64"/>
                <a:gd name="T5" fmla="*/ 46 h 46"/>
                <a:gd name="T6" fmla="*/ 62 w 64"/>
                <a:gd name="T7" fmla="*/ 40 h 46"/>
                <a:gd name="T8" fmla="*/ 64 w 64"/>
                <a:gd name="T9" fmla="*/ 10 h 46"/>
                <a:gd name="T10" fmla="*/ 40 w 64"/>
                <a:gd name="T11" fmla="*/ 0 h 46"/>
                <a:gd name="T12" fmla="*/ 0 w 64"/>
                <a:gd name="T13" fmla="*/ 6 h 46"/>
                <a:gd name="T14" fmla="*/ 0 w 64"/>
                <a:gd name="T15" fmla="*/ 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46"/>
                <a:gd name="T26" fmla="*/ 64 w 6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46">
                  <a:moveTo>
                    <a:pt x="0" y="6"/>
                  </a:moveTo>
                  <a:lnTo>
                    <a:pt x="7" y="34"/>
                  </a:lnTo>
                  <a:lnTo>
                    <a:pt x="23" y="46"/>
                  </a:lnTo>
                  <a:lnTo>
                    <a:pt x="62" y="40"/>
                  </a:lnTo>
                  <a:lnTo>
                    <a:pt x="64" y="10"/>
                  </a:lnTo>
                  <a:lnTo>
                    <a:pt x="4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auto">
            <a:xfrm>
              <a:off x="2791" y="1703"/>
              <a:ext cx="164" cy="53"/>
            </a:xfrm>
            <a:custGeom>
              <a:avLst/>
              <a:gdLst>
                <a:gd name="T0" fmla="*/ 0 w 327"/>
                <a:gd name="T1" fmla="*/ 3 h 106"/>
                <a:gd name="T2" fmla="*/ 61 w 327"/>
                <a:gd name="T3" fmla="*/ 5 h 106"/>
                <a:gd name="T4" fmla="*/ 135 w 327"/>
                <a:gd name="T5" fmla="*/ 11 h 106"/>
                <a:gd name="T6" fmla="*/ 253 w 327"/>
                <a:gd name="T7" fmla="*/ 0 h 106"/>
                <a:gd name="T8" fmla="*/ 327 w 327"/>
                <a:gd name="T9" fmla="*/ 2 h 106"/>
                <a:gd name="T10" fmla="*/ 310 w 327"/>
                <a:gd name="T11" fmla="*/ 41 h 106"/>
                <a:gd name="T12" fmla="*/ 270 w 327"/>
                <a:gd name="T13" fmla="*/ 57 h 106"/>
                <a:gd name="T14" fmla="*/ 211 w 327"/>
                <a:gd name="T15" fmla="*/ 89 h 106"/>
                <a:gd name="T16" fmla="*/ 162 w 327"/>
                <a:gd name="T17" fmla="*/ 106 h 106"/>
                <a:gd name="T18" fmla="*/ 112 w 327"/>
                <a:gd name="T19" fmla="*/ 102 h 106"/>
                <a:gd name="T20" fmla="*/ 65 w 327"/>
                <a:gd name="T21" fmla="*/ 85 h 106"/>
                <a:gd name="T22" fmla="*/ 14 w 327"/>
                <a:gd name="T23" fmla="*/ 49 h 106"/>
                <a:gd name="T24" fmla="*/ 0 w 327"/>
                <a:gd name="T25" fmla="*/ 3 h 106"/>
                <a:gd name="T26" fmla="*/ 0 w 327"/>
                <a:gd name="T27" fmla="*/ 3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7"/>
                <a:gd name="T43" fmla="*/ 0 h 106"/>
                <a:gd name="T44" fmla="*/ 327 w 327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7" h="106">
                  <a:moveTo>
                    <a:pt x="0" y="3"/>
                  </a:moveTo>
                  <a:lnTo>
                    <a:pt x="61" y="5"/>
                  </a:lnTo>
                  <a:lnTo>
                    <a:pt x="135" y="11"/>
                  </a:lnTo>
                  <a:lnTo>
                    <a:pt x="253" y="0"/>
                  </a:lnTo>
                  <a:lnTo>
                    <a:pt x="327" y="2"/>
                  </a:lnTo>
                  <a:lnTo>
                    <a:pt x="310" y="41"/>
                  </a:lnTo>
                  <a:lnTo>
                    <a:pt x="270" y="57"/>
                  </a:lnTo>
                  <a:lnTo>
                    <a:pt x="211" y="89"/>
                  </a:lnTo>
                  <a:lnTo>
                    <a:pt x="162" y="106"/>
                  </a:lnTo>
                  <a:lnTo>
                    <a:pt x="112" y="102"/>
                  </a:lnTo>
                  <a:lnTo>
                    <a:pt x="65" y="85"/>
                  </a:lnTo>
                  <a:lnTo>
                    <a:pt x="14" y="4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42"/>
            <p:cNvSpPr>
              <a:spLocks/>
            </p:cNvSpPr>
            <p:nvPr/>
          </p:nvSpPr>
          <p:spPr bwMode="auto">
            <a:xfrm>
              <a:off x="2794" y="1703"/>
              <a:ext cx="147" cy="19"/>
            </a:xfrm>
            <a:custGeom>
              <a:avLst/>
              <a:gdLst>
                <a:gd name="T0" fmla="*/ 97 w 295"/>
                <a:gd name="T1" fmla="*/ 34 h 38"/>
                <a:gd name="T2" fmla="*/ 112 w 295"/>
                <a:gd name="T3" fmla="*/ 22 h 38"/>
                <a:gd name="T4" fmla="*/ 133 w 295"/>
                <a:gd name="T5" fmla="*/ 22 h 38"/>
                <a:gd name="T6" fmla="*/ 148 w 295"/>
                <a:gd name="T7" fmla="*/ 34 h 38"/>
                <a:gd name="T8" fmla="*/ 160 w 295"/>
                <a:gd name="T9" fmla="*/ 24 h 38"/>
                <a:gd name="T10" fmla="*/ 179 w 295"/>
                <a:gd name="T11" fmla="*/ 22 h 38"/>
                <a:gd name="T12" fmla="*/ 192 w 295"/>
                <a:gd name="T13" fmla="*/ 26 h 38"/>
                <a:gd name="T14" fmla="*/ 200 w 295"/>
                <a:gd name="T15" fmla="*/ 38 h 38"/>
                <a:gd name="T16" fmla="*/ 209 w 295"/>
                <a:gd name="T17" fmla="*/ 26 h 38"/>
                <a:gd name="T18" fmla="*/ 220 w 295"/>
                <a:gd name="T19" fmla="*/ 21 h 38"/>
                <a:gd name="T20" fmla="*/ 236 w 295"/>
                <a:gd name="T21" fmla="*/ 21 h 38"/>
                <a:gd name="T22" fmla="*/ 245 w 295"/>
                <a:gd name="T23" fmla="*/ 30 h 38"/>
                <a:gd name="T24" fmla="*/ 258 w 295"/>
                <a:gd name="T25" fmla="*/ 17 h 38"/>
                <a:gd name="T26" fmla="*/ 270 w 295"/>
                <a:gd name="T27" fmla="*/ 13 h 38"/>
                <a:gd name="T28" fmla="*/ 295 w 295"/>
                <a:gd name="T29" fmla="*/ 9 h 38"/>
                <a:gd name="T30" fmla="*/ 260 w 295"/>
                <a:gd name="T31" fmla="*/ 0 h 38"/>
                <a:gd name="T32" fmla="*/ 190 w 295"/>
                <a:gd name="T33" fmla="*/ 2 h 38"/>
                <a:gd name="T34" fmla="*/ 108 w 295"/>
                <a:gd name="T35" fmla="*/ 11 h 38"/>
                <a:gd name="T36" fmla="*/ 55 w 295"/>
                <a:gd name="T37" fmla="*/ 5 h 38"/>
                <a:gd name="T38" fmla="*/ 23 w 295"/>
                <a:gd name="T39" fmla="*/ 3 h 38"/>
                <a:gd name="T40" fmla="*/ 0 w 295"/>
                <a:gd name="T41" fmla="*/ 2 h 38"/>
                <a:gd name="T42" fmla="*/ 9 w 295"/>
                <a:gd name="T43" fmla="*/ 15 h 38"/>
                <a:gd name="T44" fmla="*/ 21 w 295"/>
                <a:gd name="T45" fmla="*/ 11 h 38"/>
                <a:gd name="T46" fmla="*/ 38 w 295"/>
                <a:gd name="T47" fmla="*/ 19 h 38"/>
                <a:gd name="T48" fmla="*/ 46 w 295"/>
                <a:gd name="T49" fmla="*/ 28 h 38"/>
                <a:gd name="T50" fmla="*/ 61 w 295"/>
                <a:gd name="T51" fmla="*/ 19 h 38"/>
                <a:gd name="T52" fmla="*/ 76 w 295"/>
                <a:gd name="T53" fmla="*/ 19 h 38"/>
                <a:gd name="T54" fmla="*/ 85 w 295"/>
                <a:gd name="T55" fmla="*/ 24 h 38"/>
                <a:gd name="T56" fmla="*/ 97 w 295"/>
                <a:gd name="T57" fmla="*/ 34 h 38"/>
                <a:gd name="T58" fmla="*/ 97 w 295"/>
                <a:gd name="T59" fmla="*/ 34 h 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5"/>
                <a:gd name="T91" fmla="*/ 0 h 38"/>
                <a:gd name="T92" fmla="*/ 295 w 295"/>
                <a:gd name="T93" fmla="*/ 38 h 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5" h="38">
                  <a:moveTo>
                    <a:pt x="97" y="34"/>
                  </a:moveTo>
                  <a:lnTo>
                    <a:pt x="112" y="22"/>
                  </a:lnTo>
                  <a:lnTo>
                    <a:pt x="133" y="22"/>
                  </a:lnTo>
                  <a:lnTo>
                    <a:pt x="148" y="34"/>
                  </a:lnTo>
                  <a:lnTo>
                    <a:pt x="160" y="24"/>
                  </a:lnTo>
                  <a:lnTo>
                    <a:pt x="179" y="22"/>
                  </a:lnTo>
                  <a:lnTo>
                    <a:pt x="192" y="26"/>
                  </a:lnTo>
                  <a:lnTo>
                    <a:pt x="200" y="38"/>
                  </a:lnTo>
                  <a:lnTo>
                    <a:pt x="209" y="26"/>
                  </a:lnTo>
                  <a:lnTo>
                    <a:pt x="220" y="21"/>
                  </a:lnTo>
                  <a:lnTo>
                    <a:pt x="236" y="21"/>
                  </a:lnTo>
                  <a:lnTo>
                    <a:pt x="245" y="30"/>
                  </a:lnTo>
                  <a:lnTo>
                    <a:pt x="258" y="17"/>
                  </a:lnTo>
                  <a:lnTo>
                    <a:pt x="270" y="13"/>
                  </a:lnTo>
                  <a:lnTo>
                    <a:pt x="295" y="9"/>
                  </a:lnTo>
                  <a:lnTo>
                    <a:pt x="260" y="0"/>
                  </a:lnTo>
                  <a:lnTo>
                    <a:pt x="190" y="2"/>
                  </a:lnTo>
                  <a:lnTo>
                    <a:pt x="108" y="11"/>
                  </a:lnTo>
                  <a:lnTo>
                    <a:pt x="55" y="5"/>
                  </a:lnTo>
                  <a:lnTo>
                    <a:pt x="23" y="3"/>
                  </a:lnTo>
                  <a:lnTo>
                    <a:pt x="0" y="2"/>
                  </a:lnTo>
                  <a:lnTo>
                    <a:pt x="9" y="15"/>
                  </a:lnTo>
                  <a:lnTo>
                    <a:pt x="21" y="11"/>
                  </a:lnTo>
                  <a:lnTo>
                    <a:pt x="38" y="19"/>
                  </a:lnTo>
                  <a:lnTo>
                    <a:pt x="46" y="28"/>
                  </a:lnTo>
                  <a:lnTo>
                    <a:pt x="61" y="19"/>
                  </a:lnTo>
                  <a:lnTo>
                    <a:pt x="76" y="19"/>
                  </a:lnTo>
                  <a:lnTo>
                    <a:pt x="85" y="24"/>
                  </a:lnTo>
                  <a:lnTo>
                    <a:pt x="97" y="34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43"/>
            <p:cNvSpPr>
              <a:spLocks/>
            </p:cNvSpPr>
            <p:nvPr/>
          </p:nvSpPr>
          <p:spPr bwMode="auto">
            <a:xfrm>
              <a:off x="2818" y="1737"/>
              <a:ext cx="82" cy="20"/>
            </a:xfrm>
            <a:custGeom>
              <a:avLst/>
              <a:gdLst>
                <a:gd name="T0" fmla="*/ 0 w 166"/>
                <a:gd name="T1" fmla="*/ 0 h 40"/>
                <a:gd name="T2" fmla="*/ 69 w 166"/>
                <a:gd name="T3" fmla="*/ 13 h 40"/>
                <a:gd name="T4" fmla="*/ 134 w 166"/>
                <a:gd name="T5" fmla="*/ 13 h 40"/>
                <a:gd name="T6" fmla="*/ 166 w 166"/>
                <a:gd name="T7" fmla="*/ 8 h 40"/>
                <a:gd name="T8" fmla="*/ 134 w 166"/>
                <a:gd name="T9" fmla="*/ 32 h 40"/>
                <a:gd name="T10" fmla="*/ 95 w 166"/>
                <a:gd name="T11" fmla="*/ 40 h 40"/>
                <a:gd name="T12" fmla="*/ 52 w 166"/>
                <a:gd name="T13" fmla="*/ 34 h 40"/>
                <a:gd name="T14" fmla="*/ 12 w 166"/>
                <a:gd name="T15" fmla="*/ 17 h 40"/>
                <a:gd name="T16" fmla="*/ 0 w 166"/>
                <a:gd name="T17" fmla="*/ 0 h 40"/>
                <a:gd name="T18" fmla="*/ 0 w 166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40"/>
                <a:gd name="T32" fmla="*/ 166 w 16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40">
                  <a:moveTo>
                    <a:pt x="0" y="0"/>
                  </a:moveTo>
                  <a:lnTo>
                    <a:pt x="69" y="13"/>
                  </a:lnTo>
                  <a:lnTo>
                    <a:pt x="134" y="13"/>
                  </a:lnTo>
                  <a:lnTo>
                    <a:pt x="166" y="8"/>
                  </a:lnTo>
                  <a:lnTo>
                    <a:pt x="134" y="32"/>
                  </a:lnTo>
                  <a:lnTo>
                    <a:pt x="95" y="40"/>
                  </a:lnTo>
                  <a:lnTo>
                    <a:pt x="52" y="34"/>
                  </a:lnTo>
                  <a:lnTo>
                    <a:pt x="1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4"/>
            <p:cNvSpPr>
              <a:spLocks/>
            </p:cNvSpPr>
            <p:nvPr/>
          </p:nvSpPr>
          <p:spPr bwMode="auto">
            <a:xfrm>
              <a:off x="2356" y="1735"/>
              <a:ext cx="1317" cy="1498"/>
            </a:xfrm>
            <a:custGeom>
              <a:avLst/>
              <a:gdLst>
                <a:gd name="T0" fmla="*/ 1779 w 2634"/>
                <a:gd name="T1" fmla="*/ 29 h 2996"/>
                <a:gd name="T2" fmla="*/ 1931 w 2634"/>
                <a:gd name="T3" fmla="*/ 270 h 2996"/>
                <a:gd name="T4" fmla="*/ 2220 w 2634"/>
                <a:gd name="T5" fmla="*/ 394 h 2996"/>
                <a:gd name="T6" fmla="*/ 2548 w 2634"/>
                <a:gd name="T7" fmla="*/ 599 h 2996"/>
                <a:gd name="T8" fmla="*/ 2624 w 2634"/>
                <a:gd name="T9" fmla="*/ 905 h 2996"/>
                <a:gd name="T10" fmla="*/ 2602 w 2634"/>
                <a:gd name="T11" fmla="*/ 1492 h 2996"/>
                <a:gd name="T12" fmla="*/ 2463 w 2634"/>
                <a:gd name="T13" fmla="*/ 2354 h 2996"/>
                <a:gd name="T14" fmla="*/ 2446 w 2634"/>
                <a:gd name="T15" fmla="*/ 2990 h 2996"/>
                <a:gd name="T16" fmla="*/ 80 w 2634"/>
                <a:gd name="T17" fmla="*/ 2850 h 2996"/>
                <a:gd name="T18" fmla="*/ 253 w 2634"/>
                <a:gd name="T19" fmla="*/ 2850 h 2996"/>
                <a:gd name="T20" fmla="*/ 279 w 2634"/>
                <a:gd name="T21" fmla="*/ 2829 h 2996"/>
                <a:gd name="T22" fmla="*/ 1146 w 2634"/>
                <a:gd name="T23" fmla="*/ 2737 h 2996"/>
                <a:gd name="T24" fmla="*/ 1167 w 2634"/>
                <a:gd name="T25" fmla="*/ 2597 h 2996"/>
                <a:gd name="T26" fmla="*/ 1167 w 2634"/>
                <a:gd name="T27" fmla="*/ 2544 h 2996"/>
                <a:gd name="T28" fmla="*/ 1182 w 2634"/>
                <a:gd name="T29" fmla="*/ 2359 h 2996"/>
                <a:gd name="T30" fmla="*/ 1279 w 2634"/>
                <a:gd name="T31" fmla="*/ 2485 h 2996"/>
                <a:gd name="T32" fmla="*/ 1285 w 2634"/>
                <a:gd name="T33" fmla="*/ 2300 h 2996"/>
                <a:gd name="T34" fmla="*/ 1273 w 2634"/>
                <a:gd name="T35" fmla="*/ 2085 h 2996"/>
                <a:gd name="T36" fmla="*/ 1366 w 2634"/>
                <a:gd name="T37" fmla="*/ 2306 h 2996"/>
                <a:gd name="T38" fmla="*/ 1382 w 2634"/>
                <a:gd name="T39" fmla="*/ 2494 h 2996"/>
                <a:gd name="T40" fmla="*/ 1452 w 2634"/>
                <a:gd name="T41" fmla="*/ 2323 h 2996"/>
                <a:gd name="T42" fmla="*/ 1402 w 2634"/>
                <a:gd name="T43" fmla="*/ 2091 h 2996"/>
                <a:gd name="T44" fmla="*/ 1526 w 2634"/>
                <a:gd name="T45" fmla="*/ 2059 h 2996"/>
                <a:gd name="T46" fmla="*/ 1634 w 2634"/>
                <a:gd name="T47" fmla="*/ 1918 h 2996"/>
                <a:gd name="T48" fmla="*/ 1640 w 2634"/>
                <a:gd name="T49" fmla="*/ 1865 h 2996"/>
                <a:gd name="T50" fmla="*/ 1999 w 2634"/>
                <a:gd name="T51" fmla="*/ 1730 h 2996"/>
                <a:gd name="T52" fmla="*/ 1678 w 2634"/>
                <a:gd name="T53" fmla="*/ 1789 h 2996"/>
                <a:gd name="T54" fmla="*/ 1496 w 2634"/>
                <a:gd name="T55" fmla="*/ 1827 h 2996"/>
                <a:gd name="T56" fmla="*/ 1651 w 2634"/>
                <a:gd name="T57" fmla="*/ 1644 h 2996"/>
                <a:gd name="T58" fmla="*/ 1936 w 2634"/>
                <a:gd name="T59" fmla="*/ 1515 h 2996"/>
                <a:gd name="T60" fmla="*/ 1570 w 2634"/>
                <a:gd name="T61" fmla="*/ 1580 h 2996"/>
                <a:gd name="T62" fmla="*/ 1802 w 2634"/>
                <a:gd name="T63" fmla="*/ 1325 h 2996"/>
                <a:gd name="T64" fmla="*/ 1790 w 2634"/>
                <a:gd name="T65" fmla="*/ 1207 h 2996"/>
                <a:gd name="T66" fmla="*/ 1881 w 2634"/>
                <a:gd name="T67" fmla="*/ 1110 h 2996"/>
                <a:gd name="T68" fmla="*/ 2172 w 2634"/>
                <a:gd name="T69" fmla="*/ 1013 h 2996"/>
                <a:gd name="T70" fmla="*/ 1834 w 2634"/>
                <a:gd name="T71" fmla="*/ 1063 h 2996"/>
                <a:gd name="T72" fmla="*/ 1784 w 2634"/>
                <a:gd name="T73" fmla="*/ 981 h 2996"/>
                <a:gd name="T74" fmla="*/ 2151 w 2634"/>
                <a:gd name="T75" fmla="*/ 696 h 2996"/>
                <a:gd name="T76" fmla="*/ 2431 w 2634"/>
                <a:gd name="T77" fmla="*/ 643 h 2996"/>
                <a:gd name="T78" fmla="*/ 2125 w 2634"/>
                <a:gd name="T79" fmla="*/ 475 h 2996"/>
                <a:gd name="T80" fmla="*/ 1710 w 2634"/>
                <a:gd name="T81" fmla="*/ 637 h 2996"/>
                <a:gd name="T82" fmla="*/ 1425 w 2634"/>
                <a:gd name="T83" fmla="*/ 858 h 2996"/>
                <a:gd name="T84" fmla="*/ 1182 w 2634"/>
                <a:gd name="T85" fmla="*/ 922 h 2996"/>
                <a:gd name="T86" fmla="*/ 1382 w 2634"/>
                <a:gd name="T87" fmla="*/ 820 h 2996"/>
                <a:gd name="T88" fmla="*/ 1784 w 2634"/>
                <a:gd name="T89" fmla="*/ 384 h 2996"/>
                <a:gd name="T90" fmla="*/ 1484 w 2634"/>
                <a:gd name="T91" fmla="*/ 394 h 2996"/>
                <a:gd name="T92" fmla="*/ 1053 w 2634"/>
                <a:gd name="T93" fmla="*/ 831 h 2996"/>
                <a:gd name="T94" fmla="*/ 1011 w 2634"/>
                <a:gd name="T95" fmla="*/ 858 h 2996"/>
                <a:gd name="T96" fmla="*/ 1467 w 2634"/>
                <a:gd name="T97" fmla="*/ 325 h 2996"/>
                <a:gd name="T98" fmla="*/ 1731 w 2634"/>
                <a:gd name="T99" fmla="*/ 61 h 2996"/>
                <a:gd name="T100" fmla="*/ 1720 w 2634"/>
                <a:gd name="T101" fmla="*/ 0 h 29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34"/>
                <a:gd name="T154" fmla="*/ 0 h 2996"/>
                <a:gd name="T155" fmla="*/ 2634 w 2634"/>
                <a:gd name="T156" fmla="*/ 2996 h 29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34" h="2996">
                  <a:moveTo>
                    <a:pt x="1720" y="0"/>
                  </a:moveTo>
                  <a:lnTo>
                    <a:pt x="1779" y="29"/>
                  </a:lnTo>
                  <a:lnTo>
                    <a:pt x="1866" y="179"/>
                  </a:lnTo>
                  <a:lnTo>
                    <a:pt x="1931" y="270"/>
                  </a:lnTo>
                  <a:lnTo>
                    <a:pt x="2022" y="320"/>
                  </a:lnTo>
                  <a:lnTo>
                    <a:pt x="2220" y="394"/>
                  </a:lnTo>
                  <a:lnTo>
                    <a:pt x="2404" y="485"/>
                  </a:lnTo>
                  <a:lnTo>
                    <a:pt x="2548" y="599"/>
                  </a:lnTo>
                  <a:lnTo>
                    <a:pt x="2592" y="711"/>
                  </a:lnTo>
                  <a:lnTo>
                    <a:pt x="2624" y="905"/>
                  </a:lnTo>
                  <a:lnTo>
                    <a:pt x="2634" y="1169"/>
                  </a:lnTo>
                  <a:lnTo>
                    <a:pt x="2602" y="1492"/>
                  </a:lnTo>
                  <a:lnTo>
                    <a:pt x="2495" y="2074"/>
                  </a:lnTo>
                  <a:lnTo>
                    <a:pt x="2463" y="2354"/>
                  </a:lnTo>
                  <a:lnTo>
                    <a:pt x="2446" y="2667"/>
                  </a:lnTo>
                  <a:lnTo>
                    <a:pt x="2446" y="2990"/>
                  </a:lnTo>
                  <a:lnTo>
                    <a:pt x="59" y="2996"/>
                  </a:lnTo>
                  <a:lnTo>
                    <a:pt x="80" y="2850"/>
                  </a:lnTo>
                  <a:lnTo>
                    <a:pt x="273" y="2941"/>
                  </a:lnTo>
                  <a:lnTo>
                    <a:pt x="253" y="2850"/>
                  </a:lnTo>
                  <a:lnTo>
                    <a:pt x="0" y="2802"/>
                  </a:lnTo>
                  <a:lnTo>
                    <a:pt x="279" y="2829"/>
                  </a:lnTo>
                  <a:lnTo>
                    <a:pt x="682" y="2791"/>
                  </a:lnTo>
                  <a:lnTo>
                    <a:pt x="1146" y="2737"/>
                  </a:lnTo>
                  <a:lnTo>
                    <a:pt x="1264" y="2715"/>
                  </a:lnTo>
                  <a:lnTo>
                    <a:pt x="1167" y="2597"/>
                  </a:lnTo>
                  <a:lnTo>
                    <a:pt x="1070" y="2450"/>
                  </a:lnTo>
                  <a:lnTo>
                    <a:pt x="1167" y="2544"/>
                  </a:lnTo>
                  <a:lnTo>
                    <a:pt x="1188" y="2506"/>
                  </a:lnTo>
                  <a:lnTo>
                    <a:pt x="1182" y="2359"/>
                  </a:lnTo>
                  <a:lnTo>
                    <a:pt x="1247" y="2597"/>
                  </a:lnTo>
                  <a:lnTo>
                    <a:pt x="1279" y="2485"/>
                  </a:lnTo>
                  <a:lnTo>
                    <a:pt x="1296" y="2397"/>
                  </a:lnTo>
                  <a:lnTo>
                    <a:pt x="1285" y="2300"/>
                  </a:lnTo>
                  <a:lnTo>
                    <a:pt x="1269" y="2247"/>
                  </a:lnTo>
                  <a:lnTo>
                    <a:pt x="1273" y="2085"/>
                  </a:lnTo>
                  <a:lnTo>
                    <a:pt x="1340" y="2203"/>
                  </a:lnTo>
                  <a:lnTo>
                    <a:pt x="1366" y="2306"/>
                  </a:lnTo>
                  <a:lnTo>
                    <a:pt x="1382" y="2392"/>
                  </a:lnTo>
                  <a:lnTo>
                    <a:pt x="1382" y="2494"/>
                  </a:lnTo>
                  <a:lnTo>
                    <a:pt x="1435" y="2441"/>
                  </a:lnTo>
                  <a:lnTo>
                    <a:pt x="1452" y="2323"/>
                  </a:lnTo>
                  <a:lnTo>
                    <a:pt x="1516" y="2215"/>
                  </a:lnTo>
                  <a:lnTo>
                    <a:pt x="1402" y="2091"/>
                  </a:lnTo>
                  <a:lnTo>
                    <a:pt x="1484" y="2085"/>
                  </a:lnTo>
                  <a:lnTo>
                    <a:pt x="1526" y="2059"/>
                  </a:lnTo>
                  <a:lnTo>
                    <a:pt x="1570" y="2009"/>
                  </a:lnTo>
                  <a:lnTo>
                    <a:pt x="1634" y="1918"/>
                  </a:lnTo>
                  <a:lnTo>
                    <a:pt x="1554" y="1935"/>
                  </a:lnTo>
                  <a:lnTo>
                    <a:pt x="1640" y="1865"/>
                  </a:lnTo>
                  <a:lnTo>
                    <a:pt x="1828" y="1783"/>
                  </a:lnTo>
                  <a:lnTo>
                    <a:pt x="1999" y="1730"/>
                  </a:lnTo>
                  <a:lnTo>
                    <a:pt x="1843" y="1741"/>
                  </a:lnTo>
                  <a:lnTo>
                    <a:pt x="1678" y="1789"/>
                  </a:lnTo>
                  <a:lnTo>
                    <a:pt x="1575" y="1768"/>
                  </a:lnTo>
                  <a:lnTo>
                    <a:pt x="1496" y="1827"/>
                  </a:lnTo>
                  <a:lnTo>
                    <a:pt x="1549" y="1736"/>
                  </a:lnTo>
                  <a:lnTo>
                    <a:pt x="1651" y="1644"/>
                  </a:lnTo>
                  <a:lnTo>
                    <a:pt x="1758" y="1574"/>
                  </a:lnTo>
                  <a:lnTo>
                    <a:pt x="1936" y="1515"/>
                  </a:lnTo>
                  <a:lnTo>
                    <a:pt x="1705" y="1536"/>
                  </a:lnTo>
                  <a:lnTo>
                    <a:pt x="1570" y="1580"/>
                  </a:lnTo>
                  <a:lnTo>
                    <a:pt x="1720" y="1472"/>
                  </a:lnTo>
                  <a:lnTo>
                    <a:pt x="1802" y="1325"/>
                  </a:lnTo>
                  <a:lnTo>
                    <a:pt x="1887" y="1293"/>
                  </a:lnTo>
                  <a:lnTo>
                    <a:pt x="1790" y="1207"/>
                  </a:lnTo>
                  <a:lnTo>
                    <a:pt x="1796" y="1175"/>
                  </a:lnTo>
                  <a:lnTo>
                    <a:pt x="1881" y="1110"/>
                  </a:lnTo>
                  <a:lnTo>
                    <a:pt x="2043" y="1040"/>
                  </a:lnTo>
                  <a:lnTo>
                    <a:pt x="2172" y="1013"/>
                  </a:lnTo>
                  <a:lnTo>
                    <a:pt x="2011" y="1025"/>
                  </a:lnTo>
                  <a:lnTo>
                    <a:pt x="1834" y="1063"/>
                  </a:lnTo>
                  <a:lnTo>
                    <a:pt x="1699" y="1110"/>
                  </a:lnTo>
                  <a:lnTo>
                    <a:pt x="1784" y="981"/>
                  </a:lnTo>
                  <a:lnTo>
                    <a:pt x="1946" y="814"/>
                  </a:lnTo>
                  <a:lnTo>
                    <a:pt x="2151" y="696"/>
                  </a:lnTo>
                  <a:lnTo>
                    <a:pt x="2307" y="658"/>
                  </a:lnTo>
                  <a:lnTo>
                    <a:pt x="2431" y="643"/>
                  </a:lnTo>
                  <a:lnTo>
                    <a:pt x="2328" y="546"/>
                  </a:lnTo>
                  <a:lnTo>
                    <a:pt x="2125" y="475"/>
                  </a:lnTo>
                  <a:lnTo>
                    <a:pt x="1828" y="508"/>
                  </a:lnTo>
                  <a:lnTo>
                    <a:pt x="1710" y="637"/>
                  </a:lnTo>
                  <a:lnTo>
                    <a:pt x="1505" y="766"/>
                  </a:lnTo>
                  <a:lnTo>
                    <a:pt x="1425" y="858"/>
                  </a:lnTo>
                  <a:lnTo>
                    <a:pt x="1302" y="878"/>
                  </a:lnTo>
                  <a:lnTo>
                    <a:pt x="1182" y="922"/>
                  </a:lnTo>
                  <a:lnTo>
                    <a:pt x="1290" y="863"/>
                  </a:lnTo>
                  <a:lnTo>
                    <a:pt x="1382" y="820"/>
                  </a:lnTo>
                  <a:lnTo>
                    <a:pt x="1575" y="593"/>
                  </a:lnTo>
                  <a:lnTo>
                    <a:pt x="1784" y="384"/>
                  </a:lnTo>
                  <a:lnTo>
                    <a:pt x="1655" y="417"/>
                  </a:lnTo>
                  <a:lnTo>
                    <a:pt x="1484" y="394"/>
                  </a:lnTo>
                  <a:lnTo>
                    <a:pt x="1264" y="582"/>
                  </a:lnTo>
                  <a:lnTo>
                    <a:pt x="1053" y="831"/>
                  </a:lnTo>
                  <a:lnTo>
                    <a:pt x="714" y="1289"/>
                  </a:lnTo>
                  <a:lnTo>
                    <a:pt x="1011" y="858"/>
                  </a:lnTo>
                  <a:lnTo>
                    <a:pt x="1264" y="546"/>
                  </a:lnTo>
                  <a:lnTo>
                    <a:pt x="1467" y="325"/>
                  </a:lnTo>
                  <a:lnTo>
                    <a:pt x="1672" y="173"/>
                  </a:lnTo>
                  <a:lnTo>
                    <a:pt x="1731" y="61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5"/>
            <p:cNvSpPr>
              <a:spLocks/>
            </p:cNvSpPr>
            <p:nvPr/>
          </p:nvSpPr>
          <p:spPr bwMode="auto">
            <a:xfrm>
              <a:off x="2669" y="2066"/>
              <a:ext cx="765" cy="985"/>
            </a:xfrm>
            <a:custGeom>
              <a:avLst/>
              <a:gdLst>
                <a:gd name="T0" fmla="*/ 1332 w 1530"/>
                <a:gd name="T1" fmla="*/ 114 h 1971"/>
                <a:gd name="T2" fmla="*/ 983 w 1530"/>
                <a:gd name="T3" fmla="*/ 473 h 1971"/>
                <a:gd name="T4" fmla="*/ 1013 w 1530"/>
                <a:gd name="T5" fmla="*/ 661 h 1971"/>
                <a:gd name="T6" fmla="*/ 806 w 1530"/>
                <a:gd name="T7" fmla="*/ 773 h 1971"/>
                <a:gd name="T8" fmla="*/ 741 w 1530"/>
                <a:gd name="T9" fmla="*/ 1024 h 1971"/>
                <a:gd name="T10" fmla="*/ 506 w 1530"/>
                <a:gd name="T11" fmla="*/ 1114 h 1971"/>
                <a:gd name="T12" fmla="*/ 344 w 1530"/>
                <a:gd name="T13" fmla="*/ 1315 h 1971"/>
                <a:gd name="T14" fmla="*/ 540 w 1530"/>
                <a:gd name="T15" fmla="*/ 1420 h 1971"/>
                <a:gd name="T16" fmla="*/ 599 w 1530"/>
                <a:gd name="T17" fmla="*/ 1429 h 1971"/>
                <a:gd name="T18" fmla="*/ 623 w 1530"/>
                <a:gd name="T19" fmla="*/ 1602 h 1971"/>
                <a:gd name="T20" fmla="*/ 521 w 1530"/>
                <a:gd name="T21" fmla="*/ 1460 h 1971"/>
                <a:gd name="T22" fmla="*/ 521 w 1530"/>
                <a:gd name="T23" fmla="*/ 1636 h 1971"/>
                <a:gd name="T24" fmla="*/ 323 w 1530"/>
                <a:gd name="T25" fmla="*/ 1498 h 1971"/>
                <a:gd name="T26" fmla="*/ 289 w 1530"/>
                <a:gd name="T27" fmla="*/ 1562 h 1971"/>
                <a:gd name="T28" fmla="*/ 103 w 1530"/>
                <a:gd name="T29" fmla="*/ 1439 h 1971"/>
                <a:gd name="T30" fmla="*/ 78 w 1530"/>
                <a:gd name="T31" fmla="*/ 1513 h 1971"/>
                <a:gd name="T32" fmla="*/ 137 w 1530"/>
                <a:gd name="T33" fmla="*/ 1655 h 1971"/>
                <a:gd name="T34" fmla="*/ 295 w 1530"/>
                <a:gd name="T35" fmla="*/ 1847 h 1971"/>
                <a:gd name="T36" fmla="*/ 118 w 1530"/>
                <a:gd name="T37" fmla="*/ 1749 h 1971"/>
                <a:gd name="T38" fmla="*/ 0 w 1530"/>
                <a:gd name="T39" fmla="*/ 1494 h 1971"/>
                <a:gd name="T40" fmla="*/ 23 w 1530"/>
                <a:gd name="T41" fmla="*/ 1374 h 1971"/>
                <a:gd name="T42" fmla="*/ 97 w 1530"/>
                <a:gd name="T43" fmla="*/ 1287 h 1971"/>
                <a:gd name="T44" fmla="*/ 279 w 1530"/>
                <a:gd name="T45" fmla="*/ 878 h 1971"/>
                <a:gd name="T46" fmla="*/ 388 w 1530"/>
                <a:gd name="T47" fmla="*/ 714 h 1971"/>
                <a:gd name="T48" fmla="*/ 549 w 1530"/>
                <a:gd name="T49" fmla="*/ 557 h 1971"/>
                <a:gd name="T50" fmla="*/ 895 w 1530"/>
                <a:gd name="T51" fmla="*/ 232 h 1971"/>
                <a:gd name="T52" fmla="*/ 728 w 1530"/>
                <a:gd name="T53" fmla="*/ 528 h 1971"/>
                <a:gd name="T54" fmla="*/ 521 w 1530"/>
                <a:gd name="T55" fmla="*/ 720 h 1971"/>
                <a:gd name="T56" fmla="*/ 334 w 1530"/>
                <a:gd name="T57" fmla="*/ 882 h 1971"/>
                <a:gd name="T58" fmla="*/ 314 w 1530"/>
                <a:gd name="T59" fmla="*/ 1060 h 1971"/>
                <a:gd name="T60" fmla="*/ 363 w 1530"/>
                <a:gd name="T61" fmla="*/ 1203 h 1971"/>
                <a:gd name="T62" fmla="*/ 648 w 1530"/>
                <a:gd name="T63" fmla="*/ 1015 h 1971"/>
                <a:gd name="T64" fmla="*/ 678 w 1530"/>
                <a:gd name="T65" fmla="*/ 779 h 1971"/>
                <a:gd name="T66" fmla="*/ 703 w 1530"/>
                <a:gd name="T67" fmla="*/ 699 h 1971"/>
                <a:gd name="T68" fmla="*/ 840 w 1530"/>
                <a:gd name="T69" fmla="*/ 542 h 1971"/>
                <a:gd name="T70" fmla="*/ 1038 w 1530"/>
                <a:gd name="T71" fmla="*/ 315 h 1971"/>
                <a:gd name="T72" fmla="*/ 1258 w 1530"/>
                <a:gd name="T73" fmla="*/ 129 h 1971"/>
                <a:gd name="T74" fmla="*/ 1530 w 1530"/>
                <a:gd name="T75" fmla="*/ 0 h 19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0"/>
                <a:gd name="T115" fmla="*/ 0 h 1971"/>
                <a:gd name="T116" fmla="*/ 1530 w 1530"/>
                <a:gd name="T117" fmla="*/ 1971 h 19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0" h="1971">
                  <a:moveTo>
                    <a:pt x="1530" y="0"/>
                  </a:moveTo>
                  <a:lnTo>
                    <a:pt x="1332" y="114"/>
                  </a:lnTo>
                  <a:lnTo>
                    <a:pt x="1150" y="272"/>
                  </a:lnTo>
                  <a:lnTo>
                    <a:pt x="983" y="473"/>
                  </a:lnTo>
                  <a:lnTo>
                    <a:pt x="924" y="675"/>
                  </a:lnTo>
                  <a:lnTo>
                    <a:pt x="1013" y="661"/>
                  </a:lnTo>
                  <a:lnTo>
                    <a:pt x="874" y="724"/>
                  </a:lnTo>
                  <a:lnTo>
                    <a:pt x="806" y="773"/>
                  </a:lnTo>
                  <a:lnTo>
                    <a:pt x="697" y="1021"/>
                  </a:lnTo>
                  <a:lnTo>
                    <a:pt x="741" y="1024"/>
                  </a:lnTo>
                  <a:lnTo>
                    <a:pt x="639" y="1055"/>
                  </a:lnTo>
                  <a:lnTo>
                    <a:pt x="506" y="1114"/>
                  </a:lnTo>
                  <a:lnTo>
                    <a:pt x="431" y="1232"/>
                  </a:lnTo>
                  <a:lnTo>
                    <a:pt x="344" y="1315"/>
                  </a:lnTo>
                  <a:lnTo>
                    <a:pt x="276" y="1404"/>
                  </a:lnTo>
                  <a:lnTo>
                    <a:pt x="540" y="1420"/>
                  </a:lnTo>
                  <a:lnTo>
                    <a:pt x="654" y="1361"/>
                  </a:lnTo>
                  <a:lnTo>
                    <a:pt x="599" y="1429"/>
                  </a:lnTo>
                  <a:lnTo>
                    <a:pt x="623" y="1479"/>
                  </a:lnTo>
                  <a:lnTo>
                    <a:pt x="623" y="1602"/>
                  </a:lnTo>
                  <a:lnTo>
                    <a:pt x="595" y="1699"/>
                  </a:lnTo>
                  <a:lnTo>
                    <a:pt x="521" y="1460"/>
                  </a:lnTo>
                  <a:lnTo>
                    <a:pt x="481" y="1460"/>
                  </a:lnTo>
                  <a:lnTo>
                    <a:pt x="521" y="1636"/>
                  </a:lnTo>
                  <a:lnTo>
                    <a:pt x="443" y="1553"/>
                  </a:lnTo>
                  <a:lnTo>
                    <a:pt x="323" y="1498"/>
                  </a:lnTo>
                  <a:lnTo>
                    <a:pt x="384" y="1720"/>
                  </a:lnTo>
                  <a:lnTo>
                    <a:pt x="289" y="1562"/>
                  </a:lnTo>
                  <a:lnTo>
                    <a:pt x="236" y="1469"/>
                  </a:lnTo>
                  <a:lnTo>
                    <a:pt x="103" y="1439"/>
                  </a:lnTo>
                  <a:lnTo>
                    <a:pt x="87" y="1473"/>
                  </a:lnTo>
                  <a:lnTo>
                    <a:pt x="78" y="1513"/>
                  </a:lnTo>
                  <a:lnTo>
                    <a:pt x="87" y="1577"/>
                  </a:lnTo>
                  <a:lnTo>
                    <a:pt x="137" y="1655"/>
                  </a:lnTo>
                  <a:lnTo>
                    <a:pt x="239" y="1745"/>
                  </a:lnTo>
                  <a:lnTo>
                    <a:pt x="295" y="1847"/>
                  </a:lnTo>
                  <a:lnTo>
                    <a:pt x="304" y="1971"/>
                  </a:lnTo>
                  <a:lnTo>
                    <a:pt x="118" y="1749"/>
                  </a:lnTo>
                  <a:lnTo>
                    <a:pt x="28" y="1602"/>
                  </a:lnTo>
                  <a:lnTo>
                    <a:pt x="0" y="1494"/>
                  </a:lnTo>
                  <a:lnTo>
                    <a:pt x="0" y="1429"/>
                  </a:lnTo>
                  <a:lnTo>
                    <a:pt x="23" y="1374"/>
                  </a:lnTo>
                  <a:lnTo>
                    <a:pt x="72" y="1370"/>
                  </a:lnTo>
                  <a:lnTo>
                    <a:pt x="97" y="1287"/>
                  </a:lnTo>
                  <a:lnTo>
                    <a:pt x="152" y="1148"/>
                  </a:lnTo>
                  <a:lnTo>
                    <a:pt x="279" y="878"/>
                  </a:lnTo>
                  <a:lnTo>
                    <a:pt x="338" y="779"/>
                  </a:lnTo>
                  <a:lnTo>
                    <a:pt x="388" y="714"/>
                  </a:lnTo>
                  <a:lnTo>
                    <a:pt x="477" y="646"/>
                  </a:lnTo>
                  <a:lnTo>
                    <a:pt x="549" y="557"/>
                  </a:lnTo>
                  <a:lnTo>
                    <a:pt x="802" y="232"/>
                  </a:lnTo>
                  <a:lnTo>
                    <a:pt x="895" y="232"/>
                  </a:lnTo>
                  <a:lnTo>
                    <a:pt x="945" y="237"/>
                  </a:lnTo>
                  <a:lnTo>
                    <a:pt x="728" y="528"/>
                  </a:lnTo>
                  <a:lnTo>
                    <a:pt x="610" y="650"/>
                  </a:lnTo>
                  <a:lnTo>
                    <a:pt x="521" y="720"/>
                  </a:lnTo>
                  <a:lnTo>
                    <a:pt x="407" y="770"/>
                  </a:lnTo>
                  <a:lnTo>
                    <a:pt x="334" y="882"/>
                  </a:lnTo>
                  <a:lnTo>
                    <a:pt x="314" y="965"/>
                  </a:lnTo>
                  <a:lnTo>
                    <a:pt x="314" y="1060"/>
                  </a:lnTo>
                  <a:lnTo>
                    <a:pt x="344" y="1148"/>
                  </a:lnTo>
                  <a:lnTo>
                    <a:pt x="363" y="1203"/>
                  </a:lnTo>
                  <a:lnTo>
                    <a:pt x="487" y="1085"/>
                  </a:lnTo>
                  <a:lnTo>
                    <a:pt x="648" y="1015"/>
                  </a:lnTo>
                  <a:lnTo>
                    <a:pt x="678" y="878"/>
                  </a:lnTo>
                  <a:lnTo>
                    <a:pt x="678" y="779"/>
                  </a:lnTo>
                  <a:lnTo>
                    <a:pt x="589" y="770"/>
                  </a:lnTo>
                  <a:lnTo>
                    <a:pt x="703" y="699"/>
                  </a:lnTo>
                  <a:lnTo>
                    <a:pt x="772" y="646"/>
                  </a:lnTo>
                  <a:lnTo>
                    <a:pt x="840" y="542"/>
                  </a:lnTo>
                  <a:lnTo>
                    <a:pt x="933" y="433"/>
                  </a:lnTo>
                  <a:lnTo>
                    <a:pt x="1038" y="315"/>
                  </a:lnTo>
                  <a:lnTo>
                    <a:pt x="1131" y="232"/>
                  </a:lnTo>
                  <a:lnTo>
                    <a:pt x="1258" y="129"/>
                  </a:lnTo>
                  <a:lnTo>
                    <a:pt x="1376" y="5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6"/>
            <p:cNvSpPr>
              <a:spLocks/>
            </p:cNvSpPr>
            <p:nvPr/>
          </p:nvSpPr>
          <p:spPr bwMode="auto">
            <a:xfrm>
              <a:off x="2899" y="2577"/>
              <a:ext cx="201" cy="167"/>
            </a:xfrm>
            <a:custGeom>
              <a:avLst/>
              <a:gdLst>
                <a:gd name="T0" fmla="*/ 296 w 401"/>
                <a:gd name="T1" fmla="*/ 0 h 333"/>
                <a:gd name="T2" fmla="*/ 304 w 401"/>
                <a:gd name="T3" fmla="*/ 12 h 333"/>
                <a:gd name="T4" fmla="*/ 302 w 401"/>
                <a:gd name="T5" fmla="*/ 35 h 333"/>
                <a:gd name="T6" fmla="*/ 281 w 401"/>
                <a:gd name="T7" fmla="*/ 63 h 333"/>
                <a:gd name="T8" fmla="*/ 251 w 401"/>
                <a:gd name="T9" fmla="*/ 78 h 333"/>
                <a:gd name="T10" fmla="*/ 222 w 401"/>
                <a:gd name="T11" fmla="*/ 90 h 333"/>
                <a:gd name="T12" fmla="*/ 152 w 401"/>
                <a:gd name="T13" fmla="*/ 99 h 333"/>
                <a:gd name="T14" fmla="*/ 76 w 401"/>
                <a:gd name="T15" fmla="*/ 126 h 333"/>
                <a:gd name="T16" fmla="*/ 11 w 401"/>
                <a:gd name="T17" fmla="*/ 181 h 333"/>
                <a:gd name="T18" fmla="*/ 112 w 401"/>
                <a:gd name="T19" fmla="*/ 122 h 333"/>
                <a:gd name="T20" fmla="*/ 190 w 401"/>
                <a:gd name="T21" fmla="*/ 109 h 333"/>
                <a:gd name="T22" fmla="*/ 272 w 401"/>
                <a:gd name="T23" fmla="*/ 101 h 333"/>
                <a:gd name="T24" fmla="*/ 365 w 401"/>
                <a:gd name="T25" fmla="*/ 97 h 333"/>
                <a:gd name="T26" fmla="*/ 386 w 401"/>
                <a:gd name="T27" fmla="*/ 109 h 333"/>
                <a:gd name="T28" fmla="*/ 378 w 401"/>
                <a:gd name="T29" fmla="*/ 149 h 333"/>
                <a:gd name="T30" fmla="*/ 344 w 401"/>
                <a:gd name="T31" fmla="*/ 170 h 333"/>
                <a:gd name="T32" fmla="*/ 310 w 401"/>
                <a:gd name="T33" fmla="*/ 181 h 333"/>
                <a:gd name="T34" fmla="*/ 180 w 401"/>
                <a:gd name="T35" fmla="*/ 190 h 333"/>
                <a:gd name="T36" fmla="*/ 85 w 401"/>
                <a:gd name="T37" fmla="*/ 210 h 333"/>
                <a:gd name="T38" fmla="*/ 57 w 401"/>
                <a:gd name="T39" fmla="*/ 230 h 333"/>
                <a:gd name="T40" fmla="*/ 0 w 401"/>
                <a:gd name="T41" fmla="*/ 287 h 333"/>
                <a:gd name="T42" fmla="*/ 57 w 401"/>
                <a:gd name="T43" fmla="*/ 244 h 333"/>
                <a:gd name="T44" fmla="*/ 87 w 401"/>
                <a:gd name="T45" fmla="*/ 232 h 333"/>
                <a:gd name="T46" fmla="*/ 177 w 401"/>
                <a:gd name="T47" fmla="*/ 221 h 333"/>
                <a:gd name="T48" fmla="*/ 249 w 401"/>
                <a:gd name="T49" fmla="*/ 211 h 333"/>
                <a:gd name="T50" fmla="*/ 287 w 401"/>
                <a:gd name="T51" fmla="*/ 204 h 333"/>
                <a:gd name="T52" fmla="*/ 340 w 401"/>
                <a:gd name="T53" fmla="*/ 189 h 333"/>
                <a:gd name="T54" fmla="*/ 355 w 401"/>
                <a:gd name="T55" fmla="*/ 194 h 333"/>
                <a:gd name="T56" fmla="*/ 353 w 401"/>
                <a:gd name="T57" fmla="*/ 210 h 333"/>
                <a:gd name="T58" fmla="*/ 346 w 401"/>
                <a:gd name="T59" fmla="*/ 230 h 333"/>
                <a:gd name="T60" fmla="*/ 329 w 401"/>
                <a:gd name="T61" fmla="*/ 246 h 333"/>
                <a:gd name="T62" fmla="*/ 304 w 401"/>
                <a:gd name="T63" fmla="*/ 257 h 333"/>
                <a:gd name="T64" fmla="*/ 279 w 401"/>
                <a:gd name="T65" fmla="*/ 263 h 333"/>
                <a:gd name="T66" fmla="*/ 199 w 401"/>
                <a:gd name="T67" fmla="*/ 272 h 333"/>
                <a:gd name="T68" fmla="*/ 203 w 401"/>
                <a:gd name="T69" fmla="*/ 293 h 333"/>
                <a:gd name="T70" fmla="*/ 203 w 401"/>
                <a:gd name="T71" fmla="*/ 316 h 333"/>
                <a:gd name="T72" fmla="*/ 198 w 401"/>
                <a:gd name="T73" fmla="*/ 333 h 333"/>
                <a:gd name="T74" fmla="*/ 220 w 401"/>
                <a:gd name="T75" fmla="*/ 325 h 333"/>
                <a:gd name="T76" fmla="*/ 230 w 401"/>
                <a:gd name="T77" fmla="*/ 310 h 333"/>
                <a:gd name="T78" fmla="*/ 239 w 401"/>
                <a:gd name="T79" fmla="*/ 282 h 333"/>
                <a:gd name="T80" fmla="*/ 298 w 401"/>
                <a:gd name="T81" fmla="*/ 267 h 333"/>
                <a:gd name="T82" fmla="*/ 329 w 401"/>
                <a:gd name="T83" fmla="*/ 255 h 333"/>
                <a:gd name="T84" fmla="*/ 361 w 401"/>
                <a:gd name="T85" fmla="*/ 238 h 333"/>
                <a:gd name="T86" fmla="*/ 376 w 401"/>
                <a:gd name="T87" fmla="*/ 219 h 333"/>
                <a:gd name="T88" fmla="*/ 382 w 401"/>
                <a:gd name="T89" fmla="*/ 194 h 333"/>
                <a:gd name="T90" fmla="*/ 376 w 401"/>
                <a:gd name="T91" fmla="*/ 183 h 333"/>
                <a:gd name="T92" fmla="*/ 386 w 401"/>
                <a:gd name="T93" fmla="*/ 168 h 333"/>
                <a:gd name="T94" fmla="*/ 395 w 401"/>
                <a:gd name="T95" fmla="*/ 147 h 333"/>
                <a:gd name="T96" fmla="*/ 401 w 401"/>
                <a:gd name="T97" fmla="*/ 126 h 333"/>
                <a:gd name="T98" fmla="*/ 401 w 401"/>
                <a:gd name="T99" fmla="*/ 109 h 333"/>
                <a:gd name="T100" fmla="*/ 378 w 401"/>
                <a:gd name="T101" fmla="*/ 86 h 333"/>
                <a:gd name="T102" fmla="*/ 338 w 401"/>
                <a:gd name="T103" fmla="*/ 82 h 333"/>
                <a:gd name="T104" fmla="*/ 295 w 401"/>
                <a:gd name="T105" fmla="*/ 82 h 333"/>
                <a:gd name="T106" fmla="*/ 314 w 401"/>
                <a:gd name="T107" fmla="*/ 61 h 333"/>
                <a:gd name="T108" fmla="*/ 325 w 401"/>
                <a:gd name="T109" fmla="*/ 38 h 333"/>
                <a:gd name="T110" fmla="*/ 327 w 401"/>
                <a:gd name="T111" fmla="*/ 21 h 333"/>
                <a:gd name="T112" fmla="*/ 321 w 401"/>
                <a:gd name="T113" fmla="*/ 8 h 333"/>
                <a:gd name="T114" fmla="*/ 312 w 401"/>
                <a:gd name="T115" fmla="*/ 2 h 333"/>
                <a:gd name="T116" fmla="*/ 296 w 401"/>
                <a:gd name="T117" fmla="*/ 0 h 333"/>
                <a:gd name="T118" fmla="*/ 296 w 401"/>
                <a:gd name="T119" fmla="*/ 0 h 3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1"/>
                <a:gd name="T181" fmla="*/ 0 h 333"/>
                <a:gd name="T182" fmla="*/ 401 w 401"/>
                <a:gd name="T183" fmla="*/ 333 h 3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1" h="333">
                  <a:moveTo>
                    <a:pt x="296" y="0"/>
                  </a:moveTo>
                  <a:lnTo>
                    <a:pt x="304" y="12"/>
                  </a:lnTo>
                  <a:lnTo>
                    <a:pt x="302" y="35"/>
                  </a:lnTo>
                  <a:lnTo>
                    <a:pt x="281" y="63"/>
                  </a:lnTo>
                  <a:lnTo>
                    <a:pt x="251" y="78"/>
                  </a:lnTo>
                  <a:lnTo>
                    <a:pt x="222" y="90"/>
                  </a:lnTo>
                  <a:lnTo>
                    <a:pt x="152" y="99"/>
                  </a:lnTo>
                  <a:lnTo>
                    <a:pt x="76" y="126"/>
                  </a:lnTo>
                  <a:lnTo>
                    <a:pt x="11" y="181"/>
                  </a:lnTo>
                  <a:lnTo>
                    <a:pt x="112" y="122"/>
                  </a:lnTo>
                  <a:lnTo>
                    <a:pt x="190" y="109"/>
                  </a:lnTo>
                  <a:lnTo>
                    <a:pt x="272" y="101"/>
                  </a:lnTo>
                  <a:lnTo>
                    <a:pt x="365" y="97"/>
                  </a:lnTo>
                  <a:lnTo>
                    <a:pt x="386" y="109"/>
                  </a:lnTo>
                  <a:lnTo>
                    <a:pt x="378" y="149"/>
                  </a:lnTo>
                  <a:lnTo>
                    <a:pt x="344" y="170"/>
                  </a:lnTo>
                  <a:lnTo>
                    <a:pt x="310" y="181"/>
                  </a:lnTo>
                  <a:lnTo>
                    <a:pt x="180" y="190"/>
                  </a:lnTo>
                  <a:lnTo>
                    <a:pt x="85" y="210"/>
                  </a:lnTo>
                  <a:lnTo>
                    <a:pt x="57" y="230"/>
                  </a:lnTo>
                  <a:lnTo>
                    <a:pt x="0" y="287"/>
                  </a:lnTo>
                  <a:lnTo>
                    <a:pt x="57" y="244"/>
                  </a:lnTo>
                  <a:lnTo>
                    <a:pt x="87" y="232"/>
                  </a:lnTo>
                  <a:lnTo>
                    <a:pt x="177" y="221"/>
                  </a:lnTo>
                  <a:lnTo>
                    <a:pt x="249" y="211"/>
                  </a:lnTo>
                  <a:lnTo>
                    <a:pt x="287" y="204"/>
                  </a:lnTo>
                  <a:lnTo>
                    <a:pt x="340" y="189"/>
                  </a:lnTo>
                  <a:lnTo>
                    <a:pt x="355" y="194"/>
                  </a:lnTo>
                  <a:lnTo>
                    <a:pt x="353" y="210"/>
                  </a:lnTo>
                  <a:lnTo>
                    <a:pt x="346" y="230"/>
                  </a:lnTo>
                  <a:lnTo>
                    <a:pt x="329" y="246"/>
                  </a:lnTo>
                  <a:lnTo>
                    <a:pt x="304" y="257"/>
                  </a:lnTo>
                  <a:lnTo>
                    <a:pt x="279" y="263"/>
                  </a:lnTo>
                  <a:lnTo>
                    <a:pt x="199" y="272"/>
                  </a:lnTo>
                  <a:lnTo>
                    <a:pt x="203" y="293"/>
                  </a:lnTo>
                  <a:lnTo>
                    <a:pt x="203" y="316"/>
                  </a:lnTo>
                  <a:lnTo>
                    <a:pt x="198" y="333"/>
                  </a:lnTo>
                  <a:lnTo>
                    <a:pt x="220" y="325"/>
                  </a:lnTo>
                  <a:lnTo>
                    <a:pt x="230" y="310"/>
                  </a:lnTo>
                  <a:lnTo>
                    <a:pt x="239" y="282"/>
                  </a:lnTo>
                  <a:lnTo>
                    <a:pt x="298" y="267"/>
                  </a:lnTo>
                  <a:lnTo>
                    <a:pt x="329" y="255"/>
                  </a:lnTo>
                  <a:lnTo>
                    <a:pt x="361" y="238"/>
                  </a:lnTo>
                  <a:lnTo>
                    <a:pt x="376" y="219"/>
                  </a:lnTo>
                  <a:lnTo>
                    <a:pt x="382" y="194"/>
                  </a:lnTo>
                  <a:lnTo>
                    <a:pt x="376" y="183"/>
                  </a:lnTo>
                  <a:lnTo>
                    <a:pt x="386" y="168"/>
                  </a:lnTo>
                  <a:lnTo>
                    <a:pt x="395" y="147"/>
                  </a:lnTo>
                  <a:lnTo>
                    <a:pt x="401" y="126"/>
                  </a:lnTo>
                  <a:lnTo>
                    <a:pt x="401" y="109"/>
                  </a:lnTo>
                  <a:lnTo>
                    <a:pt x="378" y="86"/>
                  </a:lnTo>
                  <a:lnTo>
                    <a:pt x="338" y="82"/>
                  </a:lnTo>
                  <a:lnTo>
                    <a:pt x="295" y="82"/>
                  </a:lnTo>
                  <a:lnTo>
                    <a:pt x="314" y="61"/>
                  </a:lnTo>
                  <a:lnTo>
                    <a:pt x="325" y="38"/>
                  </a:lnTo>
                  <a:lnTo>
                    <a:pt x="327" y="21"/>
                  </a:lnTo>
                  <a:lnTo>
                    <a:pt x="321" y="8"/>
                  </a:lnTo>
                  <a:lnTo>
                    <a:pt x="312" y="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7"/>
            <p:cNvSpPr>
              <a:spLocks/>
            </p:cNvSpPr>
            <p:nvPr/>
          </p:nvSpPr>
          <p:spPr bwMode="auto">
            <a:xfrm>
              <a:off x="2875" y="2718"/>
              <a:ext cx="109" cy="61"/>
            </a:xfrm>
            <a:custGeom>
              <a:avLst/>
              <a:gdLst>
                <a:gd name="T0" fmla="*/ 219 w 219"/>
                <a:gd name="T1" fmla="*/ 0 h 121"/>
                <a:gd name="T2" fmla="*/ 153 w 219"/>
                <a:gd name="T3" fmla="*/ 34 h 121"/>
                <a:gd name="T4" fmla="*/ 88 w 219"/>
                <a:gd name="T5" fmla="*/ 76 h 121"/>
                <a:gd name="T6" fmla="*/ 25 w 219"/>
                <a:gd name="T7" fmla="*/ 121 h 121"/>
                <a:gd name="T8" fmla="*/ 0 w 219"/>
                <a:gd name="T9" fmla="*/ 118 h 121"/>
                <a:gd name="T10" fmla="*/ 63 w 219"/>
                <a:gd name="T11" fmla="*/ 76 h 121"/>
                <a:gd name="T12" fmla="*/ 124 w 219"/>
                <a:gd name="T13" fmla="*/ 36 h 121"/>
                <a:gd name="T14" fmla="*/ 166 w 219"/>
                <a:gd name="T15" fmla="*/ 15 h 121"/>
                <a:gd name="T16" fmla="*/ 219 w 219"/>
                <a:gd name="T17" fmla="*/ 0 h 121"/>
                <a:gd name="T18" fmla="*/ 219 w 219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9"/>
                <a:gd name="T31" fmla="*/ 0 h 121"/>
                <a:gd name="T32" fmla="*/ 219 w 219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9" h="121">
                  <a:moveTo>
                    <a:pt x="219" y="0"/>
                  </a:moveTo>
                  <a:lnTo>
                    <a:pt x="153" y="34"/>
                  </a:lnTo>
                  <a:lnTo>
                    <a:pt x="88" y="76"/>
                  </a:lnTo>
                  <a:lnTo>
                    <a:pt x="25" y="121"/>
                  </a:lnTo>
                  <a:lnTo>
                    <a:pt x="0" y="118"/>
                  </a:lnTo>
                  <a:lnTo>
                    <a:pt x="63" y="76"/>
                  </a:lnTo>
                  <a:lnTo>
                    <a:pt x="124" y="36"/>
                  </a:lnTo>
                  <a:lnTo>
                    <a:pt x="166" y="1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8"/>
            <p:cNvSpPr>
              <a:spLocks/>
            </p:cNvSpPr>
            <p:nvPr/>
          </p:nvSpPr>
          <p:spPr bwMode="auto">
            <a:xfrm>
              <a:off x="3002" y="2583"/>
              <a:ext cx="9" cy="21"/>
            </a:xfrm>
            <a:custGeom>
              <a:avLst/>
              <a:gdLst>
                <a:gd name="T0" fmla="*/ 17 w 17"/>
                <a:gd name="T1" fmla="*/ 9 h 42"/>
                <a:gd name="T2" fmla="*/ 12 w 17"/>
                <a:gd name="T3" fmla="*/ 42 h 42"/>
                <a:gd name="T4" fmla="*/ 4 w 17"/>
                <a:gd name="T5" fmla="*/ 34 h 42"/>
                <a:gd name="T6" fmla="*/ 0 w 17"/>
                <a:gd name="T7" fmla="*/ 23 h 42"/>
                <a:gd name="T8" fmla="*/ 2 w 17"/>
                <a:gd name="T9" fmla="*/ 7 h 42"/>
                <a:gd name="T10" fmla="*/ 8 w 17"/>
                <a:gd name="T11" fmla="*/ 0 h 42"/>
                <a:gd name="T12" fmla="*/ 17 w 17"/>
                <a:gd name="T13" fmla="*/ 9 h 42"/>
                <a:gd name="T14" fmla="*/ 17 w 17"/>
                <a:gd name="T15" fmla="*/ 9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2"/>
                <a:gd name="T26" fmla="*/ 17 w 1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2">
                  <a:moveTo>
                    <a:pt x="17" y="9"/>
                  </a:moveTo>
                  <a:lnTo>
                    <a:pt x="12" y="42"/>
                  </a:lnTo>
                  <a:lnTo>
                    <a:pt x="4" y="34"/>
                  </a:lnTo>
                  <a:lnTo>
                    <a:pt x="0" y="23"/>
                  </a:lnTo>
                  <a:lnTo>
                    <a:pt x="2" y="7"/>
                  </a:lnTo>
                  <a:lnTo>
                    <a:pt x="8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9"/>
            <p:cNvSpPr>
              <a:spLocks/>
            </p:cNvSpPr>
            <p:nvPr/>
          </p:nvSpPr>
          <p:spPr bwMode="auto">
            <a:xfrm>
              <a:off x="3036" y="2624"/>
              <a:ext cx="16" cy="28"/>
            </a:xfrm>
            <a:custGeom>
              <a:avLst/>
              <a:gdLst>
                <a:gd name="T0" fmla="*/ 17 w 32"/>
                <a:gd name="T1" fmla="*/ 19 h 57"/>
                <a:gd name="T2" fmla="*/ 11 w 32"/>
                <a:gd name="T3" fmla="*/ 26 h 57"/>
                <a:gd name="T4" fmla="*/ 9 w 32"/>
                <a:gd name="T5" fmla="*/ 38 h 57"/>
                <a:gd name="T6" fmla="*/ 15 w 32"/>
                <a:gd name="T7" fmla="*/ 57 h 57"/>
                <a:gd name="T8" fmla="*/ 3 w 32"/>
                <a:gd name="T9" fmla="*/ 49 h 57"/>
                <a:gd name="T10" fmla="*/ 0 w 32"/>
                <a:gd name="T11" fmla="*/ 38 h 57"/>
                <a:gd name="T12" fmla="*/ 0 w 32"/>
                <a:gd name="T13" fmla="*/ 20 h 57"/>
                <a:gd name="T14" fmla="*/ 9 w 32"/>
                <a:gd name="T15" fmla="*/ 7 h 57"/>
                <a:gd name="T16" fmla="*/ 22 w 32"/>
                <a:gd name="T17" fmla="*/ 0 h 57"/>
                <a:gd name="T18" fmla="*/ 32 w 32"/>
                <a:gd name="T19" fmla="*/ 0 h 57"/>
                <a:gd name="T20" fmla="*/ 17 w 32"/>
                <a:gd name="T21" fmla="*/ 19 h 57"/>
                <a:gd name="T22" fmla="*/ 17 w 32"/>
                <a:gd name="T23" fmla="*/ 1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57"/>
                <a:gd name="T38" fmla="*/ 32 w 32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57">
                  <a:moveTo>
                    <a:pt x="17" y="19"/>
                  </a:moveTo>
                  <a:lnTo>
                    <a:pt x="11" y="26"/>
                  </a:lnTo>
                  <a:lnTo>
                    <a:pt x="9" y="38"/>
                  </a:lnTo>
                  <a:lnTo>
                    <a:pt x="15" y="57"/>
                  </a:lnTo>
                  <a:lnTo>
                    <a:pt x="3" y="49"/>
                  </a:lnTo>
                  <a:lnTo>
                    <a:pt x="0" y="38"/>
                  </a:lnTo>
                  <a:lnTo>
                    <a:pt x="0" y="20"/>
                  </a:lnTo>
                  <a:lnTo>
                    <a:pt x="9" y="7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50"/>
            <p:cNvSpPr>
              <a:spLocks/>
            </p:cNvSpPr>
            <p:nvPr/>
          </p:nvSpPr>
          <p:spPr bwMode="auto">
            <a:xfrm>
              <a:off x="3028" y="2676"/>
              <a:ext cx="11" cy="21"/>
            </a:xfrm>
            <a:custGeom>
              <a:avLst/>
              <a:gdLst>
                <a:gd name="T0" fmla="*/ 14 w 23"/>
                <a:gd name="T1" fmla="*/ 6 h 42"/>
                <a:gd name="T2" fmla="*/ 12 w 23"/>
                <a:gd name="T3" fmla="*/ 32 h 42"/>
                <a:gd name="T4" fmla="*/ 23 w 23"/>
                <a:gd name="T5" fmla="*/ 42 h 42"/>
                <a:gd name="T6" fmla="*/ 4 w 23"/>
                <a:gd name="T7" fmla="*/ 40 h 42"/>
                <a:gd name="T8" fmla="*/ 0 w 23"/>
                <a:gd name="T9" fmla="*/ 27 h 42"/>
                <a:gd name="T10" fmla="*/ 0 w 23"/>
                <a:gd name="T11" fmla="*/ 10 h 42"/>
                <a:gd name="T12" fmla="*/ 6 w 23"/>
                <a:gd name="T13" fmla="*/ 0 h 42"/>
                <a:gd name="T14" fmla="*/ 14 w 23"/>
                <a:gd name="T15" fmla="*/ 6 h 42"/>
                <a:gd name="T16" fmla="*/ 14 w 23"/>
                <a:gd name="T17" fmla="*/ 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2"/>
                <a:gd name="T29" fmla="*/ 23 w 23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2">
                  <a:moveTo>
                    <a:pt x="14" y="6"/>
                  </a:moveTo>
                  <a:lnTo>
                    <a:pt x="12" y="32"/>
                  </a:lnTo>
                  <a:lnTo>
                    <a:pt x="23" y="42"/>
                  </a:lnTo>
                  <a:lnTo>
                    <a:pt x="4" y="40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51"/>
            <p:cNvSpPr>
              <a:spLocks/>
            </p:cNvSpPr>
            <p:nvPr/>
          </p:nvSpPr>
          <p:spPr bwMode="auto">
            <a:xfrm>
              <a:off x="2958" y="2728"/>
              <a:ext cx="28" cy="16"/>
            </a:xfrm>
            <a:custGeom>
              <a:avLst/>
              <a:gdLst>
                <a:gd name="T0" fmla="*/ 7 w 55"/>
                <a:gd name="T1" fmla="*/ 9 h 32"/>
                <a:gd name="T2" fmla="*/ 11 w 55"/>
                <a:gd name="T3" fmla="*/ 21 h 32"/>
                <a:gd name="T4" fmla="*/ 17 w 55"/>
                <a:gd name="T5" fmla="*/ 28 h 32"/>
                <a:gd name="T6" fmla="*/ 30 w 55"/>
                <a:gd name="T7" fmla="*/ 24 h 32"/>
                <a:gd name="T8" fmla="*/ 45 w 55"/>
                <a:gd name="T9" fmla="*/ 19 h 32"/>
                <a:gd name="T10" fmla="*/ 55 w 55"/>
                <a:gd name="T11" fmla="*/ 9 h 32"/>
                <a:gd name="T12" fmla="*/ 45 w 55"/>
                <a:gd name="T13" fmla="*/ 22 h 32"/>
                <a:gd name="T14" fmla="*/ 24 w 55"/>
                <a:gd name="T15" fmla="*/ 32 h 32"/>
                <a:gd name="T16" fmla="*/ 11 w 55"/>
                <a:gd name="T17" fmla="*/ 32 h 32"/>
                <a:gd name="T18" fmla="*/ 0 w 55"/>
                <a:gd name="T19" fmla="*/ 24 h 32"/>
                <a:gd name="T20" fmla="*/ 0 w 55"/>
                <a:gd name="T21" fmla="*/ 13 h 32"/>
                <a:gd name="T22" fmla="*/ 5 w 55"/>
                <a:gd name="T23" fmla="*/ 0 h 32"/>
                <a:gd name="T24" fmla="*/ 7 w 55"/>
                <a:gd name="T25" fmla="*/ 9 h 32"/>
                <a:gd name="T26" fmla="*/ 7 w 55"/>
                <a:gd name="T27" fmla="*/ 9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32"/>
                <a:gd name="T44" fmla="*/ 55 w 55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32">
                  <a:moveTo>
                    <a:pt x="7" y="9"/>
                  </a:moveTo>
                  <a:lnTo>
                    <a:pt x="11" y="21"/>
                  </a:lnTo>
                  <a:lnTo>
                    <a:pt x="17" y="28"/>
                  </a:lnTo>
                  <a:lnTo>
                    <a:pt x="30" y="24"/>
                  </a:lnTo>
                  <a:lnTo>
                    <a:pt x="45" y="19"/>
                  </a:lnTo>
                  <a:lnTo>
                    <a:pt x="55" y="9"/>
                  </a:lnTo>
                  <a:lnTo>
                    <a:pt x="45" y="22"/>
                  </a:lnTo>
                  <a:lnTo>
                    <a:pt x="24" y="32"/>
                  </a:lnTo>
                  <a:lnTo>
                    <a:pt x="11" y="32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5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52"/>
            <p:cNvSpPr>
              <a:spLocks/>
            </p:cNvSpPr>
            <p:nvPr/>
          </p:nvSpPr>
          <p:spPr bwMode="auto">
            <a:xfrm>
              <a:off x="2598" y="1889"/>
              <a:ext cx="215" cy="706"/>
            </a:xfrm>
            <a:custGeom>
              <a:avLst/>
              <a:gdLst>
                <a:gd name="T0" fmla="*/ 430 w 430"/>
                <a:gd name="T1" fmla="*/ 0 h 1413"/>
                <a:gd name="T2" fmla="*/ 430 w 430"/>
                <a:gd name="T3" fmla="*/ 116 h 1413"/>
                <a:gd name="T4" fmla="*/ 369 w 430"/>
                <a:gd name="T5" fmla="*/ 251 h 1413"/>
                <a:gd name="T6" fmla="*/ 257 w 430"/>
                <a:gd name="T7" fmla="*/ 483 h 1413"/>
                <a:gd name="T8" fmla="*/ 130 w 430"/>
                <a:gd name="T9" fmla="*/ 901 h 1413"/>
                <a:gd name="T10" fmla="*/ 111 w 430"/>
                <a:gd name="T11" fmla="*/ 1008 h 1413"/>
                <a:gd name="T12" fmla="*/ 116 w 430"/>
                <a:gd name="T13" fmla="*/ 1046 h 1413"/>
                <a:gd name="T14" fmla="*/ 124 w 430"/>
                <a:gd name="T15" fmla="*/ 1086 h 1413"/>
                <a:gd name="T16" fmla="*/ 179 w 430"/>
                <a:gd name="T17" fmla="*/ 1057 h 1413"/>
                <a:gd name="T18" fmla="*/ 130 w 430"/>
                <a:gd name="T19" fmla="*/ 1122 h 1413"/>
                <a:gd name="T20" fmla="*/ 105 w 430"/>
                <a:gd name="T21" fmla="*/ 1173 h 1413"/>
                <a:gd name="T22" fmla="*/ 6 w 430"/>
                <a:gd name="T23" fmla="*/ 1413 h 1413"/>
                <a:gd name="T24" fmla="*/ 0 w 430"/>
                <a:gd name="T25" fmla="*/ 1200 h 1413"/>
                <a:gd name="T26" fmla="*/ 12 w 430"/>
                <a:gd name="T27" fmla="*/ 1127 h 1413"/>
                <a:gd name="T28" fmla="*/ 29 w 430"/>
                <a:gd name="T29" fmla="*/ 1049 h 1413"/>
                <a:gd name="T30" fmla="*/ 95 w 430"/>
                <a:gd name="T31" fmla="*/ 861 h 1413"/>
                <a:gd name="T32" fmla="*/ 139 w 430"/>
                <a:gd name="T33" fmla="*/ 745 h 1413"/>
                <a:gd name="T34" fmla="*/ 170 w 430"/>
                <a:gd name="T35" fmla="*/ 622 h 1413"/>
                <a:gd name="T36" fmla="*/ 230 w 430"/>
                <a:gd name="T37" fmla="*/ 485 h 1413"/>
                <a:gd name="T38" fmla="*/ 289 w 430"/>
                <a:gd name="T39" fmla="*/ 327 h 1413"/>
                <a:gd name="T40" fmla="*/ 352 w 430"/>
                <a:gd name="T41" fmla="*/ 167 h 1413"/>
                <a:gd name="T42" fmla="*/ 415 w 430"/>
                <a:gd name="T43" fmla="*/ 57 h 1413"/>
                <a:gd name="T44" fmla="*/ 430 w 430"/>
                <a:gd name="T45" fmla="*/ 0 h 1413"/>
                <a:gd name="T46" fmla="*/ 430 w 430"/>
                <a:gd name="T47" fmla="*/ 0 h 14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0"/>
                <a:gd name="T73" fmla="*/ 0 h 1413"/>
                <a:gd name="T74" fmla="*/ 430 w 430"/>
                <a:gd name="T75" fmla="*/ 1413 h 141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0" h="1413">
                  <a:moveTo>
                    <a:pt x="430" y="0"/>
                  </a:moveTo>
                  <a:lnTo>
                    <a:pt x="430" y="116"/>
                  </a:lnTo>
                  <a:lnTo>
                    <a:pt x="369" y="251"/>
                  </a:lnTo>
                  <a:lnTo>
                    <a:pt x="257" y="483"/>
                  </a:lnTo>
                  <a:lnTo>
                    <a:pt x="130" y="901"/>
                  </a:lnTo>
                  <a:lnTo>
                    <a:pt x="111" y="1008"/>
                  </a:lnTo>
                  <a:lnTo>
                    <a:pt x="116" y="1046"/>
                  </a:lnTo>
                  <a:lnTo>
                    <a:pt x="124" y="1086"/>
                  </a:lnTo>
                  <a:lnTo>
                    <a:pt x="179" y="1057"/>
                  </a:lnTo>
                  <a:lnTo>
                    <a:pt x="130" y="1122"/>
                  </a:lnTo>
                  <a:lnTo>
                    <a:pt x="105" y="1173"/>
                  </a:lnTo>
                  <a:lnTo>
                    <a:pt x="6" y="1413"/>
                  </a:lnTo>
                  <a:lnTo>
                    <a:pt x="0" y="1200"/>
                  </a:lnTo>
                  <a:lnTo>
                    <a:pt x="12" y="1127"/>
                  </a:lnTo>
                  <a:lnTo>
                    <a:pt x="29" y="1049"/>
                  </a:lnTo>
                  <a:lnTo>
                    <a:pt x="95" y="861"/>
                  </a:lnTo>
                  <a:lnTo>
                    <a:pt x="139" y="745"/>
                  </a:lnTo>
                  <a:lnTo>
                    <a:pt x="170" y="622"/>
                  </a:lnTo>
                  <a:lnTo>
                    <a:pt x="230" y="485"/>
                  </a:lnTo>
                  <a:lnTo>
                    <a:pt x="289" y="327"/>
                  </a:lnTo>
                  <a:lnTo>
                    <a:pt x="352" y="167"/>
                  </a:lnTo>
                  <a:lnTo>
                    <a:pt x="415" y="5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53"/>
            <p:cNvSpPr>
              <a:spLocks/>
            </p:cNvSpPr>
            <p:nvPr/>
          </p:nvSpPr>
          <p:spPr bwMode="auto">
            <a:xfrm>
              <a:off x="2774" y="1939"/>
              <a:ext cx="186" cy="95"/>
            </a:xfrm>
            <a:custGeom>
              <a:avLst/>
              <a:gdLst>
                <a:gd name="T0" fmla="*/ 32 w 373"/>
                <a:gd name="T1" fmla="*/ 167 h 188"/>
                <a:gd name="T2" fmla="*/ 67 w 373"/>
                <a:gd name="T3" fmla="*/ 125 h 188"/>
                <a:gd name="T4" fmla="*/ 118 w 373"/>
                <a:gd name="T5" fmla="*/ 34 h 188"/>
                <a:gd name="T6" fmla="*/ 188 w 373"/>
                <a:gd name="T7" fmla="*/ 0 h 188"/>
                <a:gd name="T8" fmla="*/ 238 w 373"/>
                <a:gd name="T9" fmla="*/ 0 h 188"/>
                <a:gd name="T10" fmla="*/ 260 w 373"/>
                <a:gd name="T11" fmla="*/ 47 h 188"/>
                <a:gd name="T12" fmla="*/ 285 w 373"/>
                <a:gd name="T13" fmla="*/ 82 h 188"/>
                <a:gd name="T14" fmla="*/ 316 w 373"/>
                <a:gd name="T15" fmla="*/ 116 h 188"/>
                <a:gd name="T16" fmla="*/ 373 w 373"/>
                <a:gd name="T17" fmla="*/ 167 h 188"/>
                <a:gd name="T18" fmla="*/ 308 w 373"/>
                <a:gd name="T19" fmla="*/ 131 h 188"/>
                <a:gd name="T20" fmla="*/ 257 w 373"/>
                <a:gd name="T21" fmla="*/ 76 h 188"/>
                <a:gd name="T22" fmla="*/ 217 w 373"/>
                <a:gd name="T23" fmla="*/ 21 h 188"/>
                <a:gd name="T24" fmla="*/ 173 w 373"/>
                <a:gd name="T25" fmla="*/ 28 h 188"/>
                <a:gd name="T26" fmla="*/ 124 w 373"/>
                <a:gd name="T27" fmla="*/ 55 h 188"/>
                <a:gd name="T28" fmla="*/ 93 w 373"/>
                <a:gd name="T29" fmla="*/ 112 h 188"/>
                <a:gd name="T30" fmla="*/ 61 w 373"/>
                <a:gd name="T31" fmla="*/ 156 h 188"/>
                <a:gd name="T32" fmla="*/ 27 w 373"/>
                <a:gd name="T33" fmla="*/ 188 h 188"/>
                <a:gd name="T34" fmla="*/ 0 w 373"/>
                <a:gd name="T35" fmla="*/ 148 h 188"/>
                <a:gd name="T36" fmla="*/ 32 w 373"/>
                <a:gd name="T37" fmla="*/ 167 h 188"/>
                <a:gd name="T38" fmla="*/ 32 w 373"/>
                <a:gd name="T39" fmla="*/ 167 h 1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3"/>
                <a:gd name="T61" fmla="*/ 0 h 188"/>
                <a:gd name="T62" fmla="*/ 373 w 373"/>
                <a:gd name="T63" fmla="*/ 188 h 1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3" h="188">
                  <a:moveTo>
                    <a:pt x="32" y="167"/>
                  </a:moveTo>
                  <a:lnTo>
                    <a:pt x="67" y="125"/>
                  </a:lnTo>
                  <a:lnTo>
                    <a:pt x="118" y="34"/>
                  </a:lnTo>
                  <a:lnTo>
                    <a:pt x="188" y="0"/>
                  </a:lnTo>
                  <a:lnTo>
                    <a:pt x="238" y="0"/>
                  </a:lnTo>
                  <a:lnTo>
                    <a:pt x="260" y="47"/>
                  </a:lnTo>
                  <a:lnTo>
                    <a:pt x="285" y="82"/>
                  </a:lnTo>
                  <a:lnTo>
                    <a:pt x="316" y="116"/>
                  </a:lnTo>
                  <a:lnTo>
                    <a:pt x="373" y="167"/>
                  </a:lnTo>
                  <a:lnTo>
                    <a:pt x="308" y="131"/>
                  </a:lnTo>
                  <a:lnTo>
                    <a:pt x="257" y="76"/>
                  </a:lnTo>
                  <a:lnTo>
                    <a:pt x="217" y="21"/>
                  </a:lnTo>
                  <a:lnTo>
                    <a:pt x="173" y="28"/>
                  </a:lnTo>
                  <a:lnTo>
                    <a:pt x="124" y="55"/>
                  </a:lnTo>
                  <a:lnTo>
                    <a:pt x="93" y="112"/>
                  </a:lnTo>
                  <a:lnTo>
                    <a:pt x="61" y="156"/>
                  </a:lnTo>
                  <a:lnTo>
                    <a:pt x="27" y="188"/>
                  </a:lnTo>
                  <a:lnTo>
                    <a:pt x="0" y="148"/>
                  </a:lnTo>
                  <a:lnTo>
                    <a:pt x="32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54"/>
            <p:cNvSpPr>
              <a:spLocks/>
            </p:cNvSpPr>
            <p:nvPr/>
          </p:nvSpPr>
          <p:spPr bwMode="auto">
            <a:xfrm>
              <a:off x="2846" y="1970"/>
              <a:ext cx="78" cy="205"/>
            </a:xfrm>
            <a:custGeom>
              <a:avLst/>
              <a:gdLst>
                <a:gd name="T0" fmla="*/ 111 w 156"/>
                <a:gd name="T1" fmla="*/ 0 h 410"/>
                <a:gd name="T2" fmla="*/ 63 w 156"/>
                <a:gd name="T3" fmla="*/ 83 h 410"/>
                <a:gd name="T4" fmla="*/ 0 w 156"/>
                <a:gd name="T5" fmla="*/ 116 h 410"/>
                <a:gd name="T6" fmla="*/ 38 w 156"/>
                <a:gd name="T7" fmla="*/ 159 h 410"/>
                <a:gd name="T8" fmla="*/ 46 w 156"/>
                <a:gd name="T9" fmla="*/ 199 h 410"/>
                <a:gd name="T10" fmla="*/ 46 w 156"/>
                <a:gd name="T11" fmla="*/ 277 h 410"/>
                <a:gd name="T12" fmla="*/ 40 w 156"/>
                <a:gd name="T13" fmla="*/ 334 h 410"/>
                <a:gd name="T14" fmla="*/ 21 w 156"/>
                <a:gd name="T15" fmla="*/ 410 h 410"/>
                <a:gd name="T16" fmla="*/ 61 w 156"/>
                <a:gd name="T17" fmla="*/ 357 h 410"/>
                <a:gd name="T18" fmla="*/ 78 w 156"/>
                <a:gd name="T19" fmla="*/ 260 h 410"/>
                <a:gd name="T20" fmla="*/ 84 w 156"/>
                <a:gd name="T21" fmla="*/ 199 h 410"/>
                <a:gd name="T22" fmla="*/ 82 w 156"/>
                <a:gd name="T23" fmla="*/ 150 h 410"/>
                <a:gd name="T24" fmla="*/ 116 w 156"/>
                <a:gd name="T25" fmla="*/ 127 h 410"/>
                <a:gd name="T26" fmla="*/ 135 w 156"/>
                <a:gd name="T27" fmla="*/ 89 h 410"/>
                <a:gd name="T28" fmla="*/ 156 w 156"/>
                <a:gd name="T29" fmla="*/ 55 h 410"/>
                <a:gd name="T30" fmla="*/ 130 w 156"/>
                <a:gd name="T31" fmla="*/ 23 h 410"/>
                <a:gd name="T32" fmla="*/ 111 w 156"/>
                <a:gd name="T33" fmla="*/ 0 h 410"/>
                <a:gd name="T34" fmla="*/ 111 w 156"/>
                <a:gd name="T35" fmla="*/ 0 h 4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410"/>
                <a:gd name="T56" fmla="*/ 156 w 156"/>
                <a:gd name="T57" fmla="*/ 410 h 4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410">
                  <a:moveTo>
                    <a:pt x="111" y="0"/>
                  </a:moveTo>
                  <a:lnTo>
                    <a:pt x="63" y="83"/>
                  </a:lnTo>
                  <a:lnTo>
                    <a:pt x="0" y="116"/>
                  </a:lnTo>
                  <a:lnTo>
                    <a:pt x="38" y="159"/>
                  </a:lnTo>
                  <a:lnTo>
                    <a:pt x="46" y="199"/>
                  </a:lnTo>
                  <a:lnTo>
                    <a:pt x="46" y="277"/>
                  </a:lnTo>
                  <a:lnTo>
                    <a:pt x="40" y="334"/>
                  </a:lnTo>
                  <a:lnTo>
                    <a:pt x="21" y="410"/>
                  </a:lnTo>
                  <a:lnTo>
                    <a:pt x="61" y="357"/>
                  </a:lnTo>
                  <a:lnTo>
                    <a:pt x="78" y="260"/>
                  </a:lnTo>
                  <a:lnTo>
                    <a:pt x="84" y="199"/>
                  </a:lnTo>
                  <a:lnTo>
                    <a:pt x="82" y="150"/>
                  </a:lnTo>
                  <a:lnTo>
                    <a:pt x="116" y="127"/>
                  </a:lnTo>
                  <a:lnTo>
                    <a:pt x="135" y="89"/>
                  </a:lnTo>
                  <a:lnTo>
                    <a:pt x="156" y="55"/>
                  </a:lnTo>
                  <a:lnTo>
                    <a:pt x="130" y="2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5"/>
            <p:cNvSpPr>
              <a:spLocks/>
            </p:cNvSpPr>
            <p:nvPr/>
          </p:nvSpPr>
          <p:spPr bwMode="auto">
            <a:xfrm>
              <a:off x="2668" y="2015"/>
              <a:ext cx="155" cy="288"/>
            </a:xfrm>
            <a:custGeom>
              <a:avLst/>
              <a:gdLst>
                <a:gd name="T0" fmla="*/ 306 w 312"/>
                <a:gd name="T1" fmla="*/ 0 h 576"/>
                <a:gd name="T2" fmla="*/ 312 w 312"/>
                <a:gd name="T3" fmla="*/ 34 h 576"/>
                <a:gd name="T4" fmla="*/ 291 w 312"/>
                <a:gd name="T5" fmla="*/ 65 h 576"/>
                <a:gd name="T6" fmla="*/ 276 w 312"/>
                <a:gd name="T7" fmla="*/ 99 h 576"/>
                <a:gd name="T8" fmla="*/ 224 w 312"/>
                <a:gd name="T9" fmla="*/ 223 h 576"/>
                <a:gd name="T10" fmla="*/ 179 w 312"/>
                <a:gd name="T11" fmla="*/ 287 h 576"/>
                <a:gd name="T12" fmla="*/ 103 w 312"/>
                <a:gd name="T13" fmla="*/ 384 h 576"/>
                <a:gd name="T14" fmla="*/ 0 w 312"/>
                <a:gd name="T15" fmla="*/ 576 h 576"/>
                <a:gd name="T16" fmla="*/ 17 w 312"/>
                <a:gd name="T17" fmla="*/ 510 h 576"/>
                <a:gd name="T18" fmla="*/ 107 w 312"/>
                <a:gd name="T19" fmla="*/ 359 h 576"/>
                <a:gd name="T20" fmla="*/ 167 w 312"/>
                <a:gd name="T21" fmla="*/ 276 h 576"/>
                <a:gd name="T22" fmla="*/ 213 w 312"/>
                <a:gd name="T23" fmla="*/ 205 h 576"/>
                <a:gd name="T24" fmla="*/ 257 w 312"/>
                <a:gd name="T25" fmla="*/ 110 h 576"/>
                <a:gd name="T26" fmla="*/ 276 w 312"/>
                <a:gd name="T27" fmla="*/ 59 h 576"/>
                <a:gd name="T28" fmla="*/ 297 w 312"/>
                <a:gd name="T29" fmla="*/ 27 h 576"/>
                <a:gd name="T30" fmla="*/ 306 w 312"/>
                <a:gd name="T31" fmla="*/ 0 h 576"/>
                <a:gd name="T32" fmla="*/ 306 w 312"/>
                <a:gd name="T33" fmla="*/ 0 h 5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2"/>
                <a:gd name="T52" fmla="*/ 0 h 576"/>
                <a:gd name="T53" fmla="*/ 312 w 312"/>
                <a:gd name="T54" fmla="*/ 576 h 5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2" h="576">
                  <a:moveTo>
                    <a:pt x="306" y="0"/>
                  </a:moveTo>
                  <a:lnTo>
                    <a:pt x="312" y="34"/>
                  </a:lnTo>
                  <a:lnTo>
                    <a:pt x="291" y="65"/>
                  </a:lnTo>
                  <a:lnTo>
                    <a:pt x="276" y="99"/>
                  </a:lnTo>
                  <a:lnTo>
                    <a:pt x="224" y="223"/>
                  </a:lnTo>
                  <a:lnTo>
                    <a:pt x="179" y="287"/>
                  </a:lnTo>
                  <a:lnTo>
                    <a:pt x="103" y="384"/>
                  </a:lnTo>
                  <a:lnTo>
                    <a:pt x="0" y="576"/>
                  </a:lnTo>
                  <a:lnTo>
                    <a:pt x="17" y="510"/>
                  </a:lnTo>
                  <a:lnTo>
                    <a:pt x="107" y="359"/>
                  </a:lnTo>
                  <a:lnTo>
                    <a:pt x="167" y="276"/>
                  </a:lnTo>
                  <a:lnTo>
                    <a:pt x="213" y="205"/>
                  </a:lnTo>
                  <a:lnTo>
                    <a:pt x="257" y="110"/>
                  </a:lnTo>
                  <a:lnTo>
                    <a:pt x="276" y="59"/>
                  </a:lnTo>
                  <a:lnTo>
                    <a:pt x="297" y="2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6"/>
            <p:cNvSpPr>
              <a:spLocks/>
            </p:cNvSpPr>
            <p:nvPr/>
          </p:nvSpPr>
          <p:spPr bwMode="auto">
            <a:xfrm>
              <a:off x="2486" y="2031"/>
              <a:ext cx="156" cy="155"/>
            </a:xfrm>
            <a:custGeom>
              <a:avLst/>
              <a:gdLst>
                <a:gd name="T0" fmla="*/ 0 w 312"/>
                <a:gd name="T1" fmla="*/ 160 h 310"/>
                <a:gd name="T2" fmla="*/ 118 w 312"/>
                <a:gd name="T3" fmla="*/ 183 h 310"/>
                <a:gd name="T4" fmla="*/ 312 w 312"/>
                <a:gd name="T5" fmla="*/ 0 h 310"/>
                <a:gd name="T6" fmla="*/ 135 w 312"/>
                <a:gd name="T7" fmla="*/ 191 h 310"/>
                <a:gd name="T8" fmla="*/ 230 w 312"/>
                <a:gd name="T9" fmla="*/ 310 h 310"/>
                <a:gd name="T10" fmla="*/ 118 w 312"/>
                <a:gd name="T11" fmla="*/ 246 h 310"/>
                <a:gd name="T12" fmla="*/ 29 w 312"/>
                <a:gd name="T13" fmla="*/ 177 h 310"/>
                <a:gd name="T14" fmla="*/ 0 w 312"/>
                <a:gd name="T15" fmla="*/ 160 h 310"/>
                <a:gd name="T16" fmla="*/ 0 w 312"/>
                <a:gd name="T17" fmla="*/ 160 h 3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310"/>
                <a:gd name="T29" fmla="*/ 312 w 312"/>
                <a:gd name="T30" fmla="*/ 310 h 3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310">
                  <a:moveTo>
                    <a:pt x="0" y="160"/>
                  </a:moveTo>
                  <a:lnTo>
                    <a:pt x="118" y="183"/>
                  </a:lnTo>
                  <a:lnTo>
                    <a:pt x="312" y="0"/>
                  </a:lnTo>
                  <a:lnTo>
                    <a:pt x="135" y="191"/>
                  </a:lnTo>
                  <a:lnTo>
                    <a:pt x="230" y="310"/>
                  </a:lnTo>
                  <a:lnTo>
                    <a:pt x="118" y="246"/>
                  </a:lnTo>
                  <a:lnTo>
                    <a:pt x="29" y="17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7"/>
            <p:cNvSpPr>
              <a:spLocks/>
            </p:cNvSpPr>
            <p:nvPr/>
          </p:nvSpPr>
          <p:spPr bwMode="auto">
            <a:xfrm>
              <a:off x="2396" y="2140"/>
              <a:ext cx="255" cy="630"/>
            </a:xfrm>
            <a:custGeom>
              <a:avLst/>
              <a:gdLst>
                <a:gd name="T0" fmla="*/ 142 w 511"/>
                <a:gd name="T1" fmla="*/ 0 h 1260"/>
                <a:gd name="T2" fmla="*/ 112 w 511"/>
                <a:gd name="T3" fmla="*/ 143 h 1260"/>
                <a:gd name="T4" fmla="*/ 100 w 511"/>
                <a:gd name="T5" fmla="*/ 289 h 1260"/>
                <a:gd name="T6" fmla="*/ 95 w 511"/>
                <a:gd name="T7" fmla="*/ 437 h 1260"/>
                <a:gd name="T8" fmla="*/ 108 w 511"/>
                <a:gd name="T9" fmla="*/ 635 h 1260"/>
                <a:gd name="T10" fmla="*/ 129 w 511"/>
                <a:gd name="T11" fmla="*/ 806 h 1260"/>
                <a:gd name="T12" fmla="*/ 169 w 511"/>
                <a:gd name="T13" fmla="*/ 1038 h 1260"/>
                <a:gd name="T14" fmla="*/ 226 w 511"/>
                <a:gd name="T15" fmla="*/ 1224 h 1260"/>
                <a:gd name="T16" fmla="*/ 287 w 511"/>
                <a:gd name="T17" fmla="*/ 1234 h 1260"/>
                <a:gd name="T18" fmla="*/ 351 w 511"/>
                <a:gd name="T19" fmla="*/ 1139 h 1260"/>
                <a:gd name="T20" fmla="*/ 355 w 511"/>
                <a:gd name="T21" fmla="*/ 1234 h 1260"/>
                <a:gd name="T22" fmla="*/ 511 w 511"/>
                <a:gd name="T23" fmla="*/ 1241 h 1260"/>
                <a:gd name="T24" fmla="*/ 347 w 511"/>
                <a:gd name="T25" fmla="*/ 1260 h 1260"/>
                <a:gd name="T26" fmla="*/ 203 w 511"/>
                <a:gd name="T27" fmla="*/ 1251 h 1260"/>
                <a:gd name="T28" fmla="*/ 0 w 511"/>
                <a:gd name="T29" fmla="*/ 1199 h 1260"/>
                <a:gd name="T30" fmla="*/ 21 w 511"/>
                <a:gd name="T31" fmla="*/ 1125 h 1260"/>
                <a:gd name="T32" fmla="*/ 64 w 511"/>
                <a:gd name="T33" fmla="*/ 1129 h 1260"/>
                <a:gd name="T34" fmla="*/ 57 w 511"/>
                <a:gd name="T35" fmla="*/ 996 h 1260"/>
                <a:gd name="T36" fmla="*/ 104 w 511"/>
                <a:gd name="T37" fmla="*/ 935 h 1260"/>
                <a:gd name="T38" fmla="*/ 114 w 511"/>
                <a:gd name="T39" fmla="*/ 878 h 1260"/>
                <a:gd name="T40" fmla="*/ 114 w 511"/>
                <a:gd name="T41" fmla="*/ 827 h 1260"/>
                <a:gd name="T42" fmla="*/ 55 w 511"/>
                <a:gd name="T43" fmla="*/ 679 h 1260"/>
                <a:gd name="T44" fmla="*/ 55 w 511"/>
                <a:gd name="T45" fmla="*/ 553 h 1260"/>
                <a:gd name="T46" fmla="*/ 68 w 511"/>
                <a:gd name="T47" fmla="*/ 397 h 1260"/>
                <a:gd name="T48" fmla="*/ 57 w 511"/>
                <a:gd name="T49" fmla="*/ 264 h 1260"/>
                <a:gd name="T50" fmla="*/ 70 w 511"/>
                <a:gd name="T51" fmla="*/ 198 h 1260"/>
                <a:gd name="T52" fmla="*/ 98 w 511"/>
                <a:gd name="T53" fmla="*/ 99 h 1260"/>
                <a:gd name="T54" fmla="*/ 142 w 511"/>
                <a:gd name="T55" fmla="*/ 0 h 1260"/>
                <a:gd name="T56" fmla="*/ 142 w 511"/>
                <a:gd name="T57" fmla="*/ 0 h 1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1"/>
                <a:gd name="T88" fmla="*/ 0 h 1260"/>
                <a:gd name="T89" fmla="*/ 511 w 511"/>
                <a:gd name="T90" fmla="*/ 1260 h 12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1" h="1260">
                  <a:moveTo>
                    <a:pt x="142" y="0"/>
                  </a:moveTo>
                  <a:lnTo>
                    <a:pt x="112" y="143"/>
                  </a:lnTo>
                  <a:lnTo>
                    <a:pt x="100" y="289"/>
                  </a:lnTo>
                  <a:lnTo>
                    <a:pt x="95" y="437"/>
                  </a:lnTo>
                  <a:lnTo>
                    <a:pt x="108" y="635"/>
                  </a:lnTo>
                  <a:lnTo>
                    <a:pt x="129" y="806"/>
                  </a:lnTo>
                  <a:lnTo>
                    <a:pt x="169" y="1038"/>
                  </a:lnTo>
                  <a:lnTo>
                    <a:pt x="226" y="1224"/>
                  </a:lnTo>
                  <a:lnTo>
                    <a:pt x="287" y="1234"/>
                  </a:lnTo>
                  <a:lnTo>
                    <a:pt x="351" y="1139"/>
                  </a:lnTo>
                  <a:lnTo>
                    <a:pt x="355" y="1234"/>
                  </a:lnTo>
                  <a:lnTo>
                    <a:pt x="511" y="1241"/>
                  </a:lnTo>
                  <a:lnTo>
                    <a:pt x="347" y="1260"/>
                  </a:lnTo>
                  <a:lnTo>
                    <a:pt x="203" y="1251"/>
                  </a:lnTo>
                  <a:lnTo>
                    <a:pt x="0" y="1199"/>
                  </a:lnTo>
                  <a:lnTo>
                    <a:pt x="21" y="1125"/>
                  </a:lnTo>
                  <a:lnTo>
                    <a:pt x="64" y="1129"/>
                  </a:lnTo>
                  <a:lnTo>
                    <a:pt x="57" y="996"/>
                  </a:lnTo>
                  <a:lnTo>
                    <a:pt x="104" y="935"/>
                  </a:lnTo>
                  <a:lnTo>
                    <a:pt x="114" y="878"/>
                  </a:lnTo>
                  <a:lnTo>
                    <a:pt x="114" y="827"/>
                  </a:lnTo>
                  <a:lnTo>
                    <a:pt x="55" y="679"/>
                  </a:lnTo>
                  <a:lnTo>
                    <a:pt x="55" y="553"/>
                  </a:lnTo>
                  <a:lnTo>
                    <a:pt x="68" y="397"/>
                  </a:lnTo>
                  <a:lnTo>
                    <a:pt x="57" y="264"/>
                  </a:lnTo>
                  <a:lnTo>
                    <a:pt x="70" y="198"/>
                  </a:lnTo>
                  <a:lnTo>
                    <a:pt x="98" y="9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8"/>
            <p:cNvSpPr>
              <a:spLocks/>
            </p:cNvSpPr>
            <p:nvPr/>
          </p:nvSpPr>
          <p:spPr bwMode="auto">
            <a:xfrm>
              <a:off x="2381" y="1864"/>
              <a:ext cx="421" cy="345"/>
            </a:xfrm>
            <a:custGeom>
              <a:avLst/>
              <a:gdLst>
                <a:gd name="T0" fmla="*/ 8 w 842"/>
                <a:gd name="T1" fmla="*/ 690 h 690"/>
                <a:gd name="T2" fmla="*/ 65 w 842"/>
                <a:gd name="T3" fmla="*/ 467 h 690"/>
                <a:gd name="T4" fmla="*/ 139 w 842"/>
                <a:gd name="T5" fmla="*/ 308 h 690"/>
                <a:gd name="T6" fmla="*/ 264 w 842"/>
                <a:gd name="T7" fmla="*/ 222 h 690"/>
                <a:gd name="T8" fmla="*/ 456 w 842"/>
                <a:gd name="T9" fmla="*/ 135 h 690"/>
                <a:gd name="T10" fmla="*/ 633 w 842"/>
                <a:gd name="T11" fmla="*/ 82 h 690"/>
                <a:gd name="T12" fmla="*/ 842 w 842"/>
                <a:gd name="T13" fmla="*/ 23 h 690"/>
                <a:gd name="T14" fmla="*/ 829 w 842"/>
                <a:gd name="T15" fmla="*/ 0 h 690"/>
                <a:gd name="T16" fmla="*/ 608 w 842"/>
                <a:gd name="T17" fmla="*/ 70 h 690"/>
                <a:gd name="T18" fmla="*/ 434 w 842"/>
                <a:gd name="T19" fmla="*/ 131 h 690"/>
                <a:gd name="T20" fmla="*/ 253 w 842"/>
                <a:gd name="T21" fmla="*/ 213 h 690"/>
                <a:gd name="T22" fmla="*/ 122 w 842"/>
                <a:gd name="T23" fmla="*/ 304 h 690"/>
                <a:gd name="T24" fmla="*/ 71 w 842"/>
                <a:gd name="T25" fmla="*/ 369 h 690"/>
                <a:gd name="T26" fmla="*/ 21 w 842"/>
                <a:gd name="T27" fmla="*/ 485 h 690"/>
                <a:gd name="T28" fmla="*/ 0 w 842"/>
                <a:gd name="T29" fmla="*/ 602 h 690"/>
                <a:gd name="T30" fmla="*/ 8 w 842"/>
                <a:gd name="T31" fmla="*/ 690 h 690"/>
                <a:gd name="T32" fmla="*/ 8 w 842"/>
                <a:gd name="T33" fmla="*/ 690 h 6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2"/>
                <a:gd name="T52" fmla="*/ 0 h 690"/>
                <a:gd name="T53" fmla="*/ 842 w 842"/>
                <a:gd name="T54" fmla="*/ 690 h 6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2" h="690">
                  <a:moveTo>
                    <a:pt x="8" y="690"/>
                  </a:moveTo>
                  <a:lnTo>
                    <a:pt x="65" y="467"/>
                  </a:lnTo>
                  <a:lnTo>
                    <a:pt x="139" y="308"/>
                  </a:lnTo>
                  <a:lnTo>
                    <a:pt x="264" y="222"/>
                  </a:lnTo>
                  <a:lnTo>
                    <a:pt x="456" y="135"/>
                  </a:lnTo>
                  <a:lnTo>
                    <a:pt x="633" y="82"/>
                  </a:lnTo>
                  <a:lnTo>
                    <a:pt x="842" y="23"/>
                  </a:lnTo>
                  <a:lnTo>
                    <a:pt x="829" y="0"/>
                  </a:lnTo>
                  <a:lnTo>
                    <a:pt x="608" y="70"/>
                  </a:lnTo>
                  <a:lnTo>
                    <a:pt x="434" y="131"/>
                  </a:lnTo>
                  <a:lnTo>
                    <a:pt x="253" y="213"/>
                  </a:lnTo>
                  <a:lnTo>
                    <a:pt x="122" y="304"/>
                  </a:lnTo>
                  <a:lnTo>
                    <a:pt x="71" y="369"/>
                  </a:lnTo>
                  <a:lnTo>
                    <a:pt x="21" y="485"/>
                  </a:lnTo>
                  <a:lnTo>
                    <a:pt x="0" y="602"/>
                  </a:lnTo>
                  <a:lnTo>
                    <a:pt x="8" y="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9"/>
            <p:cNvSpPr>
              <a:spLocks/>
            </p:cNvSpPr>
            <p:nvPr/>
          </p:nvSpPr>
          <p:spPr bwMode="auto">
            <a:xfrm>
              <a:off x="2188" y="2250"/>
              <a:ext cx="206" cy="490"/>
            </a:xfrm>
            <a:custGeom>
              <a:avLst/>
              <a:gdLst>
                <a:gd name="T0" fmla="*/ 394 w 413"/>
                <a:gd name="T1" fmla="*/ 17 h 978"/>
                <a:gd name="T2" fmla="*/ 379 w 413"/>
                <a:gd name="T3" fmla="*/ 237 h 978"/>
                <a:gd name="T4" fmla="*/ 373 w 413"/>
                <a:gd name="T5" fmla="*/ 393 h 978"/>
                <a:gd name="T6" fmla="*/ 373 w 413"/>
                <a:gd name="T7" fmla="*/ 532 h 978"/>
                <a:gd name="T8" fmla="*/ 379 w 413"/>
                <a:gd name="T9" fmla="*/ 688 h 978"/>
                <a:gd name="T10" fmla="*/ 413 w 413"/>
                <a:gd name="T11" fmla="*/ 978 h 978"/>
                <a:gd name="T12" fmla="*/ 177 w 413"/>
                <a:gd name="T13" fmla="*/ 931 h 978"/>
                <a:gd name="T14" fmla="*/ 88 w 413"/>
                <a:gd name="T15" fmla="*/ 912 h 978"/>
                <a:gd name="T16" fmla="*/ 177 w 413"/>
                <a:gd name="T17" fmla="*/ 887 h 978"/>
                <a:gd name="T18" fmla="*/ 118 w 413"/>
                <a:gd name="T19" fmla="*/ 834 h 978"/>
                <a:gd name="T20" fmla="*/ 31 w 413"/>
                <a:gd name="T21" fmla="*/ 804 h 978"/>
                <a:gd name="T22" fmla="*/ 82 w 413"/>
                <a:gd name="T23" fmla="*/ 771 h 978"/>
                <a:gd name="T24" fmla="*/ 95 w 413"/>
                <a:gd name="T25" fmla="*/ 735 h 978"/>
                <a:gd name="T26" fmla="*/ 156 w 413"/>
                <a:gd name="T27" fmla="*/ 783 h 978"/>
                <a:gd name="T28" fmla="*/ 200 w 413"/>
                <a:gd name="T29" fmla="*/ 809 h 978"/>
                <a:gd name="T30" fmla="*/ 227 w 413"/>
                <a:gd name="T31" fmla="*/ 809 h 978"/>
                <a:gd name="T32" fmla="*/ 234 w 413"/>
                <a:gd name="T33" fmla="*/ 786 h 978"/>
                <a:gd name="T34" fmla="*/ 177 w 413"/>
                <a:gd name="T35" fmla="*/ 739 h 978"/>
                <a:gd name="T36" fmla="*/ 116 w 413"/>
                <a:gd name="T37" fmla="*/ 680 h 978"/>
                <a:gd name="T38" fmla="*/ 74 w 413"/>
                <a:gd name="T39" fmla="*/ 619 h 978"/>
                <a:gd name="T40" fmla="*/ 61 w 413"/>
                <a:gd name="T41" fmla="*/ 558 h 978"/>
                <a:gd name="T42" fmla="*/ 61 w 413"/>
                <a:gd name="T43" fmla="*/ 515 h 978"/>
                <a:gd name="T44" fmla="*/ 35 w 413"/>
                <a:gd name="T45" fmla="*/ 558 h 978"/>
                <a:gd name="T46" fmla="*/ 0 w 413"/>
                <a:gd name="T47" fmla="*/ 674 h 978"/>
                <a:gd name="T48" fmla="*/ 25 w 413"/>
                <a:gd name="T49" fmla="*/ 537 h 978"/>
                <a:gd name="T50" fmla="*/ 65 w 413"/>
                <a:gd name="T51" fmla="*/ 450 h 978"/>
                <a:gd name="T52" fmla="*/ 126 w 413"/>
                <a:gd name="T53" fmla="*/ 380 h 978"/>
                <a:gd name="T54" fmla="*/ 217 w 413"/>
                <a:gd name="T55" fmla="*/ 328 h 978"/>
                <a:gd name="T56" fmla="*/ 149 w 413"/>
                <a:gd name="T57" fmla="*/ 376 h 978"/>
                <a:gd name="T58" fmla="*/ 132 w 413"/>
                <a:gd name="T59" fmla="*/ 416 h 978"/>
                <a:gd name="T60" fmla="*/ 143 w 413"/>
                <a:gd name="T61" fmla="*/ 494 h 978"/>
                <a:gd name="T62" fmla="*/ 164 w 413"/>
                <a:gd name="T63" fmla="*/ 575 h 978"/>
                <a:gd name="T64" fmla="*/ 208 w 413"/>
                <a:gd name="T65" fmla="*/ 650 h 978"/>
                <a:gd name="T66" fmla="*/ 257 w 413"/>
                <a:gd name="T67" fmla="*/ 697 h 978"/>
                <a:gd name="T68" fmla="*/ 322 w 413"/>
                <a:gd name="T69" fmla="*/ 731 h 978"/>
                <a:gd name="T70" fmla="*/ 303 w 413"/>
                <a:gd name="T71" fmla="*/ 671 h 978"/>
                <a:gd name="T72" fmla="*/ 304 w 413"/>
                <a:gd name="T73" fmla="*/ 596 h 978"/>
                <a:gd name="T74" fmla="*/ 303 w 413"/>
                <a:gd name="T75" fmla="*/ 541 h 978"/>
                <a:gd name="T76" fmla="*/ 287 w 413"/>
                <a:gd name="T77" fmla="*/ 488 h 978"/>
                <a:gd name="T78" fmla="*/ 251 w 413"/>
                <a:gd name="T79" fmla="*/ 338 h 978"/>
                <a:gd name="T80" fmla="*/ 244 w 413"/>
                <a:gd name="T81" fmla="*/ 285 h 978"/>
                <a:gd name="T82" fmla="*/ 257 w 413"/>
                <a:gd name="T83" fmla="*/ 216 h 978"/>
                <a:gd name="T84" fmla="*/ 268 w 413"/>
                <a:gd name="T85" fmla="*/ 250 h 978"/>
                <a:gd name="T86" fmla="*/ 287 w 413"/>
                <a:gd name="T87" fmla="*/ 288 h 978"/>
                <a:gd name="T88" fmla="*/ 322 w 413"/>
                <a:gd name="T89" fmla="*/ 321 h 978"/>
                <a:gd name="T90" fmla="*/ 348 w 413"/>
                <a:gd name="T91" fmla="*/ 336 h 978"/>
                <a:gd name="T92" fmla="*/ 312 w 413"/>
                <a:gd name="T93" fmla="*/ 247 h 978"/>
                <a:gd name="T94" fmla="*/ 312 w 413"/>
                <a:gd name="T95" fmla="*/ 142 h 978"/>
                <a:gd name="T96" fmla="*/ 270 w 413"/>
                <a:gd name="T97" fmla="*/ 169 h 978"/>
                <a:gd name="T98" fmla="*/ 329 w 413"/>
                <a:gd name="T99" fmla="*/ 91 h 978"/>
                <a:gd name="T100" fmla="*/ 361 w 413"/>
                <a:gd name="T101" fmla="*/ 0 h 978"/>
                <a:gd name="T102" fmla="*/ 348 w 413"/>
                <a:gd name="T103" fmla="*/ 108 h 978"/>
                <a:gd name="T104" fmla="*/ 361 w 413"/>
                <a:gd name="T105" fmla="*/ 211 h 978"/>
                <a:gd name="T106" fmla="*/ 394 w 413"/>
                <a:gd name="T107" fmla="*/ 17 h 978"/>
                <a:gd name="T108" fmla="*/ 394 w 413"/>
                <a:gd name="T109" fmla="*/ 17 h 9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3"/>
                <a:gd name="T166" fmla="*/ 0 h 978"/>
                <a:gd name="T167" fmla="*/ 413 w 413"/>
                <a:gd name="T168" fmla="*/ 978 h 9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3" h="978">
                  <a:moveTo>
                    <a:pt x="394" y="17"/>
                  </a:moveTo>
                  <a:lnTo>
                    <a:pt x="379" y="237"/>
                  </a:lnTo>
                  <a:lnTo>
                    <a:pt x="373" y="393"/>
                  </a:lnTo>
                  <a:lnTo>
                    <a:pt x="373" y="532"/>
                  </a:lnTo>
                  <a:lnTo>
                    <a:pt x="379" y="688"/>
                  </a:lnTo>
                  <a:lnTo>
                    <a:pt x="413" y="978"/>
                  </a:lnTo>
                  <a:lnTo>
                    <a:pt x="177" y="931"/>
                  </a:lnTo>
                  <a:lnTo>
                    <a:pt x="88" y="912"/>
                  </a:lnTo>
                  <a:lnTo>
                    <a:pt x="177" y="887"/>
                  </a:lnTo>
                  <a:lnTo>
                    <a:pt x="118" y="834"/>
                  </a:lnTo>
                  <a:lnTo>
                    <a:pt x="31" y="804"/>
                  </a:lnTo>
                  <a:lnTo>
                    <a:pt x="82" y="771"/>
                  </a:lnTo>
                  <a:lnTo>
                    <a:pt x="95" y="735"/>
                  </a:lnTo>
                  <a:lnTo>
                    <a:pt x="156" y="783"/>
                  </a:lnTo>
                  <a:lnTo>
                    <a:pt x="200" y="809"/>
                  </a:lnTo>
                  <a:lnTo>
                    <a:pt x="227" y="809"/>
                  </a:lnTo>
                  <a:lnTo>
                    <a:pt x="234" y="786"/>
                  </a:lnTo>
                  <a:lnTo>
                    <a:pt x="177" y="739"/>
                  </a:lnTo>
                  <a:lnTo>
                    <a:pt x="116" y="680"/>
                  </a:lnTo>
                  <a:lnTo>
                    <a:pt x="74" y="619"/>
                  </a:lnTo>
                  <a:lnTo>
                    <a:pt x="61" y="558"/>
                  </a:lnTo>
                  <a:lnTo>
                    <a:pt x="61" y="515"/>
                  </a:lnTo>
                  <a:lnTo>
                    <a:pt x="35" y="558"/>
                  </a:lnTo>
                  <a:lnTo>
                    <a:pt x="0" y="674"/>
                  </a:lnTo>
                  <a:lnTo>
                    <a:pt x="25" y="537"/>
                  </a:lnTo>
                  <a:lnTo>
                    <a:pt x="65" y="450"/>
                  </a:lnTo>
                  <a:lnTo>
                    <a:pt x="126" y="380"/>
                  </a:lnTo>
                  <a:lnTo>
                    <a:pt x="217" y="328"/>
                  </a:lnTo>
                  <a:lnTo>
                    <a:pt x="149" y="376"/>
                  </a:lnTo>
                  <a:lnTo>
                    <a:pt x="132" y="416"/>
                  </a:lnTo>
                  <a:lnTo>
                    <a:pt x="143" y="494"/>
                  </a:lnTo>
                  <a:lnTo>
                    <a:pt x="164" y="575"/>
                  </a:lnTo>
                  <a:lnTo>
                    <a:pt x="208" y="650"/>
                  </a:lnTo>
                  <a:lnTo>
                    <a:pt x="257" y="697"/>
                  </a:lnTo>
                  <a:lnTo>
                    <a:pt x="322" y="731"/>
                  </a:lnTo>
                  <a:lnTo>
                    <a:pt x="303" y="671"/>
                  </a:lnTo>
                  <a:lnTo>
                    <a:pt x="304" y="596"/>
                  </a:lnTo>
                  <a:lnTo>
                    <a:pt x="303" y="541"/>
                  </a:lnTo>
                  <a:lnTo>
                    <a:pt x="287" y="488"/>
                  </a:lnTo>
                  <a:lnTo>
                    <a:pt x="251" y="338"/>
                  </a:lnTo>
                  <a:lnTo>
                    <a:pt x="244" y="285"/>
                  </a:lnTo>
                  <a:lnTo>
                    <a:pt x="257" y="216"/>
                  </a:lnTo>
                  <a:lnTo>
                    <a:pt x="268" y="250"/>
                  </a:lnTo>
                  <a:lnTo>
                    <a:pt x="287" y="288"/>
                  </a:lnTo>
                  <a:lnTo>
                    <a:pt x="322" y="321"/>
                  </a:lnTo>
                  <a:lnTo>
                    <a:pt x="348" y="336"/>
                  </a:lnTo>
                  <a:lnTo>
                    <a:pt x="312" y="247"/>
                  </a:lnTo>
                  <a:lnTo>
                    <a:pt x="312" y="142"/>
                  </a:lnTo>
                  <a:lnTo>
                    <a:pt x="270" y="169"/>
                  </a:lnTo>
                  <a:lnTo>
                    <a:pt x="329" y="91"/>
                  </a:lnTo>
                  <a:lnTo>
                    <a:pt x="361" y="0"/>
                  </a:lnTo>
                  <a:lnTo>
                    <a:pt x="348" y="108"/>
                  </a:lnTo>
                  <a:lnTo>
                    <a:pt x="361" y="211"/>
                  </a:lnTo>
                  <a:lnTo>
                    <a:pt x="39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60"/>
            <p:cNvSpPr>
              <a:spLocks/>
            </p:cNvSpPr>
            <p:nvPr/>
          </p:nvSpPr>
          <p:spPr bwMode="auto">
            <a:xfrm>
              <a:off x="2067" y="2608"/>
              <a:ext cx="139" cy="395"/>
            </a:xfrm>
            <a:custGeom>
              <a:avLst/>
              <a:gdLst>
                <a:gd name="T0" fmla="*/ 228 w 277"/>
                <a:gd name="T1" fmla="*/ 0 h 791"/>
                <a:gd name="T2" fmla="*/ 194 w 277"/>
                <a:gd name="T3" fmla="*/ 101 h 791"/>
                <a:gd name="T4" fmla="*/ 84 w 277"/>
                <a:gd name="T5" fmla="*/ 150 h 791"/>
                <a:gd name="T6" fmla="*/ 67 w 277"/>
                <a:gd name="T7" fmla="*/ 177 h 791"/>
                <a:gd name="T8" fmla="*/ 63 w 277"/>
                <a:gd name="T9" fmla="*/ 299 h 791"/>
                <a:gd name="T10" fmla="*/ 40 w 277"/>
                <a:gd name="T11" fmla="*/ 394 h 791"/>
                <a:gd name="T12" fmla="*/ 46 w 277"/>
                <a:gd name="T13" fmla="*/ 428 h 791"/>
                <a:gd name="T14" fmla="*/ 0 w 277"/>
                <a:gd name="T15" fmla="*/ 502 h 791"/>
                <a:gd name="T16" fmla="*/ 0 w 277"/>
                <a:gd name="T17" fmla="*/ 601 h 791"/>
                <a:gd name="T18" fmla="*/ 34 w 277"/>
                <a:gd name="T19" fmla="*/ 656 h 791"/>
                <a:gd name="T20" fmla="*/ 59 w 277"/>
                <a:gd name="T21" fmla="*/ 738 h 791"/>
                <a:gd name="T22" fmla="*/ 101 w 277"/>
                <a:gd name="T23" fmla="*/ 791 h 791"/>
                <a:gd name="T24" fmla="*/ 67 w 277"/>
                <a:gd name="T25" fmla="*/ 734 h 791"/>
                <a:gd name="T26" fmla="*/ 36 w 277"/>
                <a:gd name="T27" fmla="*/ 639 h 791"/>
                <a:gd name="T28" fmla="*/ 59 w 277"/>
                <a:gd name="T29" fmla="*/ 555 h 791"/>
                <a:gd name="T30" fmla="*/ 116 w 277"/>
                <a:gd name="T31" fmla="*/ 485 h 791"/>
                <a:gd name="T32" fmla="*/ 46 w 277"/>
                <a:gd name="T33" fmla="*/ 555 h 791"/>
                <a:gd name="T34" fmla="*/ 27 w 277"/>
                <a:gd name="T35" fmla="*/ 622 h 791"/>
                <a:gd name="T36" fmla="*/ 10 w 277"/>
                <a:gd name="T37" fmla="*/ 588 h 791"/>
                <a:gd name="T38" fmla="*/ 11 w 277"/>
                <a:gd name="T39" fmla="*/ 496 h 791"/>
                <a:gd name="T40" fmla="*/ 78 w 277"/>
                <a:gd name="T41" fmla="*/ 407 h 791"/>
                <a:gd name="T42" fmla="*/ 137 w 277"/>
                <a:gd name="T43" fmla="*/ 337 h 791"/>
                <a:gd name="T44" fmla="*/ 86 w 277"/>
                <a:gd name="T45" fmla="*/ 373 h 791"/>
                <a:gd name="T46" fmla="*/ 70 w 277"/>
                <a:gd name="T47" fmla="*/ 373 h 791"/>
                <a:gd name="T48" fmla="*/ 67 w 277"/>
                <a:gd name="T49" fmla="*/ 316 h 791"/>
                <a:gd name="T50" fmla="*/ 106 w 277"/>
                <a:gd name="T51" fmla="*/ 266 h 791"/>
                <a:gd name="T52" fmla="*/ 219 w 277"/>
                <a:gd name="T53" fmla="*/ 206 h 791"/>
                <a:gd name="T54" fmla="*/ 277 w 277"/>
                <a:gd name="T55" fmla="*/ 192 h 791"/>
                <a:gd name="T56" fmla="*/ 222 w 277"/>
                <a:gd name="T57" fmla="*/ 198 h 791"/>
                <a:gd name="T58" fmla="*/ 89 w 277"/>
                <a:gd name="T59" fmla="*/ 255 h 791"/>
                <a:gd name="T60" fmla="*/ 84 w 277"/>
                <a:gd name="T61" fmla="*/ 198 h 791"/>
                <a:gd name="T62" fmla="*/ 106 w 277"/>
                <a:gd name="T63" fmla="*/ 156 h 791"/>
                <a:gd name="T64" fmla="*/ 241 w 277"/>
                <a:gd name="T65" fmla="*/ 97 h 791"/>
                <a:gd name="T66" fmla="*/ 224 w 277"/>
                <a:gd name="T67" fmla="*/ 82 h 791"/>
                <a:gd name="T68" fmla="*/ 228 w 277"/>
                <a:gd name="T69" fmla="*/ 0 h 791"/>
                <a:gd name="T70" fmla="*/ 228 w 277"/>
                <a:gd name="T71" fmla="*/ 0 h 7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7"/>
                <a:gd name="T109" fmla="*/ 0 h 791"/>
                <a:gd name="T110" fmla="*/ 277 w 277"/>
                <a:gd name="T111" fmla="*/ 791 h 7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7" h="791">
                  <a:moveTo>
                    <a:pt x="228" y="0"/>
                  </a:moveTo>
                  <a:lnTo>
                    <a:pt x="194" y="101"/>
                  </a:lnTo>
                  <a:lnTo>
                    <a:pt x="84" y="150"/>
                  </a:lnTo>
                  <a:lnTo>
                    <a:pt x="67" y="177"/>
                  </a:lnTo>
                  <a:lnTo>
                    <a:pt x="63" y="299"/>
                  </a:lnTo>
                  <a:lnTo>
                    <a:pt x="40" y="394"/>
                  </a:lnTo>
                  <a:lnTo>
                    <a:pt x="46" y="428"/>
                  </a:lnTo>
                  <a:lnTo>
                    <a:pt x="0" y="502"/>
                  </a:lnTo>
                  <a:lnTo>
                    <a:pt x="0" y="601"/>
                  </a:lnTo>
                  <a:lnTo>
                    <a:pt x="34" y="656"/>
                  </a:lnTo>
                  <a:lnTo>
                    <a:pt x="59" y="738"/>
                  </a:lnTo>
                  <a:lnTo>
                    <a:pt x="101" y="791"/>
                  </a:lnTo>
                  <a:lnTo>
                    <a:pt x="67" y="734"/>
                  </a:lnTo>
                  <a:lnTo>
                    <a:pt x="36" y="639"/>
                  </a:lnTo>
                  <a:lnTo>
                    <a:pt x="59" y="555"/>
                  </a:lnTo>
                  <a:lnTo>
                    <a:pt x="116" y="485"/>
                  </a:lnTo>
                  <a:lnTo>
                    <a:pt x="46" y="555"/>
                  </a:lnTo>
                  <a:lnTo>
                    <a:pt x="27" y="622"/>
                  </a:lnTo>
                  <a:lnTo>
                    <a:pt x="10" y="588"/>
                  </a:lnTo>
                  <a:lnTo>
                    <a:pt x="11" y="496"/>
                  </a:lnTo>
                  <a:lnTo>
                    <a:pt x="78" y="407"/>
                  </a:lnTo>
                  <a:lnTo>
                    <a:pt x="137" y="337"/>
                  </a:lnTo>
                  <a:lnTo>
                    <a:pt x="86" y="373"/>
                  </a:lnTo>
                  <a:lnTo>
                    <a:pt x="70" y="373"/>
                  </a:lnTo>
                  <a:lnTo>
                    <a:pt x="67" y="316"/>
                  </a:lnTo>
                  <a:lnTo>
                    <a:pt x="106" y="266"/>
                  </a:lnTo>
                  <a:lnTo>
                    <a:pt x="219" y="206"/>
                  </a:lnTo>
                  <a:lnTo>
                    <a:pt x="277" y="192"/>
                  </a:lnTo>
                  <a:lnTo>
                    <a:pt x="222" y="198"/>
                  </a:lnTo>
                  <a:lnTo>
                    <a:pt x="89" y="255"/>
                  </a:lnTo>
                  <a:lnTo>
                    <a:pt x="84" y="198"/>
                  </a:lnTo>
                  <a:lnTo>
                    <a:pt x="106" y="156"/>
                  </a:lnTo>
                  <a:lnTo>
                    <a:pt x="241" y="97"/>
                  </a:lnTo>
                  <a:lnTo>
                    <a:pt x="224" y="8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61"/>
            <p:cNvSpPr>
              <a:spLocks/>
            </p:cNvSpPr>
            <p:nvPr/>
          </p:nvSpPr>
          <p:spPr bwMode="auto">
            <a:xfrm>
              <a:off x="2162" y="2732"/>
              <a:ext cx="236" cy="318"/>
            </a:xfrm>
            <a:custGeom>
              <a:avLst/>
              <a:gdLst>
                <a:gd name="T0" fmla="*/ 308 w 471"/>
                <a:gd name="T1" fmla="*/ 403 h 635"/>
                <a:gd name="T2" fmla="*/ 241 w 471"/>
                <a:gd name="T3" fmla="*/ 437 h 635"/>
                <a:gd name="T4" fmla="*/ 32 w 471"/>
                <a:gd name="T5" fmla="*/ 500 h 635"/>
                <a:gd name="T6" fmla="*/ 0 w 471"/>
                <a:gd name="T7" fmla="*/ 496 h 635"/>
                <a:gd name="T8" fmla="*/ 32 w 471"/>
                <a:gd name="T9" fmla="*/ 515 h 635"/>
                <a:gd name="T10" fmla="*/ 30 w 471"/>
                <a:gd name="T11" fmla="*/ 538 h 635"/>
                <a:gd name="T12" fmla="*/ 8 w 471"/>
                <a:gd name="T13" fmla="*/ 567 h 635"/>
                <a:gd name="T14" fmla="*/ 30 w 471"/>
                <a:gd name="T15" fmla="*/ 574 h 635"/>
                <a:gd name="T16" fmla="*/ 46 w 471"/>
                <a:gd name="T17" fmla="*/ 595 h 635"/>
                <a:gd name="T18" fmla="*/ 51 w 471"/>
                <a:gd name="T19" fmla="*/ 635 h 635"/>
                <a:gd name="T20" fmla="*/ 99 w 471"/>
                <a:gd name="T21" fmla="*/ 635 h 635"/>
                <a:gd name="T22" fmla="*/ 146 w 471"/>
                <a:gd name="T23" fmla="*/ 618 h 635"/>
                <a:gd name="T24" fmla="*/ 198 w 471"/>
                <a:gd name="T25" fmla="*/ 584 h 635"/>
                <a:gd name="T26" fmla="*/ 255 w 471"/>
                <a:gd name="T27" fmla="*/ 531 h 635"/>
                <a:gd name="T28" fmla="*/ 312 w 471"/>
                <a:gd name="T29" fmla="*/ 451 h 635"/>
                <a:gd name="T30" fmla="*/ 342 w 471"/>
                <a:gd name="T31" fmla="*/ 491 h 635"/>
                <a:gd name="T32" fmla="*/ 369 w 471"/>
                <a:gd name="T33" fmla="*/ 513 h 635"/>
                <a:gd name="T34" fmla="*/ 348 w 471"/>
                <a:gd name="T35" fmla="*/ 472 h 635"/>
                <a:gd name="T36" fmla="*/ 336 w 471"/>
                <a:gd name="T37" fmla="*/ 415 h 635"/>
                <a:gd name="T38" fmla="*/ 342 w 471"/>
                <a:gd name="T39" fmla="*/ 339 h 635"/>
                <a:gd name="T40" fmla="*/ 344 w 471"/>
                <a:gd name="T41" fmla="*/ 263 h 635"/>
                <a:gd name="T42" fmla="*/ 352 w 471"/>
                <a:gd name="T43" fmla="*/ 196 h 635"/>
                <a:gd name="T44" fmla="*/ 374 w 471"/>
                <a:gd name="T45" fmla="*/ 158 h 635"/>
                <a:gd name="T46" fmla="*/ 424 w 471"/>
                <a:gd name="T47" fmla="*/ 90 h 635"/>
                <a:gd name="T48" fmla="*/ 471 w 471"/>
                <a:gd name="T49" fmla="*/ 40 h 635"/>
                <a:gd name="T50" fmla="*/ 418 w 471"/>
                <a:gd name="T51" fmla="*/ 86 h 635"/>
                <a:gd name="T52" fmla="*/ 354 w 471"/>
                <a:gd name="T53" fmla="*/ 166 h 635"/>
                <a:gd name="T54" fmla="*/ 329 w 471"/>
                <a:gd name="T55" fmla="*/ 244 h 635"/>
                <a:gd name="T56" fmla="*/ 323 w 471"/>
                <a:gd name="T57" fmla="*/ 327 h 635"/>
                <a:gd name="T58" fmla="*/ 251 w 471"/>
                <a:gd name="T59" fmla="*/ 268 h 635"/>
                <a:gd name="T60" fmla="*/ 241 w 471"/>
                <a:gd name="T61" fmla="*/ 228 h 635"/>
                <a:gd name="T62" fmla="*/ 264 w 471"/>
                <a:gd name="T63" fmla="*/ 181 h 635"/>
                <a:gd name="T64" fmla="*/ 276 w 471"/>
                <a:gd name="T65" fmla="*/ 135 h 635"/>
                <a:gd name="T66" fmla="*/ 306 w 471"/>
                <a:gd name="T67" fmla="*/ 91 h 635"/>
                <a:gd name="T68" fmla="*/ 329 w 471"/>
                <a:gd name="T69" fmla="*/ 48 h 635"/>
                <a:gd name="T70" fmla="*/ 355 w 471"/>
                <a:gd name="T71" fmla="*/ 33 h 635"/>
                <a:gd name="T72" fmla="*/ 390 w 471"/>
                <a:gd name="T73" fmla="*/ 21 h 635"/>
                <a:gd name="T74" fmla="*/ 450 w 471"/>
                <a:gd name="T75" fmla="*/ 10 h 635"/>
                <a:gd name="T76" fmla="*/ 399 w 471"/>
                <a:gd name="T77" fmla="*/ 0 h 635"/>
                <a:gd name="T78" fmla="*/ 340 w 471"/>
                <a:gd name="T79" fmla="*/ 10 h 635"/>
                <a:gd name="T80" fmla="*/ 272 w 471"/>
                <a:gd name="T81" fmla="*/ 52 h 635"/>
                <a:gd name="T82" fmla="*/ 232 w 471"/>
                <a:gd name="T83" fmla="*/ 88 h 635"/>
                <a:gd name="T84" fmla="*/ 236 w 471"/>
                <a:gd name="T85" fmla="*/ 128 h 635"/>
                <a:gd name="T86" fmla="*/ 238 w 471"/>
                <a:gd name="T87" fmla="*/ 158 h 635"/>
                <a:gd name="T88" fmla="*/ 232 w 471"/>
                <a:gd name="T89" fmla="*/ 190 h 635"/>
                <a:gd name="T90" fmla="*/ 224 w 471"/>
                <a:gd name="T91" fmla="*/ 219 h 635"/>
                <a:gd name="T92" fmla="*/ 194 w 471"/>
                <a:gd name="T93" fmla="*/ 249 h 635"/>
                <a:gd name="T94" fmla="*/ 198 w 471"/>
                <a:gd name="T95" fmla="*/ 283 h 635"/>
                <a:gd name="T96" fmla="*/ 217 w 471"/>
                <a:gd name="T97" fmla="*/ 312 h 635"/>
                <a:gd name="T98" fmla="*/ 245 w 471"/>
                <a:gd name="T99" fmla="*/ 340 h 635"/>
                <a:gd name="T100" fmla="*/ 279 w 471"/>
                <a:gd name="T101" fmla="*/ 360 h 635"/>
                <a:gd name="T102" fmla="*/ 304 w 471"/>
                <a:gd name="T103" fmla="*/ 373 h 635"/>
                <a:gd name="T104" fmla="*/ 272 w 471"/>
                <a:gd name="T105" fmla="*/ 380 h 635"/>
                <a:gd name="T106" fmla="*/ 222 w 471"/>
                <a:gd name="T107" fmla="*/ 365 h 635"/>
                <a:gd name="T108" fmla="*/ 181 w 471"/>
                <a:gd name="T109" fmla="*/ 344 h 635"/>
                <a:gd name="T110" fmla="*/ 240 w 471"/>
                <a:gd name="T111" fmla="*/ 382 h 635"/>
                <a:gd name="T112" fmla="*/ 264 w 471"/>
                <a:gd name="T113" fmla="*/ 396 h 635"/>
                <a:gd name="T114" fmla="*/ 308 w 471"/>
                <a:gd name="T115" fmla="*/ 403 h 635"/>
                <a:gd name="T116" fmla="*/ 308 w 471"/>
                <a:gd name="T117" fmla="*/ 403 h 6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1"/>
                <a:gd name="T178" fmla="*/ 0 h 635"/>
                <a:gd name="T179" fmla="*/ 471 w 471"/>
                <a:gd name="T180" fmla="*/ 635 h 6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1" h="635">
                  <a:moveTo>
                    <a:pt x="308" y="403"/>
                  </a:moveTo>
                  <a:lnTo>
                    <a:pt x="241" y="437"/>
                  </a:lnTo>
                  <a:lnTo>
                    <a:pt x="32" y="500"/>
                  </a:lnTo>
                  <a:lnTo>
                    <a:pt x="0" y="496"/>
                  </a:lnTo>
                  <a:lnTo>
                    <a:pt x="32" y="515"/>
                  </a:lnTo>
                  <a:lnTo>
                    <a:pt x="30" y="538"/>
                  </a:lnTo>
                  <a:lnTo>
                    <a:pt x="8" y="567"/>
                  </a:lnTo>
                  <a:lnTo>
                    <a:pt x="30" y="574"/>
                  </a:lnTo>
                  <a:lnTo>
                    <a:pt x="46" y="595"/>
                  </a:lnTo>
                  <a:lnTo>
                    <a:pt x="51" y="635"/>
                  </a:lnTo>
                  <a:lnTo>
                    <a:pt x="99" y="635"/>
                  </a:lnTo>
                  <a:lnTo>
                    <a:pt x="146" y="618"/>
                  </a:lnTo>
                  <a:lnTo>
                    <a:pt x="198" y="584"/>
                  </a:lnTo>
                  <a:lnTo>
                    <a:pt x="255" y="531"/>
                  </a:lnTo>
                  <a:lnTo>
                    <a:pt x="312" y="451"/>
                  </a:lnTo>
                  <a:lnTo>
                    <a:pt x="342" y="491"/>
                  </a:lnTo>
                  <a:lnTo>
                    <a:pt x="369" y="513"/>
                  </a:lnTo>
                  <a:lnTo>
                    <a:pt x="348" y="472"/>
                  </a:lnTo>
                  <a:lnTo>
                    <a:pt x="336" y="415"/>
                  </a:lnTo>
                  <a:lnTo>
                    <a:pt x="342" y="339"/>
                  </a:lnTo>
                  <a:lnTo>
                    <a:pt x="344" y="263"/>
                  </a:lnTo>
                  <a:lnTo>
                    <a:pt x="352" y="196"/>
                  </a:lnTo>
                  <a:lnTo>
                    <a:pt x="374" y="158"/>
                  </a:lnTo>
                  <a:lnTo>
                    <a:pt x="424" y="90"/>
                  </a:lnTo>
                  <a:lnTo>
                    <a:pt x="471" y="40"/>
                  </a:lnTo>
                  <a:lnTo>
                    <a:pt x="418" y="86"/>
                  </a:lnTo>
                  <a:lnTo>
                    <a:pt x="354" y="166"/>
                  </a:lnTo>
                  <a:lnTo>
                    <a:pt x="329" y="244"/>
                  </a:lnTo>
                  <a:lnTo>
                    <a:pt x="323" y="327"/>
                  </a:lnTo>
                  <a:lnTo>
                    <a:pt x="251" y="268"/>
                  </a:lnTo>
                  <a:lnTo>
                    <a:pt x="241" y="228"/>
                  </a:lnTo>
                  <a:lnTo>
                    <a:pt x="264" y="181"/>
                  </a:lnTo>
                  <a:lnTo>
                    <a:pt x="276" y="135"/>
                  </a:lnTo>
                  <a:lnTo>
                    <a:pt x="306" y="91"/>
                  </a:lnTo>
                  <a:lnTo>
                    <a:pt x="329" y="48"/>
                  </a:lnTo>
                  <a:lnTo>
                    <a:pt x="355" y="33"/>
                  </a:lnTo>
                  <a:lnTo>
                    <a:pt x="390" y="21"/>
                  </a:lnTo>
                  <a:lnTo>
                    <a:pt x="450" y="10"/>
                  </a:lnTo>
                  <a:lnTo>
                    <a:pt x="399" y="0"/>
                  </a:lnTo>
                  <a:lnTo>
                    <a:pt x="340" y="10"/>
                  </a:lnTo>
                  <a:lnTo>
                    <a:pt x="272" y="52"/>
                  </a:lnTo>
                  <a:lnTo>
                    <a:pt x="232" y="88"/>
                  </a:lnTo>
                  <a:lnTo>
                    <a:pt x="236" y="128"/>
                  </a:lnTo>
                  <a:lnTo>
                    <a:pt x="238" y="158"/>
                  </a:lnTo>
                  <a:lnTo>
                    <a:pt x="232" y="190"/>
                  </a:lnTo>
                  <a:lnTo>
                    <a:pt x="224" y="219"/>
                  </a:lnTo>
                  <a:lnTo>
                    <a:pt x="194" y="249"/>
                  </a:lnTo>
                  <a:lnTo>
                    <a:pt x="198" y="283"/>
                  </a:lnTo>
                  <a:lnTo>
                    <a:pt x="217" y="312"/>
                  </a:lnTo>
                  <a:lnTo>
                    <a:pt x="245" y="340"/>
                  </a:lnTo>
                  <a:lnTo>
                    <a:pt x="279" y="360"/>
                  </a:lnTo>
                  <a:lnTo>
                    <a:pt x="304" y="373"/>
                  </a:lnTo>
                  <a:lnTo>
                    <a:pt x="272" y="380"/>
                  </a:lnTo>
                  <a:lnTo>
                    <a:pt x="222" y="365"/>
                  </a:lnTo>
                  <a:lnTo>
                    <a:pt x="181" y="344"/>
                  </a:lnTo>
                  <a:lnTo>
                    <a:pt x="240" y="382"/>
                  </a:lnTo>
                  <a:lnTo>
                    <a:pt x="264" y="396"/>
                  </a:lnTo>
                  <a:lnTo>
                    <a:pt x="308" y="4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62"/>
            <p:cNvSpPr>
              <a:spLocks/>
            </p:cNvSpPr>
            <p:nvPr/>
          </p:nvSpPr>
          <p:spPr bwMode="auto">
            <a:xfrm>
              <a:off x="2112" y="2769"/>
              <a:ext cx="297" cy="356"/>
            </a:xfrm>
            <a:custGeom>
              <a:avLst/>
              <a:gdLst>
                <a:gd name="T0" fmla="*/ 48 w 595"/>
                <a:gd name="T1" fmla="*/ 287 h 711"/>
                <a:gd name="T2" fmla="*/ 48 w 595"/>
                <a:gd name="T3" fmla="*/ 341 h 711"/>
                <a:gd name="T4" fmla="*/ 31 w 595"/>
                <a:gd name="T5" fmla="*/ 388 h 711"/>
                <a:gd name="T6" fmla="*/ 52 w 595"/>
                <a:gd name="T7" fmla="*/ 479 h 711"/>
                <a:gd name="T8" fmla="*/ 112 w 595"/>
                <a:gd name="T9" fmla="*/ 548 h 711"/>
                <a:gd name="T10" fmla="*/ 156 w 595"/>
                <a:gd name="T11" fmla="*/ 561 h 711"/>
                <a:gd name="T12" fmla="*/ 211 w 595"/>
                <a:gd name="T13" fmla="*/ 603 h 711"/>
                <a:gd name="T14" fmla="*/ 382 w 595"/>
                <a:gd name="T15" fmla="*/ 662 h 711"/>
                <a:gd name="T16" fmla="*/ 455 w 595"/>
                <a:gd name="T17" fmla="*/ 671 h 711"/>
                <a:gd name="T18" fmla="*/ 479 w 595"/>
                <a:gd name="T19" fmla="*/ 536 h 711"/>
                <a:gd name="T20" fmla="*/ 487 w 595"/>
                <a:gd name="T21" fmla="*/ 343 h 711"/>
                <a:gd name="T22" fmla="*/ 496 w 595"/>
                <a:gd name="T23" fmla="*/ 160 h 711"/>
                <a:gd name="T24" fmla="*/ 525 w 595"/>
                <a:gd name="T25" fmla="*/ 67 h 711"/>
                <a:gd name="T26" fmla="*/ 595 w 595"/>
                <a:gd name="T27" fmla="*/ 0 h 711"/>
                <a:gd name="T28" fmla="*/ 534 w 595"/>
                <a:gd name="T29" fmla="*/ 78 h 711"/>
                <a:gd name="T30" fmla="*/ 512 w 595"/>
                <a:gd name="T31" fmla="*/ 168 h 711"/>
                <a:gd name="T32" fmla="*/ 496 w 595"/>
                <a:gd name="T33" fmla="*/ 432 h 711"/>
                <a:gd name="T34" fmla="*/ 496 w 595"/>
                <a:gd name="T35" fmla="*/ 544 h 711"/>
                <a:gd name="T36" fmla="*/ 462 w 595"/>
                <a:gd name="T37" fmla="*/ 711 h 711"/>
                <a:gd name="T38" fmla="*/ 436 w 595"/>
                <a:gd name="T39" fmla="*/ 704 h 711"/>
                <a:gd name="T40" fmla="*/ 272 w 595"/>
                <a:gd name="T41" fmla="*/ 654 h 711"/>
                <a:gd name="T42" fmla="*/ 133 w 595"/>
                <a:gd name="T43" fmla="*/ 588 h 711"/>
                <a:gd name="T44" fmla="*/ 61 w 595"/>
                <a:gd name="T45" fmla="*/ 533 h 711"/>
                <a:gd name="T46" fmla="*/ 21 w 595"/>
                <a:gd name="T47" fmla="*/ 472 h 711"/>
                <a:gd name="T48" fmla="*/ 10 w 595"/>
                <a:gd name="T49" fmla="*/ 415 h 711"/>
                <a:gd name="T50" fmla="*/ 0 w 595"/>
                <a:gd name="T51" fmla="*/ 363 h 711"/>
                <a:gd name="T52" fmla="*/ 29 w 595"/>
                <a:gd name="T53" fmla="*/ 306 h 711"/>
                <a:gd name="T54" fmla="*/ 48 w 595"/>
                <a:gd name="T55" fmla="*/ 287 h 711"/>
                <a:gd name="T56" fmla="*/ 48 w 595"/>
                <a:gd name="T57" fmla="*/ 287 h 7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711"/>
                <a:gd name="T89" fmla="*/ 595 w 595"/>
                <a:gd name="T90" fmla="*/ 711 h 7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711">
                  <a:moveTo>
                    <a:pt x="48" y="287"/>
                  </a:moveTo>
                  <a:lnTo>
                    <a:pt x="48" y="341"/>
                  </a:lnTo>
                  <a:lnTo>
                    <a:pt x="31" y="388"/>
                  </a:lnTo>
                  <a:lnTo>
                    <a:pt x="52" y="479"/>
                  </a:lnTo>
                  <a:lnTo>
                    <a:pt x="112" y="548"/>
                  </a:lnTo>
                  <a:lnTo>
                    <a:pt x="156" y="561"/>
                  </a:lnTo>
                  <a:lnTo>
                    <a:pt x="211" y="603"/>
                  </a:lnTo>
                  <a:lnTo>
                    <a:pt x="382" y="662"/>
                  </a:lnTo>
                  <a:lnTo>
                    <a:pt x="455" y="671"/>
                  </a:lnTo>
                  <a:lnTo>
                    <a:pt x="479" y="536"/>
                  </a:lnTo>
                  <a:lnTo>
                    <a:pt x="487" y="343"/>
                  </a:lnTo>
                  <a:lnTo>
                    <a:pt x="496" y="160"/>
                  </a:lnTo>
                  <a:lnTo>
                    <a:pt x="525" y="67"/>
                  </a:lnTo>
                  <a:lnTo>
                    <a:pt x="595" y="0"/>
                  </a:lnTo>
                  <a:lnTo>
                    <a:pt x="534" y="78"/>
                  </a:lnTo>
                  <a:lnTo>
                    <a:pt x="512" y="168"/>
                  </a:lnTo>
                  <a:lnTo>
                    <a:pt x="496" y="432"/>
                  </a:lnTo>
                  <a:lnTo>
                    <a:pt x="496" y="544"/>
                  </a:lnTo>
                  <a:lnTo>
                    <a:pt x="462" y="711"/>
                  </a:lnTo>
                  <a:lnTo>
                    <a:pt x="436" y="704"/>
                  </a:lnTo>
                  <a:lnTo>
                    <a:pt x="272" y="654"/>
                  </a:lnTo>
                  <a:lnTo>
                    <a:pt x="133" y="588"/>
                  </a:lnTo>
                  <a:lnTo>
                    <a:pt x="61" y="533"/>
                  </a:lnTo>
                  <a:lnTo>
                    <a:pt x="21" y="472"/>
                  </a:lnTo>
                  <a:lnTo>
                    <a:pt x="10" y="415"/>
                  </a:lnTo>
                  <a:lnTo>
                    <a:pt x="0" y="363"/>
                  </a:lnTo>
                  <a:lnTo>
                    <a:pt x="29" y="306"/>
                  </a:lnTo>
                  <a:lnTo>
                    <a:pt x="48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2224" y="2728"/>
              <a:ext cx="100" cy="159"/>
            </a:xfrm>
            <a:custGeom>
              <a:avLst/>
              <a:gdLst>
                <a:gd name="T0" fmla="*/ 199 w 199"/>
                <a:gd name="T1" fmla="*/ 0 h 317"/>
                <a:gd name="T2" fmla="*/ 159 w 199"/>
                <a:gd name="T3" fmla="*/ 11 h 317"/>
                <a:gd name="T4" fmla="*/ 97 w 199"/>
                <a:gd name="T5" fmla="*/ 43 h 317"/>
                <a:gd name="T6" fmla="*/ 55 w 199"/>
                <a:gd name="T7" fmla="*/ 89 h 317"/>
                <a:gd name="T8" fmla="*/ 43 w 199"/>
                <a:gd name="T9" fmla="*/ 98 h 317"/>
                <a:gd name="T10" fmla="*/ 28 w 199"/>
                <a:gd name="T11" fmla="*/ 125 h 317"/>
                <a:gd name="T12" fmla="*/ 5 w 199"/>
                <a:gd name="T13" fmla="*/ 161 h 317"/>
                <a:gd name="T14" fmla="*/ 0 w 199"/>
                <a:gd name="T15" fmla="*/ 197 h 317"/>
                <a:gd name="T16" fmla="*/ 3 w 199"/>
                <a:gd name="T17" fmla="*/ 237 h 317"/>
                <a:gd name="T18" fmla="*/ 13 w 199"/>
                <a:gd name="T19" fmla="*/ 260 h 317"/>
                <a:gd name="T20" fmla="*/ 22 w 199"/>
                <a:gd name="T21" fmla="*/ 296 h 317"/>
                <a:gd name="T22" fmla="*/ 36 w 199"/>
                <a:gd name="T23" fmla="*/ 317 h 317"/>
                <a:gd name="T24" fmla="*/ 22 w 199"/>
                <a:gd name="T25" fmla="*/ 283 h 317"/>
                <a:gd name="T26" fmla="*/ 17 w 199"/>
                <a:gd name="T27" fmla="*/ 251 h 317"/>
                <a:gd name="T28" fmla="*/ 7 w 199"/>
                <a:gd name="T29" fmla="*/ 226 h 317"/>
                <a:gd name="T30" fmla="*/ 7 w 199"/>
                <a:gd name="T31" fmla="*/ 192 h 317"/>
                <a:gd name="T32" fmla="*/ 17 w 199"/>
                <a:gd name="T33" fmla="*/ 156 h 317"/>
                <a:gd name="T34" fmla="*/ 36 w 199"/>
                <a:gd name="T35" fmla="*/ 127 h 317"/>
                <a:gd name="T36" fmla="*/ 51 w 199"/>
                <a:gd name="T37" fmla="*/ 100 h 317"/>
                <a:gd name="T38" fmla="*/ 74 w 199"/>
                <a:gd name="T39" fmla="*/ 89 h 317"/>
                <a:gd name="T40" fmla="*/ 76 w 199"/>
                <a:gd name="T41" fmla="*/ 74 h 317"/>
                <a:gd name="T42" fmla="*/ 110 w 199"/>
                <a:gd name="T43" fmla="*/ 45 h 317"/>
                <a:gd name="T44" fmla="*/ 159 w 199"/>
                <a:gd name="T45" fmla="*/ 21 h 317"/>
                <a:gd name="T46" fmla="*/ 190 w 199"/>
                <a:gd name="T47" fmla="*/ 7 h 317"/>
                <a:gd name="T48" fmla="*/ 199 w 199"/>
                <a:gd name="T49" fmla="*/ 0 h 317"/>
                <a:gd name="T50" fmla="*/ 199 w 199"/>
                <a:gd name="T51" fmla="*/ 0 h 3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9"/>
                <a:gd name="T79" fmla="*/ 0 h 317"/>
                <a:gd name="T80" fmla="*/ 199 w 199"/>
                <a:gd name="T81" fmla="*/ 317 h 3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9" h="317">
                  <a:moveTo>
                    <a:pt x="199" y="0"/>
                  </a:moveTo>
                  <a:lnTo>
                    <a:pt x="159" y="11"/>
                  </a:lnTo>
                  <a:lnTo>
                    <a:pt x="97" y="43"/>
                  </a:lnTo>
                  <a:lnTo>
                    <a:pt x="55" y="89"/>
                  </a:lnTo>
                  <a:lnTo>
                    <a:pt x="43" y="98"/>
                  </a:lnTo>
                  <a:lnTo>
                    <a:pt x="28" y="125"/>
                  </a:lnTo>
                  <a:lnTo>
                    <a:pt x="5" y="161"/>
                  </a:lnTo>
                  <a:lnTo>
                    <a:pt x="0" y="197"/>
                  </a:lnTo>
                  <a:lnTo>
                    <a:pt x="3" y="237"/>
                  </a:lnTo>
                  <a:lnTo>
                    <a:pt x="13" y="260"/>
                  </a:lnTo>
                  <a:lnTo>
                    <a:pt x="22" y="296"/>
                  </a:lnTo>
                  <a:lnTo>
                    <a:pt x="36" y="317"/>
                  </a:lnTo>
                  <a:lnTo>
                    <a:pt x="22" y="283"/>
                  </a:lnTo>
                  <a:lnTo>
                    <a:pt x="17" y="251"/>
                  </a:lnTo>
                  <a:lnTo>
                    <a:pt x="7" y="226"/>
                  </a:lnTo>
                  <a:lnTo>
                    <a:pt x="7" y="192"/>
                  </a:lnTo>
                  <a:lnTo>
                    <a:pt x="17" y="156"/>
                  </a:lnTo>
                  <a:lnTo>
                    <a:pt x="36" y="127"/>
                  </a:lnTo>
                  <a:lnTo>
                    <a:pt x="51" y="100"/>
                  </a:lnTo>
                  <a:lnTo>
                    <a:pt x="74" y="89"/>
                  </a:lnTo>
                  <a:lnTo>
                    <a:pt x="76" y="74"/>
                  </a:lnTo>
                  <a:lnTo>
                    <a:pt x="110" y="45"/>
                  </a:lnTo>
                  <a:lnTo>
                    <a:pt x="159" y="21"/>
                  </a:lnTo>
                  <a:lnTo>
                    <a:pt x="190" y="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64"/>
            <p:cNvSpPr>
              <a:spLocks/>
            </p:cNvSpPr>
            <p:nvPr/>
          </p:nvSpPr>
          <p:spPr bwMode="auto">
            <a:xfrm>
              <a:off x="2237" y="2878"/>
              <a:ext cx="37" cy="4"/>
            </a:xfrm>
            <a:custGeom>
              <a:avLst/>
              <a:gdLst>
                <a:gd name="T0" fmla="*/ 0 w 74"/>
                <a:gd name="T1" fmla="*/ 0 h 10"/>
                <a:gd name="T2" fmla="*/ 63 w 74"/>
                <a:gd name="T3" fmla="*/ 0 h 10"/>
                <a:gd name="T4" fmla="*/ 74 w 74"/>
                <a:gd name="T5" fmla="*/ 10 h 10"/>
                <a:gd name="T6" fmla="*/ 4 w 74"/>
                <a:gd name="T7" fmla="*/ 10 h 10"/>
                <a:gd name="T8" fmla="*/ 0 w 74"/>
                <a:gd name="T9" fmla="*/ 0 h 10"/>
                <a:gd name="T10" fmla="*/ 0 w 7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0"/>
                <a:gd name="T20" fmla="*/ 74 w 7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0">
                  <a:moveTo>
                    <a:pt x="0" y="0"/>
                  </a:moveTo>
                  <a:lnTo>
                    <a:pt x="63" y="0"/>
                  </a:lnTo>
                  <a:lnTo>
                    <a:pt x="74" y="10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5"/>
            <p:cNvSpPr>
              <a:spLocks/>
            </p:cNvSpPr>
            <p:nvPr/>
          </p:nvSpPr>
          <p:spPr bwMode="auto">
            <a:xfrm>
              <a:off x="2375" y="3054"/>
              <a:ext cx="145" cy="86"/>
            </a:xfrm>
            <a:custGeom>
              <a:avLst/>
              <a:gdLst>
                <a:gd name="T0" fmla="*/ 5 w 291"/>
                <a:gd name="T1" fmla="*/ 78 h 171"/>
                <a:gd name="T2" fmla="*/ 7 w 291"/>
                <a:gd name="T3" fmla="*/ 104 h 171"/>
                <a:gd name="T4" fmla="*/ 23 w 291"/>
                <a:gd name="T5" fmla="*/ 127 h 171"/>
                <a:gd name="T6" fmla="*/ 44 w 291"/>
                <a:gd name="T7" fmla="*/ 135 h 171"/>
                <a:gd name="T8" fmla="*/ 63 w 291"/>
                <a:gd name="T9" fmla="*/ 135 h 171"/>
                <a:gd name="T10" fmla="*/ 78 w 291"/>
                <a:gd name="T11" fmla="*/ 125 h 171"/>
                <a:gd name="T12" fmla="*/ 93 w 291"/>
                <a:gd name="T13" fmla="*/ 106 h 171"/>
                <a:gd name="T14" fmla="*/ 99 w 291"/>
                <a:gd name="T15" fmla="*/ 78 h 171"/>
                <a:gd name="T16" fmla="*/ 114 w 291"/>
                <a:gd name="T17" fmla="*/ 112 h 171"/>
                <a:gd name="T18" fmla="*/ 137 w 291"/>
                <a:gd name="T19" fmla="*/ 121 h 171"/>
                <a:gd name="T20" fmla="*/ 152 w 291"/>
                <a:gd name="T21" fmla="*/ 119 h 171"/>
                <a:gd name="T22" fmla="*/ 167 w 291"/>
                <a:gd name="T23" fmla="*/ 108 h 171"/>
                <a:gd name="T24" fmla="*/ 173 w 291"/>
                <a:gd name="T25" fmla="*/ 95 h 171"/>
                <a:gd name="T26" fmla="*/ 178 w 291"/>
                <a:gd name="T27" fmla="*/ 76 h 171"/>
                <a:gd name="T28" fmla="*/ 188 w 291"/>
                <a:gd name="T29" fmla="*/ 110 h 171"/>
                <a:gd name="T30" fmla="*/ 207 w 291"/>
                <a:gd name="T31" fmla="*/ 123 h 171"/>
                <a:gd name="T32" fmla="*/ 222 w 291"/>
                <a:gd name="T33" fmla="*/ 125 h 171"/>
                <a:gd name="T34" fmla="*/ 235 w 291"/>
                <a:gd name="T35" fmla="*/ 123 h 171"/>
                <a:gd name="T36" fmla="*/ 254 w 291"/>
                <a:gd name="T37" fmla="*/ 108 h 171"/>
                <a:gd name="T38" fmla="*/ 258 w 291"/>
                <a:gd name="T39" fmla="*/ 85 h 171"/>
                <a:gd name="T40" fmla="*/ 258 w 291"/>
                <a:gd name="T41" fmla="*/ 59 h 171"/>
                <a:gd name="T42" fmla="*/ 245 w 291"/>
                <a:gd name="T43" fmla="*/ 40 h 171"/>
                <a:gd name="T44" fmla="*/ 222 w 291"/>
                <a:gd name="T45" fmla="*/ 32 h 171"/>
                <a:gd name="T46" fmla="*/ 203 w 291"/>
                <a:gd name="T47" fmla="*/ 34 h 171"/>
                <a:gd name="T48" fmla="*/ 190 w 291"/>
                <a:gd name="T49" fmla="*/ 41 h 171"/>
                <a:gd name="T50" fmla="*/ 211 w 291"/>
                <a:gd name="T51" fmla="*/ 21 h 171"/>
                <a:gd name="T52" fmla="*/ 226 w 291"/>
                <a:gd name="T53" fmla="*/ 0 h 171"/>
                <a:gd name="T54" fmla="*/ 235 w 291"/>
                <a:gd name="T55" fmla="*/ 24 h 171"/>
                <a:gd name="T56" fmla="*/ 260 w 291"/>
                <a:gd name="T57" fmla="*/ 43 h 171"/>
                <a:gd name="T58" fmla="*/ 291 w 291"/>
                <a:gd name="T59" fmla="*/ 59 h 171"/>
                <a:gd name="T60" fmla="*/ 287 w 291"/>
                <a:gd name="T61" fmla="*/ 104 h 171"/>
                <a:gd name="T62" fmla="*/ 272 w 291"/>
                <a:gd name="T63" fmla="*/ 150 h 171"/>
                <a:gd name="T64" fmla="*/ 241 w 291"/>
                <a:gd name="T65" fmla="*/ 169 h 171"/>
                <a:gd name="T66" fmla="*/ 211 w 291"/>
                <a:gd name="T67" fmla="*/ 171 h 171"/>
                <a:gd name="T68" fmla="*/ 190 w 291"/>
                <a:gd name="T69" fmla="*/ 159 h 171"/>
                <a:gd name="T70" fmla="*/ 165 w 291"/>
                <a:gd name="T71" fmla="*/ 140 h 171"/>
                <a:gd name="T72" fmla="*/ 127 w 291"/>
                <a:gd name="T73" fmla="*/ 142 h 171"/>
                <a:gd name="T74" fmla="*/ 101 w 291"/>
                <a:gd name="T75" fmla="*/ 135 h 171"/>
                <a:gd name="T76" fmla="*/ 68 w 291"/>
                <a:gd name="T77" fmla="*/ 150 h 171"/>
                <a:gd name="T78" fmla="*/ 44 w 291"/>
                <a:gd name="T79" fmla="*/ 148 h 171"/>
                <a:gd name="T80" fmla="*/ 23 w 291"/>
                <a:gd name="T81" fmla="*/ 140 h 171"/>
                <a:gd name="T82" fmla="*/ 5 w 291"/>
                <a:gd name="T83" fmla="*/ 121 h 171"/>
                <a:gd name="T84" fmla="*/ 0 w 291"/>
                <a:gd name="T85" fmla="*/ 102 h 171"/>
                <a:gd name="T86" fmla="*/ 5 w 291"/>
                <a:gd name="T87" fmla="*/ 78 h 171"/>
                <a:gd name="T88" fmla="*/ 5 w 291"/>
                <a:gd name="T89" fmla="*/ 78 h 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1"/>
                <a:gd name="T136" fmla="*/ 0 h 171"/>
                <a:gd name="T137" fmla="*/ 291 w 291"/>
                <a:gd name="T138" fmla="*/ 171 h 1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1" h="171">
                  <a:moveTo>
                    <a:pt x="5" y="78"/>
                  </a:moveTo>
                  <a:lnTo>
                    <a:pt x="7" y="104"/>
                  </a:lnTo>
                  <a:lnTo>
                    <a:pt x="23" y="127"/>
                  </a:lnTo>
                  <a:lnTo>
                    <a:pt x="44" y="135"/>
                  </a:lnTo>
                  <a:lnTo>
                    <a:pt x="63" y="135"/>
                  </a:lnTo>
                  <a:lnTo>
                    <a:pt x="78" y="125"/>
                  </a:lnTo>
                  <a:lnTo>
                    <a:pt x="93" y="106"/>
                  </a:lnTo>
                  <a:lnTo>
                    <a:pt x="99" y="78"/>
                  </a:lnTo>
                  <a:lnTo>
                    <a:pt x="114" y="112"/>
                  </a:lnTo>
                  <a:lnTo>
                    <a:pt x="137" y="121"/>
                  </a:lnTo>
                  <a:lnTo>
                    <a:pt x="152" y="119"/>
                  </a:lnTo>
                  <a:lnTo>
                    <a:pt x="167" y="108"/>
                  </a:lnTo>
                  <a:lnTo>
                    <a:pt x="173" y="95"/>
                  </a:lnTo>
                  <a:lnTo>
                    <a:pt x="178" y="76"/>
                  </a:lnTo>
                  <a:lnTo>
                    <a:pt x="188" y="110"/>
                  </a:lnTo>
                  <a:lnTo>
                    <a:pt x="207" y="123"/>
                  </a:lnTo>
                  <a:lnTo>
                    <a:pt x="222" y="125"/>
                  </a:lnTo>
                  <a:lnTo>
                    <a:pt x="235" y="123"/>
                  </a:lnTo>
                  <a:lnTo>
                    <a:pt x="254" y="108"/>
                  </a:lnTo>
                  <a:lnTo>
                    <a:pt x="258" y="85"/>
                  </a:lnTo>
                  <a:lnTo>
                    <a:pt x="258" y="59"/>
                  </a:lnTo>
                  <a:lnTo>
                    <a:pt x="245" y="40"/>
                  </a:lnTo>
                  <a:lnTo>
                    <a:pt x="222" y="32"/>
                  </a:lnTo>
                  <a:lnTo>
                    <a:pt x="203" y="34"/>
                  </a:lnTo>
                  <a:lnTo>
                    <a:pt x="190" y="41"/>
                  </a:lnTo>
                  <a:lnTo>
                    <a:pt x="211" y="21"/>
                  </a:lnTo>
                  <a:lnTo>
                    <a:pt x="226" y="0"/>
                  </a:lnTo>
                  <a:lnTo>
                    <a:pt x="235" y="24"/>
                  </a:lnTo>
                  <a:lnTo>
                    <a:pt x="260" y="43"/>
                  </a:lnTo>
                  <a:lnTo>
                    <a:pt x="291" y="59"/>
                  </a:lnTo>
                  <a:lnTo>
                    <a:pt x="287" y="104"/>
                  </a:lnTo>
                  <a:lnTo>
                    <a:pt x="272" y="150"/>
                  </a:lnTo>
                  <a:lnTo>
                    <a:pt x="241" y="169"/>
                  </a:lnTo>
                  <a:lnTo>
                    <a:pt x="211" y="171"/>
                  </a:lnTo>
                  <a:lnTo>
                    <a:pt x="190" y="159"/>
                  </a:lnTo>
                  <a:lnTo>
                    <a:pt x="165" y="140"/>
                  </a:lnTo>
                  <a:lnTo>
                    <a:pt x="127" y="142"/>
                  </a:lnTo>
                  <a:lnTo>
                    <a:pt x="101" y="135"/>
                  </a:lnTo>
                  <a:lnTo>
                    <a:pt x="68" y="150"/>
                  </a:lnTo>
                  <a:lnTo>
                    <a:pt x="44" y="148"/>
                  </a:lnTo>
                  <a:lnTo>
                    <a:pt x="23" y="140"/>
                  </a:lnTo>
                  <a:lnTo>
                    <a:pt x="5" y="121"/>
                  </a:lnTo>
                  <a:lnTo>
                    <a:pt x="0" y="102"/>
                  </a:lnTo>
                  <a:lnTo>
                    <a:pt x="5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66"/>
            <p:cNvSpPr>
              <a:spLocks/>
            </p:cNvSpPr>
            <p:nvPr/>
          </p:nvSpPr>
          <p:spPr bwMode="auto">
            <a:xfrm>
              <a:off x="2390" y="3062"/>
              <a:ext cx="75" cy="24"/>
            </a:xfrm>
            <a:custGeom>
              <a:avLst/>
              <a:gdLst>
                <a:gd name="T0" fmla="*/ 0 w 150"/>
                <a:gd name="T1" fmla="*/ 26 h 47"/>
                <a:gd name="T2" fmla="*/ 19 w 150"/>
                <a:gd name="T3" fmla="*/ 23 h 47"/>
                <a:gd name="T4" fmla="*/ 38 w 150"/>
                <a:gd name="T5" fmla="*/ 25 h 47"/>
                <a:gd name="T6" fmla="*/ 59 w 150"/>
                <a:gd name="T7" fmla="*/ 40 h 47"/>
                <a:gd name="T8" fmla="*/ 69 w 150"/>
                <a:gd name="T9" fmla="*/ 47 h 47"/>
                <a:gd name="T10" fmla="*/ 80 w 150"/>
                <a:gd name="T11" fmla="*/ 23 h 47"/>
                <a:gd name="T12" fmla="*/ 97 w 150"/>
                <a:gd name="T13" fmla="*/ 7 h 47"/>
                <a:gd name="T14" fmla="*/ 124 w 150"/>
                <a:gd name="T15" fmla="*/ 6 h 47"/>
                <a:gd name="T16" fmla="*/ 150 w 150"/>
                <a:gd name="T17" fmla="*/ 26 h 47"/>
                <a:gd name="T18" fmla="*/ 131 w 150"/>
                <a:gd name="T19" fmla="*/ 4 h 47"/>
                <a:gd name="T20" fmla="*/ 114 w 150"/>
                <a:gd name="T21" fmla="*/ 0 h 47"/>
                <a:gd name="T22" fmla="*/ 97 w 150"/>
                <a:gd name="T23" fmla="*/ 2 h 47"/>
                <a:gd name="T24" fmla="*/ 80 w 150"/>
                <a:gd name="T25" fmla="*/ 9 h 47"/>
                <a:gd name="T26" fmla="*/ 59 w 150"/>
                <a:gd name="T27" fmla="*/ 26 h 47"/>
                <a:gd name="T28" fmla="*/ 38 w 150"/>
                <a:gd name="T29" fmla="*/ 15 h 47"/>
                <a:gd name="T30" fmla="*/ 19 w 150"/>
                <a:gd name="T31" fmla="*/ 17 h 47"/>
                <a:gd name="T32" fmla="*/ 0 w 150"/>
                <a:gd name="T33" fmla="*/ 26 h 47"/>
                <a:gd name="T34" fmla="*/ 0 w 150"/>
                <a:gd name="T35" fmla="*/ 2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47"/>
                <a:gd name="T56" fmla="*/ 150 w 150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47">
                  <a:moveTo>
                    <a:pt x="0" y="26"/>
                  </a:moveTo>
                  <a:lnTo>
                    <a:pt x="19" y="23"/>
                  </a:lnTo>
                  <a:lnTo>
                    <a:pt x="38" y="25"/>
                  </a:lnTo>
                  <a:lnTo>
                    <a:pt x="59" y="40"/>
                  </a:lnTo>
                  <a:lnTo>
                    <a:pt x="69" y="47"/>
                  </a:lnTo>
                  <a:lnTo>
                    <a:pt x="80" y="23"/>
                  </a:lnTo>
                  <a:lnTo>
                    <a:pt x="97" y="7"/>
                  </a:lnTo>
                  <a:lnTo>
                    <a:pt x="124" y="6"/>
                  </a:lnTo>
                  <a:lnTo>
                    <a:pt x="150" y="26"/>
                  </a:lnTo>
                  <a:lnTo>
                    <a:pt x="131" y="4"/>
                  </a:lnTo>
                  <a:lnTo>
                    <a:pt x="114" y="0"/>
                  </a:lnTo>
                  <a:lnTo>
                    <a:pt x="97" y="2"/>
                  </a:lnTo>
                  <a:lnTo>
                    <a:pt x="80" y="9"/>
                  </a:lnTo>
                  <a:lnTo>
                    <a:pt x="59" y="26"/>
                  </a:lnTo>
                  <a:lnTo>
                    <a:pt x="38" y="15"/>
                  </a:lnTo>
                  <a:lnTo>
                    <a:pt x="19" y="1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67"/>
            <p:cNvSpPr>
              <a:spLocks/>
            </p:cNvSpPr>
            <p:nvPr/>
          </p:nvSpPr>
          <p:spPr bwMode="auto">
            <a:xfrm>
              <a:off x="2382" y="3080"/>
              <a:ext cx="30" cy="37"/>
            </a:xfrm>
            <a:custGeom>
              <a:avLst/>
              <a:gdLst>
                <a:gd name="T0" fmla="*/ 38 w 59"/>
                <a:gd name="T1" fmla="*/ 0 h 74"/>
                <a:gd name="T2" fmla="*/ 15 w 59"/>
                <a:gd name="T3" fmla="*/ 0 h 74"/>
                <a:gd name="T4" fmla="*/ 0 w 59"/>
                <a:gd name="T5" fmla="*/ 27 h 74"/>
                <a:gd name="T6" fmla="*/ 4 w 59"/>
                <a:gd name="T7" fmla="*/ 53 h 74"/>
                <a:gd name="T8" fmla="*/ 19 w 59"/>
                <a:gd name="T9" fmla="*/ 72 h 74"/>
                <a:gd name="T10" fmla="*/ 44 w 59"/>
                <a:gd name="T11" fmla="*/ 74 h 74"/>
                <a:gd name="T12" fmla="*/ 59 w 59"/>
                <a:gd name="T13" fmla="*/ 61 h 74"/>
                <a:gd name="T14" fmla="*/ 40 w 59"/>
                <a:gd name="T15" fmla="*/ 68 h 74"/>
                <a:gd name="T16" fmla="*/ 23 w 59"/>
                <a:gd name="T17" fmla="*/ 61 h 74"/>
                <a:gd name="T18" fmla="*/ 11 w 59"/>
                <a:gd name="T19" fmla="*/ 44 h 74"/>
                <a:gd name="T20" fmla="*/ 11 w 59"/>
                <a:gd name="T21" fmla="*/ 23 h 74"/>
                <a:gd name="T22" fmla="*/ 23 w 59"/>
                <a:gd name="T23" fmla="*/ 9 h 74"/>
                <a:gd name="T24" fmla="*/ 38 w 59"/>
                <a:gd name="T25" fmla="*/ 0 h 74"/>
                <a:gd name="T26" fmla="*/ 38 w 59"/>
                <a:gd name="T27" fmla="*/ 0 h 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74"/>
                <a:gd name="T44" fmla="*/ 59 w 59"/>
                <a:gd name="T45" fmla="*/ 74 h 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74">
                  <a:moveTo>
                    <a:pt x="38" y="0"/>
                  </a:moveTo>
                  <a:lnTo>
                    <a:pt x="15" y="0"/>
                  </a:lnTo>
                  <a:lnTo>
                    <a:pt x="0" y="27"/>
                  </a:lnTo>
                  <a:lnTo>
                    <a:pt x="4" y="53"/>
                  </a:lnTo>
                  <a:lnTo>
                    <a:pt x="19" y="72"/>
                  </a:lnTo>
                  <a:lnTo>
                    <a:pt x="44" y="74"/>
                  </a:lnTo>
                  <a:lnTo>
                    <a:pt x="59" y="61"/>
                  </a:lnTo>
                  <a:lnTo>
                    <a:pt x="40" y="68"/>
                  </a:lnTo>
                  <a:lnTo>
                    <a:pt x="23" y="61"/>
                  </a:lnTo>
                  <a:lnTo>
                    <a:pt x="11" y="44"/>
                  </a:lnTo>
                  <a:lnTo>
                    <a:pt x="11" y="23"/>
                  </a:lnTo>
                  <a:lnTo>
                    <a:pt x="2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8"/>
            <p:cNvSpPr>
              <a:spLocks/>
            </p:cNvSpPr>
            <p:nvPr/>
          </p:nvSpPr>
          <p:spPr bwMode="auto">
            <a:xfrm>
              <a:off x="2430" y="3071"/>
              <a:ext cx="19" cy="36"/>
            </a:xfrm>
            <a:custGeom>
              <a:avLst/>
              <a:gdLst>
                <a:gd name="T0" fmla="*/ 38 w 38"/>
                <a:gd name="T1" fmla="*/ 0 h 70"/>
                <a:gd name="T2" fmla="*/ 15 w 38"/>
                <a:gd name="T3" fmla="*/ 0 h 70"/>
                <a:gd name="T4" fmla="*/ 0 w 38"/>
                <a:gd name="T5" fmla="*/ 19 h 70"/>
                <a:gd name="T6" fmla="*/ 0 w 38"/>
                <a:gd name="T7" fmla="*/ 49 h 70"/>
                <a:gd name="T8" fmla="*/ 11 w 38"/>
                <a:gd name="T9" fmla="*/ 70 h 70"/>
                <a:gd name="T10" fmla="*/ 32 w 38"/>
                <a:gd name="T11" fmla="*/ 70 h 70"/>
                <a:gd name="T12" fmla="*/ 17 w 38"/>
                <a:gd name="T13" fmla="*/ 63 h 70"/>
                <a:gd name="T14" fmla="*/ 10 w 38"/>
                <a:gd name="T15" fmla="*/ 44 h 70"/>
                <a:gd name="T16" fmla="*/ 8 w 38"/>
                <a:gd name="T17" fmla="*/ 21 h 70"/>
                <a:gd name="T18" fmla="*/ 25 w 38"/>
                <a:gd name="T19" fmla="*/ 6 h 70"/>
                <a:gd name="T20" fmla="*/ 38 w 38"/>
                <a:gd name="T21" fmla="*/ 0 h 70"/>
                <a:gd name="T22" fmla="*/ 38 w 38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70"/>
                <a:gd name="T38" fmla="*/ 38 w 38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70">
                  <a:moveTo>
                    <a:pt x="38" y="0"/>
                  </a:moveTo>
                  <a:lnTo>
                    <a:pt x="15" y="0"/>
                  </a:lnTo>
                  <a:lnTo>
                    <a:pt x="0" y="19"/>
                  </a:lnTo>
                  <a:lnTo>
                    <a:pt x="0" y="49"/>
                  </a:lnTo>
                  <a:lnTo>
                    <a:pt x="11" y="70"/>
                  </a:lnTo>
                  <a:lnTo>
                    <a:pt x="32" y="70"/>
                  </a:lnTo>
                  <a:lnTo>
                    <a:pt x="17" y="63"/>
                  </a:lnTo>
                  <a:lnTo>
                    <a:pt x="10" y="44"/>
                  </a:lnTo>
                  <a:lnTo>
                    <a:pt x="8" y="21"/>
                  </a:lnTo>
                  <a:lnTo>
                    <a:pt x="25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9"/>
            <p:cNvSpPr>
              <a:spLocks/>
            </p:cNvSpPr>
            <p:nvPr/>
          </p:nvSpPr>
          <p:spPr bwMode="auto">
            <a:xfrm>
              <a:off x="2469" y="3077"/>
              <a:ext cx="13" cy="33"/>
            </a:xfrm>
            <a:custGeom>
              <a:avLst/>
              <a:gdLst>
                <a:gd name="T0" fmla="*/ 27 w 27"/>
                <a:gd name="T1" fmla="*/ 0 h 67"/>
                <a:gd name="T2" fmla="*/ 8 w 27"/>
                <a:gd name="T3" fmla="*/ 8 h 67"/>
                <a:gd name="T4" fmla="*/ 0 w 27"/>
                <a:gd name="T5" fmla="*/ 31 h 67"/>
                <a:gd name="T6" fmla="*/ 8 w 27"/>
                <a:gd name="T7" fmla="*/ 59 h 67"/>
                <a:gd name="T8" fmla="*/ 23 w 27"/>
                <a:gd name="T9" fmla="*/ 67 h 67"/>
                <a:gd name="T10" fmla="*/ 15 w 27"/>
                <a:gd name="T11" fmla="*/ 48 h 67"/>
                <a:gd name="T12" fmla="*/ 11 w 27"/>
                <a:gd name="T13" fmla="*/ 25 h 67"/>
                <a:gd name="T14" fmla="*/ 21 w 27"/>
                <a:gd name="T15" fmla="*/ 8 h 67"/>
                <a:gd name="T16" fmla="*/ 27 w 27"/>
                <a:gd name="T17" fmla="*/ 0 h 67"/>
                <a:gd name="T18" fmla="*/ 27 w 27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67"/>
                <a:gd name="T32" fmla="*/ 27 w 27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67">
                  <a:moveTo>
                    <a:pt x="27" y="0"/>
                  </a:moveTo>
                  <a:lnTo>
                    <a:pt x="8" y="8"/>
                  </a:lnTo>
                  <a:lnTo>
                    <a:pt x="0" y="31"/>
                  </a:lnTo>
                  <a:lnTo>
                    <a:pt x="8" y="59"/>
                  </a:lnTo>
                  <a:lnTo>
                    <a:pt x="23" y="67"/>
                  </a:lnTo>
                  <a:lnTo>
                    <a:pt x="15" y="48"/>
                  </a:lnTo>
                  <a:lnTo>
                    <a:pt x="11" y="25"/>
                  </a:lnTo>
                  <a:lnTo>
                    <a:pt x="2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70"/>
            <p:cNvSpPr>
              <a:spLocks/>
            </p:cNvSpPr>
            <p:nvPr/>
          </p:nvSpPr>
          <p:spPr bwMode="auto">
            <a:xfrm>
              <a:off x="2400" y="3147"/>
              <a:ext cx="77" cy="41"/>
            </a:xfrm>
            <a:custGeom>
              <a:avLst/>
              <a:gdLst>
                <a:gd name="T0" fmla="*/ 12 w 154"/>
                <a:gd name="T1" fmla="*/ 23 h 82"/>
                <a:gd name="T2" fmla="*/ 19 w 154"/>
                <a:gd name="T3" fmla="*/ 13 h 82"/>
                <a:gd name="T4" fmla="*/ 31 w 154"/>
                <a:gd name="T5" fmla="*/ 15 h 82"/>
                <a:gd name="T6" fmla="*/ 52 w 154"/>
                <a:gd name="T7" fmla="*/ 32 h 82"/>
                <a:gd name="T8" fmla="*/ 50 w 154"/>
                <a:gd name="T9" fmla="*/ 19 h 82"/>
                <a:gd name="T10" fmla="*/ 63 w 154"/>
                <a:gd name="T11" fmla="*/ 15 h 82"/>
                <a:gd name="T12" fmla="*/ 84 w 154"/>
                <a:gd name="T13" fmla="*/ 27 h 82"/>
                <a:gd name="T14" fmla="*/ 97 w 154"/>
                <a:gd name="T15" fmla="*/ 47 h 82"/>
                <a:gd name="T16" fmla="*/ 97 w 154"/>
                <a:gd name="T17" fmla="*/ 27 h 82"/>
                <a:gd name="T18" fmla="*/ 109 w 154"/>
                <a:gd name="T19" fmla="*/ 25 h 82"/>
                <a:gd name="T20" fmla="*/ 124 w 154"/>
                <a:gd name="T21" fmla="*/ 36 h 82"/>
                <a:gd name="T22" fmla="*/ 145 w 154"/>
                <a:gd name="T23" fmla="*/ 63 h 82"/>
                <a:gd name="T24" fmla="*/ 154 w 154"/>
                <a:gd name="T25" fmla="*/ 82 h 82"/>
                <a:gd name="T26" fmla="*/ 147 w 154"/>
                <a:gd name="T27" fmla="*/ 49 h 82"/>
                <a:gd name="T28" fmla="*/ 126 w 154"/>
                <a:gd name="T29" fmla="*/ 19 h 82"/>
                <a:gd name="T30" fmla="*/ 103 w 154"/>
                <a:gd name="T31" fmla="*/ 8 h 82"/>
                <a:gd name="T32" fmla="*/ 82 w 154"/>
                <a:gd name="T33" fmla="*/ 9 h 82"/>
                <a:gd name="T34" fmla="*/ 52 w 154"/>
                <a:gd name="T35" fmla="*/ 0 h 82"/>
                <a:gd name="T36" fmla="*/ 33 w 154"/>
                <a:gd name="T37" fmla="*/ 2 h 82"/>
                <a:gd name="T38" fmla="*/ 12 w 154"/>
                <a:gd name="T39" fmla="*/ 2 h 82"/>
                <a:gd name="T40" fmla="*/ 0 w 154"/>
                <a:gd name="T41" fmla="*/ 15 h 82"/>
                <a:gd name="T42" fmla="*/ 12 w 154"/>
                <a:gd name="T43" fmla="*/ 23 h 82"/>
                <a:gd name="T44" fmla="*/ 12 w 154"/>
                <a:gd name="T45" fmla="*/ 23 h 8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4"/>
                <a:gd name="T70" fmla="*/ 0 h 82"/>
                <a:gd name="T71" fmla="*/ 154 w 154"/>
                <a:gd name="T72" fmla="*/ 82 h 8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4" h="82">
                  <a:moveTo>
                    <a:pt x="12" y="23"/>
                  </a:moveTo>
                  <a:lnTo>
                    <a:pt x="19" y="13"/>
                  </a:lnTo>
                  <a:lnTo>
                    <a:pt x="31" y="15"/>
                  </a:lnTo>
                  <a:lnTo>
                    <a:pt x="52" y="32"/>
                  </a:lnTo>
                  <a:lnTo>
                    <a:pt x="50" y="19"/>
                  </a:lnTo>
                  <a:lnTo>
                    <a:pt x="63" y="15"/>
                  </a:lnTo>
                  <a:lnTo>
                    <a:pt x="84" y="27"/>
                  </a:lnTo>
                  <a:lnTo>
                    <a:pt x="97" y="47"/>
                  </a:lnTo>
                  <a:lnTo>
                    <a:pt x="97" y="27"/>
                  </a:lnTo>
                  <a:lnTo>
                    <a:pt x="109" y="25"/>
                  </a:lnTo>
                  <a:lnTo>
                    <a:pt x="124" y="36"/>
                  </a:lnTo>
                  <a:lnTo>
                    <a:pt x="145" y="63"/>
                  </a:lnTo>
                  <a:lnTo>
                    <a:pt x="154" y="82"/>
                  </a:lnTo>
                  <a:lnTo>
                    <a:pt x="147" y="49"/>
                  </a:lnTo>
                  <a:lnTo>
                    <a:pt x="126" y="19"/>
                  </a:lnTo>
                  <a:lnTo>
                    <a:pt x="103" y="8"/>
                  </a:lnTo>
                  <a:lnTo>
                    <a:pt x="82" y="9"/>
                  </a:lnTo>
                  <a:lnTo>
                    <a:pt x="52" y="0"/>
                  </a:lnTo>
                  <a:lnTo>
                    <a:pt x="33" y="2"/>
                  </a:lnTo>
                  <a:lnTo>
                    <a:pt x="12" y="2"/>
                  </a:lnTo>
                  <a:lnTo>
                    <a:pt x="0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71"/>
            <p:cNvSpPr>
              <a:spLocks/>
            </p:cNvSpPr>
            <p:nvPr/>
          </p:nvSpPr>
          <p:spPr bwMode="auto">
            <a:xfrm>
              <a:off x="2703" y="1445"/>
              <a:ext cx="109" cy="29"/>
            </a:xfrm>
            <a:custGeom>
              <a:avLst/>
              <a:gdLst>
                <a:gd name="T0" fmla="*/ 18 w 219"/>
                <a:gd name="T1" fmla="*/ 36 h 57"/>
                <a:gd name="T2" fmla="*/ 46 w 219"/>
                <a:gd name="T3" fmla="*/ 30 h 57"/>
                <a:gd name="T4" fmla="*/ 73 w 219"/>
                <a:gd name="T5" fmla="*/ 45 h 57"/>
                <a:gd name="T6" fmla="*/ 113 w 219"/>
                <a:gd name="T7" fmla="*/ 49 h 57"/>
                <a:gd name="T8" fmla="*/ 151 w 219"/>
                <a:gd name="T9" fmla="*/ 47 h 57"/>
                <a:gd name="T10" fmla="*/ 191 w 219"/>
                <a:gd name="T11" fmla="*/ 57 h 57"/>
                <a:gd name="T12" fmla="*/ 219 w 219"/>
                <a:gd name="T13" fmla="*/ 53 h 57"/>
                <a:gd name="T14" fmla="*/ 206 w 219"/>
                <a:gd name="T15" fmla="*/ 30 h 57"/>
                <a:gd name="T16" fmla="*/ 168 w 219"/>
                <a:gd name="T17" fmla="*/ 7 h 57"/>
                <a:gd name="T18" fmla="*/ 134 w 219"/>
                <a:gd name="T19" fmla="*/ 0 h 57"/>
                <a:gd name="T20" fmla="*/ 97 w 219"/>
                <a:gd name="T21" fmla="*/ 0 h 57"/>
                <a:gd name="T22" fmla="*/ 54 w 219"/>
                <a:gd name="T23" fmla="*/ 3 h 57"/>
                <a:gd name="T24" fmla="*/ 25 w 219"/>
                <a:gd name="T25" fmla="*/ 11 h 57"/>
                <a:gd name="T26" fmla="*/ 0 w 219"/>
                <a:gd name="T27" fmla="*/ 36 h 57"/>
                <a:gd name="T28" fmla="*/ 18 w 219"/>
                <a:gd name="T29" fmla="*/ 36 h 57"/>
                <a:gd name="T30" fmla="*/ 18 w 219"/>
                <a:gd name="T31" fmla="*/ 36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9"/>
                <a:gd name="T49" fmla="*/ 0 h 57"/>
                <a:gd name="T50" fmla="*/ 219 w 219"/>
                <a:gd name="T51" fmla="*/ 57 h 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9" h="57">
                  <a:moveTo>
                    <a:pt x="18" y="36"/>
                  </a:moveTo>
                  <a:lnTo>
                    <a:pt x="46" y="30"/>
                  </a:lnTo>
                  <a:lnTo>
                    <a:pt x="73" y="45"/>
                  </a:lnTo>
                  <a:lnTo>
                    <a:pt x="113" y="49"/>
                  </a:lnTo>
                  <a:lnTo>
                    <a:pt x="151" y="47"/>
                  </a:lnTo>
                  <a:lnTo>
                    <a:pt x="191" y="57"/>
                  </a:lnTo>
                  <a:lnTo>
                    <a:pt x="219" y="53"/>
                  </a:lnTo>
                  <a:lnTo>
                    <a:pt x="206" y="30"/>
                  </a:lnTo>
                  <a:lnTo>
                    <a:pt x="168" y="7"/>
                  </a:lnTo>
                  <a:lnTo>
                    <a:pt x="134" y="0"/>
                  </a:lnTo>
                  <a:lnTo>
                    <a:pt x="97" y="0"/>
                  </a:lnTo>
                  <a:lnTo>
                    <a:pt x="54" y="3"/>
                  </a:lnTo>
                  <a:lnTo>
                    <a:pt x="25" y="11"/>
                  </a:lnTo>
                  <a:lnTo>
                    <a:pt x="0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72"/>
            <p:cNvSpPr>
              <a:spLocks/>
            </p:cNvSpPr>
            <p:nvPr/>
          </p:nvSpPr>
          <p:spPr bwMode="auto">
            <a:xfrm>
              <a:off x="2759" y="1498"/>
              <a:ext cx="37" cy="21"/>
            </a:xfrm>
            <a:custGeom>
              <a:avLst/>
              <a:gdLst>
                <a:gd name="T0" fmla="*/ 17 w 74"/>
                <a:gd name="T1" fmla="*/ 2 h 42"/>
                <a:gd name="T2" fmla="*/ 17 w 74"/>
                <a:gd name="T3" fmla="*/ 17 h 42"/>
                <a:gd name="T4" fmla="*/ 34 w 74"/>
                <a:gd name="T5" fmla="*/ 17 h 42"/>
                <a:gd name="T6" fmla="*/ 38 w 74"/>
                <a:gd name="T7" fmla="*/ 0 h 42"/>
                <a:gd name="T8" fmla="*/ 55 w 74"/>
                <a:gd name="T9" fmla="*/ 4 h 42"/>
                <a:gd name="T10" fmla="*/ 74 w 74"/>
                <a:gd name="T11" fmla="*/ 8 h 42"/>
                <a:gd name="T12" fmla="*/ 68 w 74"/>
                <a:gd name="T13" fmla="*/ 27 h 42"/>
                <a:gd name="T14" fmla="*/ 57 w 74"/>
                <a:gd name="T15" fmla="*/ 42 h 42"/>
                <a:gd name="T16" fmla="*/ 19 w 74"/>
                <a:gd name="T17" fmla="*/ 42 h 42"/>
                <a:gd name="T18" fmla="*/ 2 w 74"/>
                <a:gd name="T19" fmla="*/ 27 h 42"/>
                <a:gd name="T20" fmla="*/ 0 w 74"/>
                <a:gd name="T21" fmla="*/ 0 h 42"/>
                <a:gd name="T22" fmla="*/ 7 w 74"/>
                <a:gd name="T23" fmla="*/ 25 h 42"/>
                <a:gd name="T24" fmla="*/ 21 w 74"/>
                <a:gd name="T25" fmla="*/ 34 h 42"/>
                <a:gd name="T26" fmla="*/ 19 w 74"/>
                <a:gd name="T27" fmla="*/ 25 h 42"/>
                <a:gd name="T28" fmla="*/ 15 w 74"/>
                <a:gd name="T29" fmla="*/ 15 h 42"/>
                <a:gd name="T30" fmla="*/ 17 w 74"/>
                <a:gd name="T31" fmla="*/ 2 h 42"/>
                <a:gd name="T32" fmla="*/ 17 w 74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2"/>
                <a:gd name="T53" fmla="*/ 74 w 7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2">
                  <a:moveTo>
                    <a:pt x="17" y="2"/>
                  </a:moveTo>
                  <a:lnTo>
                    <a:pt x="17" y="17"/>
                  </a:lnTo>
                  <a:lnTo>
                    <a:pt x="34" y="17"/>
                  </a:lnTo>
                  <a:lnTo>
                    <a:pt x="38" y="0"/>
                  </a:lnTo>
                  <a:lnTo>
                    <a:pt x="55" y="4"/>
                  </a:lnTo>
                  <a:lnTo>
                    <a:pt x="74" y="8"/>
                  </a:lnTo>
                  <a:lnTo>
                    <a:pt x="68" y="27"/>
                  </a:lnTo>
                  <a:lnTo>
                    <a:pt x="57" y="42"/>
                  </a:lnTo>
                  <a:lnTo>
                    <a:pt x="19" y="42"/>
                  </a:lnTo>
                  <a:lnTo>
                    <a:pt x="2" y="27"/>
                  </a:lnTo>
                  <a:lnTo>
                    <a:pt x="0" y="0"/>
                  </a:lnTo>
                  <a:lnTo>
                    <a:pt x="7" y="25"/>
                  </a:lnTo>
                  <a:lnTo>
                    <a:pt x="21" y="34"/>
                  </a:lnTo>
                  <a:lnTo>
                    <a:pt x="19" y="25"/>
                  </a:lnTo>
                  <a:lnTo>
                    <a:pt x="15" y="15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73"/>
            <p:cNvSpPr>
              <a:spLocks/>
            </p:cNvSpPr>
            <p:nvPr/>
          </p:nvSpPr>
          <p:spPr bwMode="auto">
            <a:xfrm>
              <a:off x="2713" y="1490"/>
              <a:ext cx="113" cy="34"/>
            </a:xfrm>
            <a:custGeom>
              <a:avLst/>
              <a:gdLst>
                <a:gd name="T0" fmla="*/ 65 w 227"/>
                <a:gd name="T1" fmla="*/ 47 h 68"/>
                <a:gd name="T2" fmla="*/ 69 w 227"/>
                <a:gd name="T3" fmla="*/ 38 h 68"/>
                <a:gd name="T4" fmla="*/ 80 w 227"/>
                <a:gd name="T5" fmla="*/ 26 h 68"/>
                <a:gd name="T6" fmla="*/ 103 w 227"/>
                <a:gd name="T7" fmla="*/ 23 h 68"/>
                <a:gd name="T8" fmla="*/ 130 w 227"/>
                <a:gd name="T9" fmla="*/ 21 h 68"/>
                <a:gd name="T10" fmla="*/ 156 w 227"/>
                <a:gd name="T11" fmla="*/ 26 h 68"/>
                <a:gd name="T12" fmla="*/ 132 w 227"/>
                <a:gd name="T13" fmla="*/ 59 h 68"/>
                <a:gd name="T14" fmla="*/ 147 w 227"/>
                <a:gd name="T15" fmla="*/ 66 h 68"/>
                <a:gd name="T16" fmla="*/ 160 w 227"/>
                <a:gd name="T17" fmla="*/ 61 h 68"/>
                <a:gd name="T18" fmla="*/ 185 w 227"/>
                <a:gd name="T19" fmla="*/ 68 h 68"/>
                <a:gd name="T20" fmla="*/ 202 w 227"/>
                <a:gd name="T21" fmla="*/ 61 h 68"/>
                <a:gd name="T22" fmla="*/ 215 w 227"/>
                <a:gd name="T23" fmla="*/ 59 h 68"/>
                <a:gd name="T24" fmla="*/ 227 w 227"/>
                <a:gd name="T25" fmla="*/ 61 h 68"/>
                <a:gd name="T26" fmla="*/ 221 w 227"/>
                <a:gd name="T27" fmla="*/ 40 h 68"/>
                <a:gd name="T28" fmla="*/ 202 w 227"/>
                <a:gd name="T29" fmla="*/ 13 h 68"/>
                <a:gd name="T30" fmla="*/ 196 w 227"/>
                <a:gd name="T31" fmla="*/ 30 h 68"/>
                <a:gd name="T32" fmla="*/ 185 w 227"/>
                <a:gd name="T33" fmla="*/ 17 h 68"/>
                <a:gd name="T34" fmla="*/ 162 w 227"/>
                <a:gd name="T35" fmla="*/ 13 h 68"/>
                <a:gd name="T36" fmla="*/ 147 w 227"/>
                <a:gd name="T37" fmla="*/ 2 h 68"/>
                <a:gd name="T38" fmla="*/ 128 w 227"/>
                <a:gd name="T39" fmla="*/ 2 h 68"/>
                <a:gd name="T40" fmla="*/ 103 w 227"/>
                <a:gd name="T41" fmla="*/ 0 h 68"/>
                <a:gd name="T42" fmla="*/ 56 w 227"/>
                <a:gd name="T43" fmla="*/ 15 h 68"/>
                <a:gd name="T44" fmla="*/ 27 w 227"/>
                <a:gd name="T45" fmla="*/ 23 h 68"/>
                <a:gd name="T46" fmla="*/ 18 w 227"/>
                <a:gd name="T47" fmla="*/ 38 h 68"/>
                <a:gd name="T48" fmla="*/ 0 w 227"/>
                <a:gd name="T49" fmla="*/ 49 h 68"/>
                <a:gd name="T50" fmla="*/ 10 w 227"/>
                <a:gd name="T51" fmla="*/ 63 h 68"/>
                <a:gd name="T52" fmla="*/ 40 w 227"/>
                <a:gd name="T53" fmla="*/ 59 h 68"/>
                <a:gd name="T54" fmla="*/ 65 w 227"/>
                <a:gd name="T55" fmla="*/ 59 h 68"/>
                <a:gd name="T56" fmla="*/ 80 w 227"/>
                <a:gd name="T57" fmla="*/ 55 h 68"/>
                <a:gd name="T58" fmla="*/ 65 w 227"/>
                <a:gd name="T59" fmla="*/ 47 h 68"/>
                <a:gd name="T60" fmla="*/ 65 w 227"/>
                <a:gd name="T61" fmla="*/ 47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7"/>
                <a:gd name="T94" fmla="*/ 0 h 68"/>
                <a:gd name="T95" fmla="*/ 227 w 227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7" h="68">
                  <a:moveTo>
                    <a:pt x="65" y="47"/>
                  </a:moveTo>
                  <a:lnTo>
                    <a:pt x="69" y="38"/>
                  </a:lnTo>
                  <a:lnTo>
                    <a:pt x="80" y="26"/>
                  </a:lnTo>
                  <a:lnTo>
                    <a:pt x="103" y="23"/>
                  </a:lnTo>
                  <a:lnTo>
                    <a:pt x="130" y="21"/>
                  </a:lnTo>
                  <a:lnTo>
                    <a:pt x="156" y="26"/>
                  </a:lnTo>
                  <a:lnTo>
                    <a:pt x="132" y="59"/>
                  </a:lnTo>
                  <a:lnTo>
                    <a:pt x="147" y="66"/>
                  </a:lnTo>
                  <a:lnTo>
                    <a:pt x="160" y="61"/>
                  </a:lnTo>
                  <a:lnTo>
                    <a:pt x="185" y="68"/>
                  </a:lnTo>
                  <a:lnTo>
                    <a:pt x="202" y="61"/>
                  </a:lnTo>
                  <a:lnTo>
                    <a:pt x="215" y="59"/>
                  </a:lnTo>
                  <a:lnTo>
                    <a:pt x="227" y="61"/>
                  </a:lnTo>
                  <a:lnTo>
                    <a:pt x="221" y="40"/>
                  </a:lnTo>
                  <a:lnTo>
                    <a:pt x="202" y="13"/>
                  </a:lnTo>
                  <a:lnTo>
                    <a:pt x="196" y="30"/>
                  </a:lnTo>
                  <a:lnTo>
                    <a:pt x="185" y="17"/>
                  </a:lnTo>
                  <a:lnTo>
                    <a:pt x="162" y="13"/>
                  </a:lnTo>
                  <a:lnTo>
                    <a:pt x="147" y="2"/>
                  </a:lnTo>
                  <a:lnTo>
                    <a:pt x="128" y="2"/>
                  </a:lnTo>
                  <a:lnTo>
                    <a:pt x="103" y="0"/>
                  </a:lnTo>
                  <a:lnTo>
                    <a:pt x="56" y="15"/>
                  </a:lnTo>
                  <a:lnTo>
                    <a:pt x="27" y="23"/>
                  </a:lnTo>
                  <a:lnTo>
                    <a:pt x="18" y="38"/>
                  </a:lnTo>
                  <a:lnTo>
                    <a:pt x="0" y="49"/>
                  </a:lnTo>
                  <a:lnTo>
                    <a:pt x="10" y="63"/>
                  </a:lnTo>
                  <a:lnTo>
                    <a:pt x="40" y="59"/>
                  </a:lnTo>
                  <a:lnTo>
                    <a:pt x="65" y="59"/>
                  </a:lnTo>
                  <a:lnTo>
                    <a:pt x="80" y="55"/>
                  </a:lnTo>
                  <a:lnTo>
                    <a:pt x="6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74"/>
            <p:cNvSpPr>
              <a:spLocks/>
            </p:cNvSpPr>
            <p:nvPr/>
          </p:nvSpPr>
          <p:spPr bwMode="auto">
            <a:xfrm>
              <a:off x="2723" y="1528"/>
              <a:ext cx="87" cy="18"/>
            </a:xfrm>
            <a:custGeom>
              <a:avLst/>
              <a:gdLst>
                <a:gd name="T0" fmla="*/ 175 w 175"/>
                <a:gd name="T1" fmla="*/ 0 h 36"/>
                <a:gd name="T2" fmla="*/ 145 w 175"/>
                <a:gd name="T3" fmla="*/ 0 h 36"/>
                <a:gd name="T4" fmla="*/ 111 w 175"/>
                <a:gd name="T5" fmla="*/ 21 h 36"/>
                <a:gd name="T6" fmla="*/ 78 w 175"/>
                <a:gd name="T7" fmla="*/ 28 h 36"/>
                <a:gd name="T8" fmla="*/ 50 w 175"/>
                <a:gd name="T9" fmla="*/ 25 h 36"/>
                <a:gd name="T10" fmla="*/ 0 w 175"/>
                <a:gd name="T11" fmla="*/ 13 h 36"/>
                <a:gd name="T12" fmla="*/ 19 w 175"/>
                <a:gd name="T13" fmla="*/ 32 h 36"/>
                <a:gd name="T14" fmla="*/ 56 w 175"/>
                <a:gd name="T15" fmla="*/ 36 h 36"/>
                <a:gd name="T16" fmla="*/ 92 w 175"/>
                <a:gd name="T17" fmla="*/ 36 h 36"/>
                <a:gd name="T18" fmla="*/ 145 w 175"/>
                <a:gd name="T19" fmla="*/ 27 h 36"/>
                <a:gd name="T20" fmla="*/ 162 w 175"/>
                <a:gd name="T21" fmla="*/ 17 h 36"/>
                <a:gd name="T22" fmla="*/ 175 w 175"/>
                <a:gd name="T23" fmla="*/ 0 h 36"/>
                <a:gd name="T24" fmla="*/ 175 w 175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5"/>
                <a:gd name="T40" fmla="*/ 0 h 36"/>
                <a:gd name="T41" fmla="*/ 175 w 175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5" h="36">
                  <a:moveTo>
                    <a:pt x="175" y="0"/>
                  </a:moveTo>
                  <a:lnTo>
                    <a:pt x="145" y="0"/>
                  </a:lnTo>
                  <a:lnTo>
                    <a:pt x="111" y="21"/>
                  </a:lnTo>
                  <a:lnTo>
                    <a:pt x="78" y="28"/>
                  </a:lnTo>
                  <a:lnTo>
                    <a:pt x="50" y="25"/>
                  </a:lnTo>
                  <a:lnTo>
                    <a:pt x="0" y="13"/>
                  </a:lnTo>
                  <a:lnTo>
                    <a:pt x="19" y="32"/>
                  </a:lnTo>
                  <a:lnTo>
                    <a:pt x="56" y="36"/>
                  </a:lnTo>
                  <a:lnTo>
                    <a:pt x="92" y="36"/>
                  </a:lnTo>
                  <a:lnTo>
                    <a:pt x="145" y="27"/>
                  </a:lnTo>
                  <a:lnTo>
                    <a:pt x="162" y="1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75"/>
            <p:cNvSpPr>
              <a:spLocks/>
            </p:cNvSpPr>
            <p:nvPr/>
          </p:nvSpPr>
          <p:spPr bwMode="auto">
            <a:xfrm>
              <a:off x="2783" y="1627"/>
              <a:ext cx="33" cy="16"/>
            </a:xfrm>
            <a:custGeom>
              <a:avLst/>
              <a:gdLst>
                <a:gd name="T0" fmla="*/ 0 w 67"/>
                <a:gd name="T1" fmla="*/ 0 h 32"/>
                <a:gd name="T2" fmla="*/ 31 w 67"/>
                <a:gd name="T3" fmla="*/ 7 h 32"/>
                <a:gd name="T4" fmla="*/ 67 w 67"/>
                <a:gd name="T5" fmla="*/ 32 h 32"/>
                <a:gd name="T6" fmla="*/ 44 w 67"/>
                <a:gd name="T7" fmla="*/ 30 h 32"/>
                <a:gd name="T8" fmla="*/ 21 w 67"/>
                <a:gd name="T9" fmla="*/ 13 h 32"/>
                <a:gd name="T10" fmla="*/ 0 w 67"/>
                <a:gd name="T11" fmla="*/ 0 h 32"/>
                <a:gd name="T12" fmla="*/ 0 w 67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32"/>
                <a:gd name="T23" fmla="*/ 67 w 67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32">
                  <a:moveTo>
                    <a:pt x="0" y="0"/>
                  </a:moveTo>
                  <a:lnTo>
                    <a:pt x="31" y="7"/>
                  </a:lnTo>
                  <a:lnTo>
                    <a:pt x="67" y="32"/>
                  </a:lnTo>
                  <a:lnTo>
                    <a:pt x="44" y="30"/>
                  </a:lnTo>
                  <a:lnTo>
                    <a:pt x="2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76"/>
            <p:cNvSpPr>
              <a:spLocks/>
            </p:cNvSpPr>
            <p:nvPr/>
          </p:nvSpPr>
          <p:spPr bwMode="auto">
            <a:xfrm>
              <a:off x="2701" y="1528"/>
              <a:ext cx="19" cy="19"/>
            </a:xfrm>
            <a:custGeom>
              <a:avLst/>
              <a:gdLst>
                <a:gd name="T0" fmla="*/ 38 w 38"/>
                <a:gd name="T1" fmla="*/ 8 h 38"/>
                <a:gd name="T2" fmla="*/ 11 w 38"/>
                <a:gd name="T3" fmla="*/ 21 h 38"/>
                <a:gd name="T4" fmla="*/ 0 w 38"/>
                <a:gd name="T5" fmla="*/ 38 h 38"/>
                <a:gd name="T6" fmla="*/ 5 w 38"/>
                <a:gd name="T7" fmla="*/ 19 h 38"/>
                <a:gd name="T8" fmla="*/ 24 w 38"/>
                <a:gd name="T9" fmla="*/ 4 h 38"/>
                <a:gd name="T10" fmla="*/ 38 w 38"/>
                <a:gd name="T11" fmla="*/ 0 h 38"/>
                <a:gd name="T12" fmla="*/ 38 w 38"/>
                <a:gd name="T13" fmla="*/ 8 h 38"/>
                <a:gd name="T14" fmla="*/ 38 w 38"/>
                <a:gd name="T15" fmla="*/ 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8"/>
                <a:gd name="T26" fmla="*/ 38 w 38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8">
                  <a:moveTo>
                    <a:pt x="38" y="8"/>
                  </a:moveTo>
                  <a:lnTo>
                    <a:pt x="11" y="21"/>
                  </a:lnTo>
                  <a:lnTo>
                    <a:pt x="0" y="38"/>
                  </a:lnTo>
                  <a:lnTo>
                    <a:pt x="5" y="19"/>
                  </a:lnTo>
                  <a:lnTo>
                    <a:pt x="24" y="4"/>
                  </a:lnTo>
                  <a:lnTo>
                    <a:pt x="38" y="0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77"/>
            <p:cNvSpPr>
              <a:spLocks/>
            </p:cNvSpPr>
            <p:nvPr/>
          </p:nvSpPr>
          <p:spPr bwMode="auto">
            <a:xfrm>
              <a:off x="2702" y="1519"/>
              <a:ext cx="14" cy="9"/>
            </a:xfrm>
            <a:custGeom>
              <a:avLst/>
              <a:gdLst>
                <a:gd name="T0" fmla="*/ 22 w 28"/>
                <a:gd name="T1" fmla="*/ 7 h 17"/>
                <a:gd name="T2" fmla="*/ 0 w 28"/>
                <a:gd name="T3" fmla="*/ 17 h 17"/>
                <a:gd name="T4" fmla="*/ 13 w 28"/>
                <a:gd name="T5" fmla="*/ 0 h 17"/>
                <a:gd name="T6" fmla="*/ 28 w 28"/>
                <a:gd name="T7" fmla="*/ 2 h 17"/>
                <a:gd name="T8" fmla="*/ 22 w 28"/>
                <a:gd name="T9" fmla="*/ 7 h 17"/>
                <a:gd name="T10" fmla="*/ 22 w 28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7"/>
                <a:gd name="T20" fmla="*/ 28 w 2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7">
                  <a:moveTo>
                    <a:pt x="22" y="7"/>
                  </a:moveTo>
                  <a:lnTo>
                    <a:pt x="0" y="17"/>
                  </a:lnTo>
                  <a:lnTo>
                    <a:pt x="13" y="0"/>
                  </a:lnTo>
                  <a:lnTo>
                    <a:pt x="28" y="2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78"/>
            <p:cNvSpPr>
              <a:spLocks/>
            </p:cNvSpPr>
            <p:nvPr/>
          </p:nvSpPr>
          <p:spPr bwMode="auto">
            <a:xfrm>
              <a:off x="2860" y="1443"/>
              <a:ext cx="216" cy="186"/>
            </a:xfrm>
            <a:custGeom>
              <a:avLst/>
              <a:gdLst>
                <a:gd name="T0" fmla="*/ 386 w 431"/>
                <a:gd name="T1" fmla="*/ 72 h 370"/>
                <a:gd name="T2" fmla="*/ 317 w 431"/>
                <a:gd name="T3" fmla="*/ 70 h 370"/>
                <a:gd name="T4" fmla="*/ 253 w 431"/>
                <a:gd name="T5" fmla="*/ 59 h 370"/>
                <a:gd name="T6" fmla="*/ 186 w 431"/>
                <a:gd name="T7" fmla="*/ 62 h 370"/>
                <a:gd name="T8" fmla="*/ 125 w 431"/>
                <a:gd name="T9" fmla="*/ 99 h 370"/>
                <a:gd name="T10" fmla="*/ 125 w 431"/>
                <a:gd name="T11" fmla="*/ 121 h 370"/>
                <a:gd name="T12" fmla="*/ 156 w 431"/>
                <a:gd name="T13" fmla="*/ 112 h 370"/>
                <a:gd name="T14" fmla="*/ 181 w 431"/>
                <a:gd name="T15" fmla="*/ 99 h 370"/>
                <a:gd name="T16" fmla="*/ 226 w 431"/>
                <a:gd name="T17" fmla="*/ 97 h 370"/>
                <a:gd name="T18" fmla="*/ 181 w 431"/>
                <a:gd name="T19" fmla="*/ 104 h 370"/>
                <a:gd name="T20" fmla="*/ 131 w 431"/>
                <a:gd name="T21" fmla="*/ 135 h 370"/>
                <a:gd name="T22" fmla="*/ 118 w 431"/>
                <a:gd name="T23" fmla="*/ 157 h 370"/>
                <a:gd name="T24" fmla="*/ 137 w 431"/>
                <a:gd name="T25" fmla="*/ 157 h 370"/>
                <a:gd name="T26" fmla="*/ 146 w 431"/>
                <a:gd name="T27" fmla="*/ 175 h 370"/>
                <a:gd name="T28" fmla="*/ 175 w 431"/>
                <a:gd name="T29" fmla="*/ 197 h 370"/>
                <a:gd name="T30" fmla="*/ 165 w 431"/>
                <a:gd name="T31" fmla="*/ 268 h 370"/>
                <a:gd name="T32" fmla="*/ 122 w 431"/>
                <a:gd name="T33" fmla="*/ 370 h 370"/>
                <a:gd name="T34" fmla="*/ 82 w 431"/>
                <a:gd name="T35" fmla="*/ 308 h 370"/>
                <a:gd name="T36" fmla="*/ 57 w 431"/>
                <a:gd name="T37" fmla="*/ 310 h 370"/>
                <a:gd name="T38" fmla="*/ 25 w 431"/>
                <a:gd name="T39" fmla="*/ 332 h 370"/>
                <a:gd name="T40" fmla="*/ 15 w 431"/>
                <a:gd name="T41" fmla="*/ 357 h 370"/>
                <a:gd name="T42" fmla="*/ 0 w 431"/>
                <a:gd name="T43" fmla="*/ 302 h 370"/>
                <a:gd name="T44" fmla="*/ 8 w 431"/>
                <a:gd name="T45" fmla="*/ 203 h 370"/>
                <a:gd name="T46" fmla="*/ 27 w 431"/>
                <a:gd name="T47" fmla="*/ 152 h 370"/>
                <a:gd name="T48" fmla="*/ 23 w 431"/>
                <a:gd name="T49" fmla="*/ 89 h 370"/>
                <a:gd name="T50" fmla="*/ 32 w 431"/>
                <a:gd name="T51" fmla="*/ 72 h 370"/>
                <a:gd name="T52" fmla="*/ 55 w 431"/>
                <a:gd name="T53" fmla="*/ 80 h 370"/>
                <a:gd name="T54" fmla="*/ 87 w 431"/>
                <a:gd name="T55" fmla="*/ 49 h 370"/>
                <a:gd name="T56" fmla="*/ 114 w 431"/>
                <a:gd name="T57" fmla="*/ 32 h 370"/>
                <a:gd name="T58" fmla="*/ 165 w 431"/>
                <a:gd name="T59" fmla="*/ 11 h 370"/>
                <a:gd name="T60" fmla="*/ 215 w 431"/>
                <a:gd name="T61" fmla="*/ 2 h 370"/>
                <a:gd name="T62" fmla="*/ 279 w 431"/>
                <a:gd name="T63" fmla="*/ 0 h 370"/>
                <a:gd name="T64" fmla="*/ 359 w 431"/>
                <a:gd name="T65" fmla="*/ 13 h 370"/>
                <a:gd name="T66" fmla="*/ 431 w 431"/>
                <a:gd name="T67" fmla="*/ 53 h 370"/>
                <a:gd name="T68" fmla="*/ 386 w 431"/>
                <a:gd name="T69" fmla="*/ 72 h 370"/>
                <a:gd name="T70" fmla="*/ 386 w 431"/>
                <a:gd name="T71" fmla="*/ 72 h 3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1"/>
                <a:gd name="T109" fmla="*/ 0 h 370"/>
                <a:gd name="T110" fmla="*/ 431 w 431"/>
                <a:gd name="T111" fmla="*/ 370 h 3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1" h="370">
                  <a:moveTo>
                    <a:pt x="386" y="72"/>
                  </a:moveTo>
                  <a:lnTo>
                    <a:pt x="317" y="70"/>
                  </a:lnTo>
                  <a:lnTo>
                    <a:pt x="253" y="59"/>
                  </a:lnTo>
                  <a:lnTo>
                    <a:pt x="186" y="62"/>
                  </a:lnTo>
                  <a:lnTo>
                    <a:pt x="125" y="99"/>
                  </a:lnTo>
                  <a:lnTo>
                    <a:pt x="125" y="121"/>
                  </a:lnTo>
                  <a:lnTo>
                    <a:pt x="156" y="112"/>
                  </a:lnTo>
                  <a:lnTo>
                    <a:pt x="181" y="99"/>
                  </a:lnTo>
                  <a:lnTo>
                    <a:pt x="226" y="97"/>
                  </a:lnTo>
                  <a:lnTo>
                    <a:pt x="181" y="104"/>
                  </a:lnTo>
                  <a:lnTo>
                    <a:pt x="131" y="135"/>
                  </a:lnTo>
                  <a:lnTo>
                    <a:pt x="118" y="157"/>
                  </a:lnTo>
                  <a:lnTo>
                    <a:pt x="137" y="157"/>
                  </a:lnTo>
                  <a:lnTo>
                    <a:pt x="146" y="175"/>
                  </a:lnTo>
                  <a:lnTo>
                    <a:pt x="175" y="197"/>
                  </a:lnTo>
                  <a:lnTo>
                    <a:pt x="165" y="268"/>
                  </a:lnTo>
                  <a:lnTo>
                    <a:pt x="122" y="370"/>
                  </a:lnTo>
                  <a:lnTo>
                    <a:pt x="82" y="308"/>
                  </a:lnTo>
                  <a:lnTo>
                    <a:pt x="57" y="310"/>
                  </a:lnTo>
                  <a:lnTo>
                    <a:pt x="25" y="332"/>
                  </a:lnTo>
                  <a:lnTo>
                    <a:pt x="15" y="357"/>
                  </a:lnTo>
                  <a:lnTo>
                    <a:pt x="0" y="302"/>
                  </a:lnTo>
                  <a:lnTo>
                    <a:pt x="8" y="203"/>
                  </a:lnTo>
                  <a:lnTo>
                    <a:pt x="27" y="152"/>
                  </a:lnTo>
                  <a:lnTo>
                    <a:pt x="23" y="89"/>
                  </a:lnTo>
                  <a:lnTo>
                    <a:pt x="32" y="72"/>
                  </a:lnTo>
                  <a:lnTo>
                    <a:pt x="55" y="80"/>
                  </a:lnTo>
                  <a:lnTo>
                    <a:pt x="87" y="49"/>
                  </a:lnTo>
                  <a:lnTo>
                    <a:pt x="114" y="32"/>
                  </a:lnTo>
                  <a:lnTo>
                    <a:pt x="165" y="11"/>
                  </a:lnTo>
                  <a:lnTo>
                    <a:pt x="215" y="2"/>
                  </a:lnTo>
                  <a:lnTo>
                    <a:pt x="279" y="0"/>
                  </a:lnTo>
                  <a:lnTo>
                    <a:pt x="359" y="13"/>
                  </a:lnTo>
                  <a:lnTo>
                    <a:pt x="431" y="53"/>
                  </a:lnTo>
                  <a:lnTo>
                    <a:pt x="38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79"/>
            <p:cNvSpPr>
              <a:spLocks/>
            </p:cNvSpPr>
            <p:nvPr/>
          </p:nvSpPr>
          <p:spPr bwMode="auto">
            <a:xfrm>
              <a:off x="2919" y="1473"/>
              <a:ext cx="152" cy="82"/>
            </a:xfrm>
            <a:custGeom>
              <a:avLst/>
              <a:gdLst>
                <a:gd name="T0" fmla="*/ 0 w 304"/>
                <a:gd name="T1" fmla="*/ 100 h 163"/>
                <a:gd name="T2" fmla="*/ 21 w 304"/>
                <a:gd name="T3" fmla="*/ 79 h 163"/>
                <a:gd name="T4" fmla="*/ 53 w 304"/>
                <a:gd name="T5" fmla="*/ 70 h 163"/>
                <a:gd name="T6" fmla="*/ 82 w 304"/>
                <a:gd name="T7" fmla="*/ 55 h 163"/>
                <a:gd name="T8" fmla="*/ 131 w 304"/>
                <a:gd name="T9" fmla="*/ 51 h 163"/>
                <a:gd name="T10" fmla="*/ 177 w 304"/>
                <a:gd name="T11" fmla="*/ 51 h 163"/>
                <a:gd name="T12" fmla="*/ 194 w 304"/>
                <a:gd name="T13" fmla="*/ 38 h 163"/>
                <a:gd name="T14" fmla="*/ 196 w 304"/>
                <a:gd name="T15" fmla="*/ 0 h 163"/>
                <a:gd name="T16" fmla="*/ 296 w 304"/>
                <a:gd name="T17" fmla="*/ 0 h 163"/>
                <a:gd name="T18" fmla="*/ 304 w 304"/>
                <a:gd name="T19" fmla="*/ 70 h 163"/>
                <a:gd name="T20" fmla="*/ 256 w 304"/>
                <a:gd name="T21" fmla="*/ 163 h 163"/>
                <a:gd name="T22" fmla="*/ 205 w 304"/>
                <a:gd name="T23" fmla="*/ 144 h 163"/>
                <a:gd name="T24" fmla="*/ 148 w 304"/>
                <a:gd name="T25" fmla="*/ 154 h 163"/>
                <a:gd name="T26" fmla="*/ 85 w 304"/>
                <a:gd name="T27" fmla="*/ 138 h 163"/>
                <a:gd name="T28" fmla="*/ 144 w 304"/>
                <a:gd name="T29" fmla="*/ 137 h 163"/>
                <a:gd name="T30" fmla="*/ 186 w 304"/>
                <a:gd name="T31" fmla="*/ 119 h 163"/>
                <a:gd name="T32" fmla="*/ 175 w 304"/>
                <a:gd name="T33" fmla="*/ 110 h 163"/>
                <a:gd name="T34" fmla="*/ 140 w 304"/>
                <a:gd name="T35" fmla="*/ 108 h 163"/>
                <a:gd name="T36" fmla="*/ 118 w 304"/>
                <a:gd name="T37" fmla="*/ 97 h 163"/>
                <a:gd name="T38" fmla="*/ 137 w 304"/>
                <a:gd name="T39" fmla="*/ 95 h 163"/>
                <a:gd name="T40" fmla="*/ 137 w 304"/>
                <a:gd name="T41" fmla="*/ 79 h 163"/>
                <a:gd name="T42" fmla="*/ 127 w 304"/>
                <a:gd name="T43" fmla="*/ 72 h 163"/>
                <a:gd name="T44" fmla="*/ 127 w 304"/>
                <a:gd name="T45" fmla="*/ 60 h 163"/>
                <a:gd name="T46" fmla="*/ 101 w 304"/>
                <a:gd name="T47" fmla="*/ 64 h 163"/>
                <a:gd name="T48" fmla="*/ 70 w 304"/>
                <a:gd name="T49" fmla="*/ 72 h 163"/>
                <a:gd name="T50" fmla="*/ 55 w 304"/>
                <a:gd name="T51" fmla="*/ 78 h 163"/>
                <a:gd name="T52" fmla="*/ 59 w 304"/>
                <a:gd name="T53" fmla="*/ 87 h 163"/>
                <a:gd name="T54" fmla="*/ 83 w 304"/>
                <a:gd name="T55" fmla="*/ 93 h 163"/>
                <a:gd name="T56" fmla="*/ 102 w 304"/>
                <a:gd name="T57" fmla="*/ 98 h 163"/>
                <a:gd name="T58" fmla="*/ 82 w 304"/>
                <a:gd name="T59" fmla="*/ 104 h 163"/>
                <a:gd name="T60" fmla="*/ 47 w 304"/>
                <a:gd name="T61" fmla="*/ 95 h 163"/>
                <a:gd name="T62" fmla="*/ 4 w 304"/>
                <a:gd name="T63" fmla="*/ 110 h 163"/>
                <a:gd name="T64" fmla="*/ 0 w 304"/>
                <a:gd name="T65" fmla="*/ 100 h 163"/>
                <a:gd name="T66" fmla="*/ 0 w 304"/>
                <a:gd name="T67" fmla="*/ 100 h 1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163"/>
                <a:gd name="T104" fmla="*/ 304 w 304"/>
                <a:gd name="T105" fmla="*/ 163 h 1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163">
                  <a:moveTo>
                    <a:pt x="0" y="100"/>
                  </a:moveTo>
                  <a:lnTo>
                    <a:pt x="21" y="79"/>
                  </a:lnTo>
                  <a:lnTo>
                    <a:pt x="53" y="70"/>
                  </a:lnTo>
                  <a:lnTo>
                    <a:pt x="82" y="55"/>
                  </a:lnTo>
                  <a:lnTo>
                    <a:pt x="131" y="51"/>
                  </a:lnTo>
                  <a:lnTo>
                    <a:pt x="177" y="51"/>
                  </a:lnTo>
                  <a:lnTo>
                    <a:pt x="194" y="38"/>
                  </a:lnTo>
                  <a:lnTo>
                    <a:pt x="196" y="0"/>
                  </a:lnTo>
                  <a:lnTo>
                    <a:pt x="296" y="0"/>
                  </a:lnTo>
                  <a:lnTo>
                    <a:pt x="304" y="70"/>
                  </a:lnTo>
                  <a:lnTo>
                    <a:pt x="256" y="163"/>
                  </a:lnTo>
                  <a:lnTo>
                    <a:pt x="205" y="144"/>
                  </a:lnTo>
                  <a:lnTo>
                    <a:pt x="148" y="154"/>
                  </a:lnTo>
                  <a:lnTo>
                    <a:pt x="85" y="138"/>
                  </a:lnTo>
                  <a:lnTo>
                    <a:pt x="144" y="137"/>
                  </a:lnTo>
                  <a:lnTo>
                    <a:pt x="186" y="119"/>
                  </a:lnTo>
                  <a:lnTo>
                    <a:pt x="175" y="110"/>
                  </a:lnTo>
                  <a:lnTo>
                    <a:pt x="140" y="108"/>
                  </a:lnTo>
                  <a:lnTo>
                    <a:pt x="118" y="97"/>
                  </a:lnTo>
                  <a:lnTo>
                    <a:pt x="137" y="95"/>
                  </a:lnTo>
                  <a:lnTo>
                    <a:pt x="137" y="79"/>
                  </a:lnTo>
                  <a:lnTo>
                    <a:pt x="127" y="72"/>
                  </a:lnTo>
                  <a:lnTo>
                    <a:pt x="127" y="60"/>
                  </a:lnTo>
                  <a:lnTo>
                    <a:pt x="101" y="64"/>
                  </a:lnTo>
                  <a:lnTo>
                    <a:pt x="70" y="72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83" y="93"/>
                  </a:lnTo>
                  <a:lnTo>
                    <a:pt x="102" y="98"/>
                  </a:lnTo>
                  <a:lnTo>
                    <a:pt x="82" y="104"/>
                  </a:lnTo>
                  <a:lnTo>
                    <a:pt x="47" y="95"/>
                  </a:lnTo>
                  <a:lnTo>
                    <a:pt x="4" y="11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80"/>
            <p:cNvSpPr>
              <a:spLocks/>
            </p:cNvSpPr>
            <p:nvPr/>
          </p:nvSpPr>
          <p:spPr bwMode="auto">
            <a:xfrm>
              <a:off x="2969" y="1503"/>
              <a:ext cx="9" cy="18"/>
            </a:xfrm>
            <a:custGeom>
              <a:avLst/>
              <a:gdLst>
                <a:gd name="T0" fmla="*/ 9 w 19"/>
                <a:gd name="T1" fmla="*/ 0 h 37"/>
                <a:gd name="T2" fmla="*/ 9 w 19"/>
                <a:gd name="T3" fmla="*/ 19 h 37"/>
                <a:gd name="T4" fmla="*/ 19 w 19"/>
                <a:gd name="T5" fmla="*/ 37 h 37"/>
                <a:gd name="T6" fmla="*/ 11 w 19"/>
                <a:gd name="T7" fmla="*/ 37 h 37"/>
                <a:gd name="T8" fmla="*/ 2 w 19"/>
                <a:gd name="T9" fmla="*/ 19 h 37"/>
                <a:gd name="T10" fmla="*/ 0 w 19"/>
                <a:gd name="T11" fmla="*/ 0 h 37"/>
                <a:gd name="T12" fmla="*/ 9 w 19"/>
                <a:gd name="T13" fmla="*/ 0 h 37"/>
                <a:gd name="T14" fmla="*/ 9 w 19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37"/>
                <a:gd name="T26" fmla="*/ 19 w 19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37">
                  <a:moveTo>
                    <a:pt x="9" y="0"/>
                  </a:moveTo>
                  <a:lnTo>
                    <a:pt x="9" y="19"/>
                  </a:lnTo>
                  <a:lnTo>
                    <a:pt x="19" y="37"/>
                  </a:lnTo>
                  <a:lnTo>
                    <a:pt x="11" y="37"/>
                  </a:lnTo>
                  <a:lnTo>
                    <a:pt x="2" y="19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81"/>
            <p:cNvSpPr>
              <a:spLocks/>
            </p:cNvSpPr>
            <p:nvPr/>
          </p:nvSpPr>
          <p:spPr bwMode="auto">
            <a:xfrm>
              <a:off x="2767" y="1696"/>
              <a:ext cx="61" cy="52"/>
            </a:xfrm>
            <a:custGeom>
              <a:avLst/>
              <a:gdLst>
                <a:gd name="T0" fmla="*/ 0 w 121"/>
                <a:gd name="T1" fmla="*/ 12 h 105"/>
                <a:gd name="T2" fmla="*/ 26 w 121"/>
                <a:gd name="T3" fmla="*/ 31 h 105"/>
                <a:gd name="T4" fmla="*/ 64 w 121"/>
                <a:gd name="T5" fmla="*/ 74 h 105"/>
                <a:gd name="T6" fmla="*/ 121 w 121"/>
                <a:gd name="T7" fmla="*/ 105 h 105"/>
                <a:gd name="T8" fmla="*/ 106 w 121"/>
                <a:gd name="T9" fmla="*/ 80 h 105"/>
                <a:gd name="T10" fmla="*/ 91 w 121"/>
                <a:gd name="T11" fmla="*/ 67 h 105"/>
                <a:gd name="T12" fmla="*/ 74 w 121"/>
                <a:gd name="T13" fmla="*/ 63 h 105"/>
                <a:gd name="T14" fmla="*/ 61 w 121"/>
                <a:gd name="T15" fmla="*/ 16 h 105"/>
                <a:gd name="T16" fmla="*/ 28 w 121"/>
                <a:gd name="T17" fmla="*/ 12 h 105"/>
                <a:gd name="T18" fmla="*/ 0 w 121"/>
                <a:gd name="T19" fmla="*/ 0 h 105"/>
                <a:gd name="T20" fmla="*/ 0 w 121"/>
                <a:gd name="T21" fmla="*/ 12 h 105"/>
                <a:gd name="T22" fmla="*/ 0 w 121"/>
                <a:gd name="T23" fmla="*/ 12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"/>
                <a:gd name="T37" fmla="*/ 0 h 105"/>
                <a:gd name="T38" fmla="*/ 121 w 121"/>
                <a:gd name="T39" fmla="*/ 105 h 1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" h="105">
                  <a:moveTo>
                    <a:pt x="0" y="12"/>
                  </a:moveTo>
                  <a:lnTo>
                    <a:pt x="26" y="31"/>
                  </a:lnTo>
                  <a:lnTo>
                    <a:pt x="64" y="74"/>
                  </a:lnTo>
                  <a:lnTo>
                    <a:pt x="121" y="105"/>
                  </a:lnTo>
                  <a:lnTo>
                    <a:pt x="106" y="80"/>
                  </a:lnTo>
                  <a:lnTo>
                    <a:pt x="91" y="67"/>
                  </a:lnTo>
                  <a:lnTo>
                    <a:pt x="74" y="63"/>
                  </a:lnTo>
                  <a:lnTo>
                    <a:pt x="61" y="16"/>
                  </a:lnTo>
                  <a:lnTo>
                    <a:pt x="28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82"/>
            <p:cNvSpPr>
              <a:spLocks/>
            </p:cNvSpPr>
            <p:nvPr/>
          </p:nvSpPr>
          <p:spPr bwMode="auto">
            <a:xfrm>
              <a:off x="2849" y="1728"/>
              <a:ext cx="82" cy="32"/>
            </a:xfrm>
            <a:custGeom>
              <a:avLst/>
              <a:gdLst>
                <a:gd name="T0" fmla="*/ 0 w 164"/>
                <a:gd name="T1" fmla="*/ 57 h 65"/>
                <a:gd name="T2" fmla="*/ 44 w 164"/>
                <a:gd name="T3" fmla="*/ 57 h 65"/>
                <a:gd name="T4" fmla="*/ 76 w 164"/>
                <a:gd name="T5" fmla="*/ 36 h 65"/>
                <a:gd name="T6" fmla="*/ 53 w 164"/>
                <a:gd name="T7" fmla="*/ 34 h 65"/>
                <a:gd name="T8" fmla="*/ 82 w 164"/>
                <a:gd name="T9" fmla="*/ 27 h 65"/>
                <a:gd name="T10" fmla="*/ 90 w 164"/>
                <a:gd name="T11" fmla="*/ 10 h 65"/>
                <a:gd name="T12" fmla="*/ 91 w 164"/>
                <a:gd name="T13" fmla="*/ 23 h 65"/>
                <a:gd name="T14" fmla="*/ 112 w 164"/>
                <a:gd name="T15" fmla="*/ 23 h 65"/>
                <a:gd name="T16" fmla="*/ 137 w 164"/>
                <a:gd name="T17" fmla="*/ 0 h 65"/>
                <a:gd name="T18" fmla="*/ 164 w 164"/>
                <a:gd name="T19" fmla="*/ 6 h 65"/>
                <a:gd name="T20" fmla="*/ 126 w 164"/>
                <a:gd name="T21" fmla="*/ 32 h 65"/>
                <a:gd name="T22" fmla="*/ 74 w 164"/>
                <a:gd name="T23" fmla="*/ 57 h 65"/>
                <a:gd name="T24" fmla="*/ 36 w 164"/>
                <a:gd name="T25" fmla="*/ 65 h 65"/>
                <a:gd name="T26" fmla="*/ 0 w 164"/>
                <a:gd name="T27" fmla="*/ 57 h 65"/>
                <a:gd name="T28" fmla="*/ 0 w 164"/>
                <a:gd name="T29" fmla="*/ 5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65"/>
                <a:gd name="T47" fmla="*/ 164 w 164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65">
                  <a:moveTo>
                    <a:pt x="0" y="57"/>
                  </a:moveTo>
                  <a:lnTo>
                    <a:pt x="44" y="57"/>
                  </a:lnTo>
                  <a:lnTo>
                    <a:pt x="76" y="36"/>
                  </a:lnTo>
                  <a:lnTo>
                    <a:pt x="53" y="34"/>
                  </a:lnTo>
                  <a:lnTo>
                    <a:pt x="82" y="27"/>
                  </a:lnTo>
                  <a:lnTo>
                    <a:pt x="90" y="10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37" y="0"/>
                  </a:lnTo>
                  <a:lnTo>
                    <a:pt x="164" y="6"/>
                  </a:lnTo>
                  <a:lnTo>
                    <a:pt x="126" y="32"/>
                  </a:lnTo>
                  <a:lnTo>
                    <a:pt x="74" y="57"/>
                  </a:lnTo>
                  <a:lnTo>
                    <a:pt x="36" y="6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83"/>
            <p:cNvSpPr>
              <a:spLocks/>
            </p:cNvSpPr>
            <p:nvPr/>
          </p:nvSpPr>
          <p:spPr bwMode="auto">
            <a:xfrm>
              <a:off x="2699" y="1591"/>
              <a:ext cx="87" cy="168"/>
            </a:xfrm>
            <a:custGeom>
              <a:avLst/>
              <a:gdLst>
                <a:gd name="T0" fmla="*/ 175 w 175"/>
                <a:gd name="T1" fmla="*/ 0 h 337"/>
                <a:gd name="T2" fmla="*/ 123 w 175"/>
                <a:gd name="T3" fmla="*/ 42 h 337"/>
                <a:gd name="T4" fmla="*/ 82 w 175"/>
                <a:gd name="T5" fmla="*/ 93 h 337"/>
                <a:gd name="T6" fmla="*/ 74 w 175"/>
                <a:gd name="T7" fmla="*/ 118 h 337"/>
                <a:gd name="T8" fmla="*/ 74 w 175"/>
                <a:gd name="T9" fmla="*/ 175 h 337"/>
                <a:gd name="T10" fmla="*/ 108 w 175"/>
                <a:gd name="T11" fmla="*/ 278 h 337"/>
                <a:gd name="T12" fmla="*/ 112 w 175"/>
                <a:gd name="T13" fmla="*/ 337 h 337"/>
                <a:gd name="T14" fmla="*/ 74 w 175"/>
                <a:gd name="T15" fmla="*/ 285 h 337"/>
                <a:gd name="T16" fmla="*/ 47 w 175"/>
                <a:gd name="T17" fmla="*/ 225 h 337"/>
                <a:gd name="T18" fmla="*/ 34 w 175"/>
                <a:gd name="T19" fmla="*/ 175 h 337"/>
                <a:gd name="T20" fmla="*/ 25 w 175"/>
                <a:gd name="T21" fmla="*/ 116 h 337"/>
                <a:gd name="T22" fmla="*/ 6 w 175"/>
                <a:gd name="T23" fmla="*/ 97 h 337"/>
                <a:gd name="T24" fmla="*/ 0 w 175"/>
                <a:gd name="T25" fmla="*/ 76 h 337"/>
                <a:gd name="T26" fmla="*/ 42 w 175"/>
                <a:gd name="T27" fmla="*/ 46 h 337"/>
                <a:gd name="T28" fmla="*/ 74 w 175"/>
                <a:gd name="T29" fmla="*/ 33 h 337"/>
                <a:gd name="T30" fmla="*/ 108 w 175"/>
                <a:gd name="T31" fmla="*/ 21 h 337"/>
                <a:gd name="T32" fmla="*/ 139 w 175"/>
                <a:gd name="T33" fmla="*/ 6 h 337"/>
                <a:gd name="T34" fmla="*/ 175 w 175"/>
                <a:gd name="T35" fmla="*/ 0 h 337"/>
                <a:gd name="T36" fmla="*/ 175 w 175"/>
                <a:gd name="T37" fmla="*/ 0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337"/>
                <a:gd name="T59" fmla="*/ 175 w 175"/>
                <a:gd name="T60" fmla="*/ 337 h 3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337">
                  <a:moveTo>
                    <a:pt x="175" y="0"/>
                  </a:moveTo>
                  <a:lnTo>
                    <a:pt x="123" y="42"/>
                  </a:lnTo>
                  <a:lnTo>
                    <a:pt x="82" y="93"/>
                  </a:lnTo>
                  <a:lnTo>
                    <a:pt x="74" y="118"/>
                  </a:lnTo>
                  <a:lnTo>
                    <a:pt x="74" y="175"/>
                  </a:lnTo>
                  <a:lnTo>
                    <a:pt x="108" y="278"/>
                  </a:lnTo>
                  <a:lnTo>
                    <a:pt x="112" y="337"/>
                  </a:lnTo>
                  <a:lnTo>
                    <a:pt x="74" y="285"/>
                  </a:lnTo>
                  <a:lnTo>
                    <a:pt x="47" y="225"/>
                  </a:lnTo>
                  <a:lnTo>
                    <a:pt x="34" y="175"/>
                  </a:lnTo>
                  <a:lnTo>
                    <a:pt x="25" y="116"/>
                  </a:lnTo>
                  <a:lnTo>
                    <a:pt x="6" y="97"/>
                  </a:lnTo>
                  <a:lnTo>
                    <a:pt x="0" y="76"/>
                  </a:lnTo>
                  <a:lnTo>
                    <a:pt x="42" y="46"/>
                  </a:lnTo>
                  <a:lnTo>
                    <a:pt x="74" y="33"/>
                  </a:lnTo>
                  <a:lnTo>
                    <a:pt x="108" y="21"/>
                  </a:lnTo>
                  <a:lnTo>
                    <a:pt x="139" y="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84"/>
            <p:cNvSpPr>
              <a:spLocks/>
            </p:cNvSpPr>
            <p:nvPr/>
          </p:nvSpPr>
          <p:spPr bwMode="auto">
            <a:xfrm>
              <a:off x="2759" y="1686"/>
              <a:ext cx="11" cy="26"/>
            </a:xfrm>
            <a:custGeom>
              <a:avLst/>
              <a:gdLst>
                <a:gd name="T0" fmla="*/ 21 w 22"/>
                <a:gd name="T1" fmla="*/ 0 h 54"/>
                <a:gd name="T2" fmla="*/ 0 w 22"/>
                <a:gd name="T3" fmla="*/ 8 h 54"/>
                <a:gd name="T4" fmla="*/ 2 w 22"/>
                <a:gd name="T5" fmla="*/ 54 h 54"/>
                <a:gd name="T6" fmla="*/ 22 w 22"/>
                <a:gd name="T7" fmla="*/ 27 h 54"/>
                <a:gd name="T8" fmla="*/ 21 w 22"/>
                <a:gd name="T9" fmla="*/ 0 h 54"/>
                <a:gd name="T10" fmla="*/ 21 w 2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4"/>
                <a:gd name="T20" fmla="*/ 22 w 2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4">
                  <a:moveTo>
                    <a:pt x="21" y="0"/>
                  </a:moveTo>
                  <a:lnTo>
                    <a:pt x="0" y="8"/>
                  </a:lnTo>
                  <a:lnTo>
                    <a:pt x="2" y="54"/>
                  </a:lnTo>
                  <a:lnTo>
                    <a:pt x="22" y="2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85"/>
            <p:cNvSpPr>
              <a:spLocks/>
            </p:cNvSpPr>
            <p:nvPr/>
          </p:nvSpPr>
          <p:spPr bwMode="auto">
            <a:xfrm>
              <a:off x="2692" y="1083"/>
              <a:ext cx="576" cy="856"/>
            </a:xfrm>
            <a:custGeom>
              <a:avLst/>
              <a:gdLst>
                <a:gd name="T0" fmla="*/ 414 w 1151"/>
                <a:gd name="T1" fmla="*/ 371 h 1713"/>
                <a:gd name="T2" fmla="*/ 556 w 1151"/>
                <a:gd name="T3" fmla="*/ 352 h 1713"/>
                <a:gd name="T4" fmla="*/ 670 w 1151"/>
                <a:gd name="T5" fmla="*/ 371 h 1713"/>
                <a:gd name="T6" fmla="*/ 680 w 1151"/>
                <a:gd name="T7" fmla="*/ 491 h 1713"/>
                <a:gd name="T8" fmla="*/ 606 w 1151"/>
                <a:gd name="T9" fmla="*/ 601 h 1713"/>
                <a:gd name="T10" fmla="*/ 707 w 1151"/>
                <a:gd name="T11" fmla="*/ 668 h 1713"/>
                <a:gd name="T12" fmla="*/ 707 w 1151"/>
                <a:gd name="T13" fmla="*/ 763 h 1713"/>
                <a:gd name="T14" fmla="*/ 699 w 1151"/>
                <a:gd name="T15" fmla="*/ 968 h 1713"/>
                <a:gd name="T16" fmla="*/ 756 w 1151"/>
                <a:gd name="T17" fmla="*/ 1067 h 1713"/>
                <a:gd name="T18" fmla="*/ 758 w 1151"/>
                <a:gd name="T19" fmla="*/ 1223 h 1713"/>
                <a:gd name="T20" fmla="*/ 684 w 1151"/>
                <a:gd name="T21" fmla="*/ 1403 h 1713"/>
                <a:gd name="T22" fmla="*/ 602 w 1151"/>
                <a:gd name="T23" fmla="*/ 1451 h 1713"/>
                <a:gd name="T24" fmla="*/ 467 w 1151"/>
                <a:gd name="T25" fmla="*/ 1607 h 1713"/>
                <a:gd name="T26" fmla="*/ 389 w 1151"/>
                <a:gd name="T27" fmla="*/ 1631 h 1713"/>
                <a:gd name="T28" fmla="*/ 315 w 1151"/>
                <a:gd name="T29" fmla="*/ 1631 h 1713"/>
                <a:gd name="T30" fmla="*/ 224 w 1151"/>
                <a:gd name="T31" fmla="*/ 1589 h 1713"/>
                <a:gd name="T32" fmla="*/ 300 w 1151"/>
                <a:gd name="T33" fmla="*/ 1643 h 1713"/>
                <a:gd name="T34" fmla="*/ 330 w 1151"/>
                <a:gd name="T35" fmla="*/ 1648 h 1713"/>
                <a:gd name="T36" fmla="*/ 372 w 1151"/>
                <a:gd name="T37" fmla="*/ 1684 h 1713"/>
                <a:gd name="T38" fmla="*/ 357 w 1151"/>
                <a:gd name="T39" fmla="*/ 1652 h 1713"/>
                <a:gd name="T40" fmla="*/ 435 w 1151"/>
                <a:gd name="T41" fmla="*/ 1656 h 1713"/>
                <a:gd name="T42" fmla="*/ 404 w 1151"/>
                <a:gd name="T43" fmla="*/ 1713 h 1713"/>
                <a:gd name="T44" fmla="*/ 522 w 1151"/>
                <a:gd name="T45" fmla="*/ 1646 h 1713"/>
                <a:gd name="T46" fmla="*/ 674 w 1151"/>
                <a:gd name="T47" fmla="*/ 1595 h 1713"/>
                <a:gd name="T48" fmla="*/ 792 w 1151"/>
                <a:gd name="T49" fmla="*/ 1527 h 1713"/>
                <a:gd name="T50" fmla="*/ 948 w 1151"/>
                <a:gd name="T51" fmla="*/ 1384 h 1713"/>
                <a:gd name="T52" fmla="*/ 1011 w 1151"/>
                <a:gd name="T53" fmla="*/ 1300 h 1713"/>
                <a:gd name="T54" fmla="*/ 1018 w 1151"/>
                <a:gd name="T55" fmla="*/ 1255 h 1713"/>
                <a:gd name="T56" fmla="*/ 1022 w 1151"/>
                <a:gd name="T57" fmla="*/ 1036 h 1713"/>
                <a:gd name="T58" fmla="*/ 1075 w 1151"/>
                <a:gd name="T59" fmla="*/ 1004 h 1713"/>
                <a:gd name="T60" fmla="*/ 1111 w 1151"/>
                <a:gd name="T61" fmla="*/ 937 h 1713"/>
                <a:gd name="T62" fmla="*/ 1132 w 1151"/>
                <a:gd name="T63" fmla="*/ 856 h 1713"/>
                <a:gd name="T64" fmla="*/ 1140 w 1151"/>
                <a:gd name="T65" fmla="*/ 778 h 1713"/>
                <a:gd name="T66" fmla="*/ 1127 w 1151"/>
                <a:gd name="T67" fmla="*/ 728 h 1713"/>
                <a:gd name="T68" fmla="*/ 1146 w 1151"/>
                <a:gd name="T69" fmla="*/ 643 h 1713"/>
                <a:gd name="T70" fmla="*/ 1151 w 1151"/>
                <a:gd name="T71" fmla="*/ 506 h 1713"/>
                <a:gd name="T72" fmla="*/ 1121 w 1151"/>
                <a:gd name="T73" fmla="*/ 358 h 1713"/>
                <a:gd name="T74" fmla="*/ 1062 w 1151"/>
                <a:gd name="T75" fmla="*/ 223 h 1713"/>
                <a:gd name="T76" fmla="*/ 938 w 1151"/>
                <a:gd name="T77" fmla="*/ 109 h 1713"/>
                <a:gd name="T78" fmla="*/ 794 w 1151"/>
                <a:gd name="T79" fmla="*/ 31 h 1713"/>
                <a:gd name="T80" fmla="*/ 644 w 1151"/>
                <a:gd name="T81" fmla="*/ 0 h 1713"/>
                <a:gd name="T82" fmla="*/ 524 w 1151"/>
                <a:gd name="T83" fmla="*/ 4 h 1713"/>
                <a:gd name="T84" fmla="*/ 414 w 1151"/>
                <a:gd name="T85" fmla="*/ 27 h 1713"/>
                <a:gd name="T86" fmla="*/ 285 w 1151"/>
                <a:gd name="T87" fmla="*/ 86 h 1713"/>
                <a:gd name="T88" fmla="*/ 165 w 1151"/>
                <a:gd name="T89" fmla="*/ 179 h 1713"/>
                <a:gd name="T90" fmla="*/ 87 w 1151"/>
                <a:gd name="T91" fmla="*/ 278 h 1713"/>
                <a:gd name="T92" fmla="*/ 41 w 1151"/>
                <a:gd name="T93" fmla="*/ 371 h 1713"/>
                <a:gd name="T94" fmla="*/ 19 w 1151"/>
                <a:gd name="T95" fmla="*/ 481 h 1713"/>
                <a:gd name="T96" fmla="*/ 0 w 1151"/>
                <a:gd name="T97" fmla="*/ 614 h 1713"/>
                <a:gd name="T98" fmla="*/ 15 w 1151"/>
                <a:gd name="T99" fmla="*/ 719 h 1713"/>
                <a:gd name="T100" fmla="*/ 41 w 1151"/>
                <a:gd name="T101" fmla="*/ 586 h 1713"/>
                <a:gd name="T102" fmla="*/ 62 w 1151"/>
                <a:gd name="T103" fmla="*/ 443 h 1713"/>
                <a:gd name="T104" fmla="*/ 89 w 1151"/>
                <a:gd name="T105" fmla="*/ 363 h 1713"/>
                <a:gd name="T106" fmla="*/ 114 w 1151"/>
                <a:gd name="T107" fmla="*/ 341 h 1713"/>
                <a:gd name="T108" fmla="*/ 138 w 1151"/>
                <a:gd name="T109" fmla="*/ 352 h 1713"/>
                <a:gd name="T110" fmla="*/ 182 w 1151"/>
                <a:gd name="T111" fmla="*/ 341 h 1713"/>
                <a:gd name="T112" fmla="*/ 237 w 1151"/>
                <a:gd name="T113" fmla="*/ 337 h 1713"/>
                <a:gd name="T114" fmla="*/ 302 w 1151"/>
                <a:gd name="T115" fmla="*/ 352 h 1713"/>
                <a:gd name="T116" fmla="*/ 380 w 1151"/>
                <a:gd name="T117" fmla="*/ 377 h 1713"/>
                <a:gd name="T118" fmla="*/ 414 w 1151"/>
                <a:gd name="T119" fmla="*/ 371 h 1713"/>
                <a:gd name="T120" fmla="*/ 414 w 1151"/>
                <a:gd name="T121" fmla="*/ 371 h 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51"/>
                <a:gd name="T184" fmla="*/ 0 h 1713"/>
                <a:gd name="T185" fmla="*/ 1151 w 1151"/>
                <a:gd name="T186" fmla="*/ 1713 h 17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51" h="1713">
                  <a:moveTo>
                    <a:pt x="414" y="371"/>
                  </a:moveTo>
                  <a:lnTo>
                    <a:pt x="556" y="352"/>
                  </a:lnTo>
                  <a:lnTo>
                    <a:pt x="670" y="371"/>
                  </a:lnTo>
                  <a:lnTo>
                    <a:pt x="680" y="491"/>
                  </a:lnTo>
                  <a:lnTo>
                    <a:pt x="606" y="601"/>
                  </a:lnTo>
                  <a:lnTo>
                    <a:pt x="707" y="668"/>
                  </a:lnTo>
                  <a:lnTo>
                    <a:pt x="707" y="763"/>
                  </a:lnTo>
                  <a:lnTo>
                    <a:pt x="699" y="968"/>
                  </a:lnTo>
                  <a:lnTo>
                    <a:pt x="756" y="1067"/>
                  </a:lnTo>
                  <a:lnTo>
                    <a:pt x="758" y="1223"/>
                  </a:lnTo>
                  <a:lnTo>
                    <a:pt x="684" y="1403"/>
                  </a:lnTo>
                  <a:lnTo>
                    <a:pt x="602" y="1451"/>
                  </a:lnTo>
                  <a:lnTo>
                    <a:pt x="467" y="1607"/>
                  </a:lnTo>
                  <a:lnTo>
                    <a:pt x="389" y="1631"/>
                  </a:lnTo>
                  <a:lnTo>
                    <a:pt x="315" y="1631"/>
                  </a:lnTo>
                  <a:lnTo>
                    <a:pt x="224" y="1589"/>
                  </a:lnTo>
                  <a:lnTo>
                    <a:pt x="300" y="1643"/>
                  </a:lnTo>
                  <a:lnTo>
                    <a:pt x="330" y="1648"/>
                  </a:lnTo>
                  <a:lnTo>
                    <a:pt x="372" y="1684"/>
                  </a:lnTo>
                  <a:lnTo>
                    <a:pt x="357" y="1652"/>
                  </a:lnTo>
                  <a:lnTo>
                    <a:pt x="435" y="1656"/>
                  </a:lnTo>
                  <a:lnTo>
                    <a:pt x="404" y="1713"/>
                  </a:lnTo>
                  <a:lnTo>
                    <a:pt x="522" y="1646"/>
                  </a:lnTo>
                  <a:lnTo>
                    <a:pt x="674" y="1595"/>
                  </a:lnTo>
                  <a:lnTo>
                    <a:pt x="792" y="1527"/>
                  </a:lnTo>
                  <a:lnTo>
                    <a:pt x="948" y="1384"/>
                  </a:lnTo>
                  <a:lnTo>
                    <a:pt x="1011" y="1300"/>
                  </a:lnTo>
                  <a:lnTo>
                    <a:pt x="1018" y="1255"/>
                  </a:lnTo>
                  <a:lnTo>
                    <a:pt x="1022" y="1036"/>
                  </a:lnTo>
                  <a:lnTo>
                    <a:pt x="1075" y="1004"/>
                  </a:lnTo>
                  <a:lnTo>
                    <a:pt x="1111" y="937"/>
                  </a:lnTo>
                  <a:lnTo>
                    <a:pt x="1132" y="856"/>
                  </a:lnTo>
                  <a:lnTo>
                    <a:pt x="1140" y="778"/>
                  </a:lnTo>
                  <a:lnTo>
                    <a:pt x="1127" y="728"/>
                  </a:lnTo>
                  <a:lnTo>
                    <a:pt x="1146" y="643"/>
                  </a:lnTo>
                  <a:lnTo>
                    <a:pt x="1151" y="506"/>
                  </a:lnTo>
                  <a:lnTo>
                    <a:pt x="1121" y="358"/>
                  </a:lnTo>
                  <a:lnTo>
                    <a:pt x="1062" y="223"/>
                  </a:lnTo>
                  <a:lnTo>
                    <a:pt x="938" y="109"/>
                  </a:lnTo>
                  <a:lnTo>
                    <a:pt x="794" y="31"/>
                  </a:lnTo>
                  <a:lnTo>
                    <a:pt x="644" y="0"/>
                  </a:lnTo>
                  <a:lnTo>
                    <a:pt x="524" y="4"/>
                  </a:lnTo>
                  <a:lnTo>
                    <a:pt x="414" y="27"/>
                  </a:lnTo>
                  <a:lnTo>
                    <a:pt x="285" y="86"/>
                  </a:lnTo>
                  <a:lnTo>
                    <a:pt x="165" y="179"/>
                  </a:lnTo>
                  <a:lnTo>
                    <a:pt x="87" y="278"/>
                  </a:lnTo>
                  <a:lnTo>
                    <a:pt x="41" y="371"/>
                  </a:lnTo>
                  <a:lnTo>
                    <a:pt x="19" y="481"/>
                  </a:lnTo>
                  <a:lnTo>
                    <a:pt x="0" y="614"/>
                  </a:lnTo>
                  <a:lnTo>
                    <a:pt x="15" y="719"/>
                  </a:lnTo>
                  <a:lnTo>
                    <a:pt x="41" y="586"/>
                  </a:lnTo>
                  <a:lnTo>
                    <a:pt x="62" y="443"/>
                  </a:lnTo>
                  <a:lnTo>
                    <a:pt x="89" y="363"/>
                  </a:lnTo>
                  <a:lnTo>
                    <a:pt x="114" y="341"/>
                  </a:lnTo>
                  <a:lnTo>
                    <a:pt x="138" y="352"/>
                  </a:lnTo>
                  <a:lnTo>
                    <a:pt x="182" y="341"/>
                  </a:lnTo>
                  <a:lnTo>
                    <a:pt x="237" y="337"/>
                  </a:lnTo>
                  <a:lnTo>
                    <a:pt x="302" y="352"/>
                  </a:lnTo>
                  <a:lnTo>
                    <a:pt x="380" y="377"/>
                  </a:lnTo>
                  <a:lnTo>
                    <a:pt x="414" y="3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86"/>
            <p:cNvSpPr>
              <a:spLocks/>
            </p:cNvSpPr>
            <p:nvPr/>
          </p:nvSpPr>
          <p:spPr bwMode="auto">
            <a:xfrm>
              <a:off x="2685" y="1463"/>
              <a:ext cx="103" cy="387"/>
            </a:xfrm>
            <a:custGeom>
              <a:avLst/>
              <a:gdLst>
                <a:gd name="T0" fmla="*/ 31 w 208"/>
                <a:gd name="T1" fmla="*/ 0 h 773"/>
                <a:gd name="T2" fmla="*/ 31 w 208"/>
                <a:gd name="T3" fmla="*/ 114 h 773"/>
                <a:gd name="T4" fmla="*/ 6 w 208"/>
                <a:gd name="T5" fmla="*/ 266 h 773"/>
                <a:gd name="T6" fmla="*/ 16 w 208"/>
                <a:gd name="T7" fmla="*/ 389 h 773"/>
                <a:gd name="T8" fmla="*/ 48 w 208"/>
                <a:gd name="T9" fmla="*/ 513 h 773"/>
                <a:gd name="T10" fmla="*/ 120 w 208"/>
                <a:gd name="T11" fmla="*/ 631 h 773"/>
                <a:gd name="T12" fmla="*/ 208 w 208"/>
                <a:gd name="T13" fmla="*/ 773 h 773"/>
                <a:gd name="T14" fmla="*/ 118 w 208"/>
                <a:gd name="T15" fmla="*/ 646 h 773"/>
                <a:gd name="T16" fmla="*/ 57 w 208"/>
                <a:gd name="T17" fmla="*/ 555 h 773"/>
                <a:gd name="T18" fmla="*/ 25 w 208"/>
                <a:gd name="T19" fmla="*/ 481 h 773"/>
                <a:gd name="T20" fmla="*/ 4 w 208"/>
                <a:gd name="T21" fmla="*/ 378 h 773"/>
                <a:gd name="T22" fmla="*/ 0 w 208"/>
                <a:gd name="T23" fmla="*/ 258 h 773"/>
                <a:gd name="T24" fmla="*/ 21 w 208"/>
                <a:gd name="T25" fmla="*/ 81 h 773"/>
                <a:gd name="T26" fmla="*/ 31 w 208"/>
                <a:gd name="T27" fmla="*/ 0 h 773"/>
                <a:gd name="T28" fmla="*/ 31 w 208"/>
                <a:gd name="T29" fmla="*/ 0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773"/>
                <a:gd name="T47" fmla="*/ 208 w 208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773">
                  <a:moveTo>
                    <a:pt x="31" y="0"/>
                  </a:moveTo>
                  <a:lnTo>
                    <a:pt x="31" y="114"/>
                  </a:lnTo>
                  <a:lnTo>
                    <a:pt x="6" y="266"/>
                  </a:lnTo>
                  <a:lnTo>
                    <a:pt x="16" y="389"/>
                  </a:lnTo>
                  <a:lnTo>
                    <a:pt x="48" y="513"/>
                  </a:lnTo>
                  <a:lnTo>
                    <a:pt x="120" y="631"/>
                  </a:lnTo>
                  <a:lnTo>
                    <a:pt x="208" y="773"/>
                  </a:lnTo>
                  <a:lnTo>
                    <a:pt x="118" y="646"/>
                  </a:lnTo>
                  <a:lnTo>
                    <a:pt x="57" y="555"/>
                  </a:lnTo>
                  <a:lnTo>
                    <a:pt x="25" y="481"/>
                  </a:lnTo>
                  <a:lnTo>
                    <a:pt x="4" y="378"/>
                  </a:lnTo>
                  <a:lnTo>
                    <a:pt x="0" y="258"/>
                  </a:lnTo>
                  <a:lnTo>
                    <a:pt x="21" y="8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87"/>
            <p:cNvSpPr>
              <a:spLocks/>
            </p:cNvSpPr>
            <p:nvPr/>
          </p:nvSpPr>
          <p:spPr bwMode="auto">
            <a:xfrm>
              <a:off x="2820" y="1657"/>
              <a:ext cx="23" cy="33"/>
            </a:xfrm>
            <a:custGeom>
              <a:avLst/>
              <a:gdLst>
                <a:gd name="T0" fmla="*/ 25 w 48"/>
                <a:gd name="T1" fmla="*/ 21 h 65"/>
                <a:gd name="T2" fmla="*/ 0 w 48"/>
                <a:gd name="T3" fmla="*/ 48 h 65"/>
                <a:gd name="T4" fmla="*/ 27 w 48"/>
                <a:gd name="T5" fmla="*/ 65 h 65"/>
                <a:gd name="T6" fmla="*/ 48 w 48"/>
                <a:gd name="T7" fmla="*/ 48 h 65"/>
                <a:gd name="T8" fmla="*/ 48 w 48"/>
                <a:gd name="T9" fmla="*/ 27 h 65"/>
                <a:gd name="T10" fmla="*/ 33 w 48"/>
                <a:gd name="T11" fmla="*/ 0 h 65"/>
                <a:gd name="T12" fmla="*/ 25 w 48"/>
                <a:gd name="T13" fmla="*/ 21 h 65"/>
                <a:gd name="T14" fmla="*/ 25 w 48"/>
                <a:gd name="T15" fmla="*/ 2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5"/>
                <a:gd name="T26" fmla="*/ 48 w 48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5">
                  <a:moveTo>
                    <a:pt x="25" y="21"/>
                  </a:moveTo>
                  <a:lnTo>
                    <a:pt x="0" y="48"/>
                  </a:lnTo>
                  <a:lnTo>
                    <a:pt x="27" y="65"/>
                  </a:lnTo>
                  <a:lnTo>
                    <a:pt x="48" y="48"/>
                  </a:lnTo>
                  <a:lnTo>
                    <a:pt x="48" y="27"/>
                  </a:lnTo>
                  <a:lnTo>
                    <a:pt x="33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8"/>
            <p:cNvSpPr>
              <a:spLocks/>
            </p:cNvSpPr>
            <p:nvPr/>
          </p:nvSpPr>
          <p:spPr bwMode="auto">
            <a:xfrm>
              <a:off x="2806" y="1571"/>
              <a:ext cx="223" cy="272"/>
            </a:xfrm>
            <a:custGeom>
              <a:avLst/>
              <a:gdLst>
                <a:gd name="T0" fmla="*/ 45 w 444"/>
                <a:gd name="T1" fmla="*/ 156 h 544"/>
                <a:gd name="T2" fmla="*/ 81 w 444"/>
                <a:gd name="T3" fmla="*/ 154 h 544"/>
                <a:gd name="T4" fmla="*/ 133 w 444"/>
                <a:gd name="T5" fmla="*/ 124 h 544"/>
                <a:gd name="T6" fmla="*/ 159 w 444"/>
                <a:gd name="T7" fmla="*/ 118 h 544"/>
                <a:gd name="T8" fmla="*/ 194 w 444"/>
                <a:gd name="T9" fmla="*/ 120 h 544"/>
                <a:gd name="T10" fmla="*/ 205 w 444"/>
                <a:gd name="T11" fmla="*/ 107 h 544"/>
                <a:gd name="T12" fmla="*/ 211 w 444"/>
                <a:gd name="T13" fmla="*/ 59 h 544"/>
                <a:gd name="T14" fmla="*/ 273 w 444"/>
                <a:gd name="T15" fmla="*/ 0 h 544"/>
                <a:gd name="T16" fmla="*/ 290 w 444"/>
                <a:gd name="T17" fmla="*/ 48 h 544"/>
                <a:gd name="T18" fmla="*/ 403 w 444"/>
                <a:gd name="T19" fmla="*/ 132 h 544"/>
                <a:gd name="T20" fmla="*/ 444 w 444"/>
                <a:gd name="T21" fmla="*/ 202 h 544"/>
                <a:gd name="T22" fmla="*/ 404 w 444"/>
                <a:gd name="T23" fmla="*/ 312 h 544"/>
                <a:gd name="T24" fmla="*/ 340 w 444"/>
                <a:gd name="T25" fmla="*/ 438 h 544"/>
                <a:gd name="T26" fmla="*/ 279 w 444"/>
                <a:gd name="T27" fmla="*/ 479 h 544"/>
                <a:gd name="T28" fmla="*/ 254 w 444"/>
                <a:gd name="T29" fmla="*/ 544 h 544"/>
                <a:gd name="T30" fmla="*/ 232 w 444"/>
                <a:gd name="T31" fmla="*/ 508 h 544"/>
                <a:gd name="T32" fmla="*/ 171 w 444"/>
                <a:gd name="T33" fmla="*/ 502 h 544"/>
                <a:gd name="T34" fmla="*/ 93 w 444"/>
                <a:gd name="T35" fmla="*/ 502 h 544"/>
                <a:gd name="T36" fmla="*/ 24 w 444"/>
                <a:gd name="T37" fmla="*/ 466 h 544"/>
                <a:gd name="T38" fmla="*/ 0 w 444"/>
                <a:gd name="T39" fmla="*/ 428 h 544"/>
                <a:gd name="T40" fmla="*/ 60 w 444"/>
                <a:gd name="T41" fmla="*/ 459 h 544"/>
                <a:gd name="T42" fmla="*/ 148 w 444"/>
                <a:gd name="T43" fmla="*/ 459 h 544"/>
                <a:gd name="T44" fmla="*/ 178 w 444"/>
                <a:gd name="T45" fmla="*/ 440 h 544"/>
                <a:gd name="T46" fmla="*/ 249 w 444"/>
                <a:gd name="T47" fmla="*/ 371 h 544"/>
                <a:gd name="T48" fmla="*/ 287 w 444"/>
                <a:gd name="T49" fmla="*/ 344 h 544"/>
                <a:gd name="T50" fmla="*/ 311 w 444"/>
                <a:gd name="T51" fmla="*/ 335 h 544"/>
                <a:gd name="T52" fmla="*/ 344 w 444"/>
                <a:gd name="T53" fmla="*/ 337 h 544"/>
                <a:gd name="T54" fmla="*/ 359 w 444"/>
                <a:gd name="T55" fmla="*/ 308 h 544"/>
                <a:gd name="T56" fmla="*/ 332 w 444"/>
                <a:gd name="T57" fmla="*/ 305 h 544"/>
                <a:gd name="T58" fmla="*/ 306 w 444"/>
                <a:gd name="T59" fmla="*/ 308 h 544"/>
                <a:gd name="T60" fmla="*/ 249 w 444"/>
                <a:gd name="T61" fmla="*/ 320 h 544"/>
                <a:gd name="T62" fmla="*/ 260 w 444"/>
                <a:gd name="T63" fmla="*/ 305 h 544"/>
                <a:gd name="T64" fmla="*/ 260 w 444"/>
                <a:gd name="T65" fmla="*/ 276 h 544"/>
                <a:gd name="T66" fmla="*/ 220 w 444"/>
                <a:gd name="T67" fmla="*/ 280 h 544"/>
                <a:gd name="T68" fmla="*/ 116 w 444"/>
                <a:gd name="T69" fmla="*/ 287 h 544"/>
                <a:gd name="T70" fmla="*/ 64 w 444"/>
                <a:gd name="T71" fmla="*/ 280 h 544"/>
                <a:gd name="T72" fmla="*/ 0 w 444"/>
                <a:gd name="T73" fmla="*/ 268 h 544"/>
                <a:gd name="T74" fmla="*/ 66 w 444"/>
                <a:gd name="T75" fmla="*/ 272 h 544"/>
                <a:gd name="T76" fmla="*/ 100 w 444"/>
                <a:gd name="T77" fmla="*/ 267 h 544"/>
                <a:gd name="T78" fmla="*/ 135 w 444"/>
                <a:gd name="T79" fmla="*/ 255 h 544"/>
                <a:gd name="T80" fmla="*/ 197 w 444"/>
                <a:gd name="T81" fmla="*/ 249 h 544"/>
                <a:gd name="T82" fmla="*/ 171 w 444"/>
                <a:gd name="T83" fmla="*/ 213 h 544"/>
                <a:gd name="T84" fmla="*/ 157 w 444"/>
                <a:gd name="T85" fmla="*/ 173 h 544"/>
                <a:gd name="T86" fmla="*/ 116 w 444"/>
                <a:gd name="T87" fmla="*/ 173 h 544"/>
                <a:gd name="T88" fmla="*/ 78 w 444"/>
                <a:gd name="T89" fmla="*/ 168 h 544"/>
                <a:gd name="T90" fmla="*/ 45 w 444"/>
                <a:gd name="T91" fmla="*/ 156 h 544"/>
                <a:gd name="T92" fmla="*/ 45 w 444"/>
                <a:gd name="T93" fmla="*/ 156 h 5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4"/>
                <a:gd name="T142" fmla="*/ 0 h 544"/>
                <a:gd name="T143" fmla="*/ 444 w 444"/>
                <a:gd name="T144" fmla="*/ 544 h 5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4" h="544">
                  <a:moveTo>
                    <a:pt x="45" y="156"/>
                  </a:moveTo>
                  <a:lnTo>
                    <a:pt x="81" y="154"/>
                  </a:lnTo>
                  <a:lnTo>
                    <a:pt x="133" y="124"/>
                  </a:lnTo>
                  <a:lnTo>
                    <a:pt x="159" y="118"/>
                  </a:lnTo>
                  <a:lnTo>
                    <a:pt x="194" y="120"/>
                  </a:lnTo>
                  <a:lnTo>
                    <a:pt x="205" y="107"/>
                  </a:lnTo>
                  <a:lnTo>
                    <a:pt x="211" y="59"/>
                  </a:lnTo>
                  <a:lnTo>
                    <a:pt x="273" y="0"/>
                  </a:lnTo>
                  <a:lnTo>
                    <a:pt x="290" y="48"/>
                  </a:lnTo>
                  <a:lnTo>
                    <a:pt x="403" y="132"/>
                  </a:lnTo>
                  <a:lnTo>
                    <a:pt x="444" y="202"/>
                  </a:lnTo>
                  <a:lnTo>
                    <a:pt x="404" y="312"/>
                  </a:lnTo>
                  <a:lnTo>
                    <a:pt x="340" y="438"/>
                  </a:lnTo>
                  <a:lnTo>
                    <a:pt x="279" y="479"/>
                  </a:lnTo>
                  <a:lnTo>
                    <a:pt x="254" y="544"/>
                  </a:lnTo>
                  <a:lnTo>
                    <a:pt x="232" y="508"/>
                  </a:lnTo>
                  <a:lnTo>
                    <a:pt x="171" y="502"/>
                  </a:lnTo>
                  <a:lnTo>
                    <a:pt x="93" y="502"/>
                  </a:lnTo>
                  <a:lnTo>
                    <a:pt x="24" y="466"/>
                  </a:lnTo>
                  <a:lnTo>
                    <a:pt x="0" y="428"/>
                  </a:lnTo>
                  <a:lnTo>
                    <a:pt x="60" y="459"/>
                  </a:lnTo>
                  <a:lnTo>
                    <a:pt x="148" y="459"/>
                  </a:lnTo>
                  <a:lnTo>
                    <a:pt x="178" y="440"/>
                  </a:lnTo>
                  <a:lnTo>
                    <a:pt x="249" y="371"/>
                  </a:lnTo>
                  <a:lnTo>
                    <a:pt x="287" y="344"/>
                  </a:lnTo>
                  <a:lnTo>
                    <a:pt x="311" y="335"/>
                  </a:lnTo>
                  <a:lnTo>
                    <a:pt x="344" y="337"/>
                  </a:lnTo>
                  <a:lnTo>
                    <a:pt x="359" y="308"/>
                  </a:lnTo>
                  <a:lnTo>
                    <a:pt x="332" y="305"/>
                  </a:lnTo>
                  <a:lnTo>
                    <a:pt x="306" y="308"/>
                  </a:lnTo>
                  <a:lnTo>
                    <a:pt x="249" y="320"/>
                  </a:lnTo>
                  <a:lnTo>
                    <a:pt x="260" y="305"/>
                  </a:lnTo>
                  <a:lnTo>
                    <a:pt x="260" y="276"/>
                  </a:lnTo>
                  <a:lnTo>
                    <a:pt x="220" y="280"/>
                  </a:lnTo>
                  <a:lnTo>
                    <a:pt x="116" y="287"/>
                  </a:lnTo>
                  <a:lnTo>
                    <a:pt x="64" y="280"/>
                  </a:lnTo>
                  <a:lnTo>
                    <a:pt x="0" y="268"/>
                  </a:lnTo>
                  <a:lnTo>
                    <a:pt x="66" y="272"/>
                  </a:lnTo>
                  <a:lnTo>
                    <a:pt x="100" y="267"/>
                  </a:lnTo>
                  <a:lnTo>
                    <a:pt x="135" y="255"/>
                  </a:lnTo>
                  <a:lnTo>
                    <a:pt x="197" y="249"/>
                  </a:lnTo>
                  <a:lnTo>
                    <a:pt x="171" y="213"/>
                  </a:lnTo>
                  <a:lnTo>
                    <a:pt x="157" y="173"/>
                  </a:lnTo>
                  <a:lnTo>
                    <a:pt x="116" y="173"/>
                  </a:lnTo>
                  <a:lnTo>
                    <a:pt x="78" y="168"/>
                  </a:lnTo>
                  <a:lnTo>
                    <a:pt x="45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89"/>
            <p:cNvSpPr>
              <a:spLocks/>
            </p:cNvSpPr>
            <p:nvPr/>
          </p:nvSpPr>
          <p:spPr bwMode="auto">
            <a:xfrm>
              <a:off x="2854" y="1594"/>
              <a:ext cx="18" cy="54"/>
            </a:xfrm>
            <a:custGeom>
              <a:avLst/>
              <a:gdLst>
                <a:gd name="T0" fmla="*/ 19 w 36"/>
                <a:gd name="T1" fmla="*/ 0 h 106"/>
                <a:gd name="T2" fmla="*/ 19 w 36"/>
                <a:gd name="T3" fmla="*/ 65 h 106"/>
                <a:gd name="T4" fmla="*/ 0 w 36"/>
                <a:gd name="T5" fmla="*/ 106 h 106"/>
                <a:gd name="T6" fmla="*/ 26 w 36"/>
                <a:gd name="T7" fmla="*/ 99 h 106"/>
                <a:gd name="T8" fmla="*/ 36 w 36"/>
                <a:gd name="T9" fmla="*/ 61 h 106"/>
                <a:gd name="T10" fmla="*/ 36 w 36"/>
                <a:gd name="T11" fmla="*/ 15 h 106"/>
                <a:gd name="T12" fmla="*/ 19 w 36"/>
                <a:gd name="T13" fmla="*/ 0 h 106"/>
                <a:gd name="T14" fmla="*/ 19 w 36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06"/>
                <a:gd name="T26" fmla="*/ 36 w 36"/>
                <a:gd name="T27" fmla="*/ 106 h 1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06">
                  <a:moveTo>
                    <a:pt x="19" y="0"/>
                  </a:moveTo>
                  <a:lnTo>
                    <a:pt x="19" y="65"/>
                  </a:lnTo>
                  <a:lnTo>
                    <a:pt x="0" y="106"/>
                  </a:lnTo>
                  <a:lnTo>
                    <a:pt x="26" y="99"/>
                  </a:lnTo>
                  <a:lnTo>
                    <a:pt x="36" y="61"/>
                  </a:lnTo>
                  <a:lnTo>
                    <a:pt x="36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0074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ChangeArrowheads="1"/>
          </p:cNvSpPr>
          <p:nvPr/>
        </p:nvSpPr>
        <p:spPr bwMode="auto">
          <a:xfrm>
            <a:off x="158750" y="234950"/>
            <a:ext cx="8674100" cy="128270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Reasons for Differences Between Depositor’s Records and the Bank Statement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930400" y="1987550"/>
            <a:ext cx="5308600" cy="4025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Outstanding checks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Deposits in transit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Service charges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Collections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Not-sufficient-funds (NSF) checks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3200"/>
              <a:t>Errors</a:t>
            </a:r>
          </a:p>
        </p:txBody>
      </p:sp>
      <p:sp>
        <p:nvSpPr>
          <p:cNvPr id="171013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13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nimBg="1" autoUpdateAnimBg="0" advAuto="1000"/>
      <p:bldP spid="1710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memahami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Akuntansi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menganalisis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transaksi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Kas</a:t>
            </a:r>
            <a:r>
              <a:rPr lang="en-US" dirty="0">
                <a:solidFill>
                  <a:srgbClr val="002060"/>
                </a:solidFill>
              </a:rPr>
              <a:t> Kecil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7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ChangeArrowheads="1"/>
          </p:cNvSpPr>
          <p:nvPr/>
        </p:nvSpPr>
        <p:spPr bwMode="auto">
          <a:xfrm>
            <a:off x="688975" y="533400"/>
            <a:ext cx="7766050" cy="83185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Steps in a Bank Reconciliation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33400" y="1674813"/>
            <a:ext cx="8610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1.	</a:t>
            </a:r>
            <a:r>
              <a:rPr lang="en-US" sz="2800">
                <a:latin typeface="Times New Roman" pitchFamily="18" charset="0"/>
              </a:rPr>
              <a:t>Compare each deposit listed on the bank statement  with unrecorded deposits appearing on the preceding period’s reconciliation and with deposit receipts.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610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2.	</a:t>
            </a:r>
            <a:r>
              <a:rPr lang="en-US" sz="2800">
                <a:latin typeface="Times New Roman" pitchFamily="18" charset="0"/>
              </a:rPr>
              <a:t>Compare paid checks with outstanding checks appearing on the preceding period’s reconciliation and with recorded checks.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8153400" cy="1076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Add deposits not recorded by the bank to the balance according to the bank statement.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609600" y="3084513"/>
            <a:ext cx="8153400" cy="156368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Deduct checks outstanding that have been paid by the bank from the balance according to the bank statement.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3.	</a:t>
            </a:r>
            <a:r>
              <a:rPr lang="en-US" sz="2800">
                <a:latin typeface="Times New Roman" pitchFamily="18" charset="0"/>
              </a:rPr>
              <a:t>Compare bank credit memorandums to entries in the journal.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609600" y="4419600"/>
            <a:ext cx="8153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Add credit memorandums that have not been recorded to the balance according to the depositor’s records.</a:t>
            </a:r>
          </a:p>
        </p:txBody>
      </p:sp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  <p:bldP spid="172036" grpId="0" autoUpdateAnimBg="0"/>
      <p:bldP spid="172037" grpId="0" animBg="1" autoUpdateAnimBg="0"/>
      <p:bldP spid="172039" grpId="0" animBg="1" autoUpdateAnimBg="0"/>
      <p:bldP spid="172040" grpId="0" autoUpdateAnimBg="0"/>
      <p:bldP spid="172041" grpId="0" animBg="1" autoUpdateAnimBg="0"/>
      <p:bldP spid="1720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ChangeArrowheads="1"/>
          </p:cNvSpPr>
          <p:nvPr/>
        </p:nvSpPr>
        <p:spPr bwMode="auto">
          <a:xfrm>
            <a:off x="688975" y="533400"/>
            <a:ext cx="7766050" cy="83185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Steps in a Bank Reconciliation</a:t>
            </a: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457200" y="1674813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4.	</a:t>
            </a:r>
            <a:r>
              <a:rPr lang="en-US" sz="2800">
                <a:latin typeface="Times New Roman" pitchFamily="18" charset="0"/>
              </a:rPr>
              <a:t>Compare bank debit memorandums to entries  recording cash payments.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99"/>
                </a:solidFill>
                <a:latin typeface="Times New Roman" pitchFamily="18" charset="0"/>
              </a:rPr>
              <a:t>5.	</a:t>
            </a:r>
            <a:r>
              <a:rPr lang="en-US" sz="2800">
                <a:latin typeface="Times New Roman" pitchFamily="18" charset="0"/>
              </a:rPr>
              <a:t>List any errors discovered during the preceding steps.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95300" y="1752600"/>
            <a:ext cx="8153400" cy="15636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Deduct debit memorandums that have not been recorded from the balance according to the depositor’s records.</a:t>
            </a:r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utoUpdateAnimBg="0"/>
      <p:bldP spid="173060" grpId="0" autoUpdateAnimBg="0"/>
      <p:bldP spid="173062" grpId="0" animBg="1" autoUpdateAnimBg="0"/>
      <p:bldP spid="1730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3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" name="Group 2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1040" name="Group 3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1042" name="Line 4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3" name="Group 5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1108" name="Group 6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1114" name="Freeform 7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9" name="Group 11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111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44" name="Group 16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1045" name="Group 17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110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0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1103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7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6" name="Group 26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109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94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1095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6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7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8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9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7" name="Group 35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108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8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1087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8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1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8" name="Group 44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107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8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1079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0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1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2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3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49" name="Group 53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106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0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107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3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4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0" name="Group 62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106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6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106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4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7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1" name="Group 71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105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5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105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9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041" name="Rectangle 80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1030" name="Rectangle 81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1031" name="Line 82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3" name="Rectangle 83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 b="1">
              <a:solidFill>
                <a:srgbClr val="3C0023"/>
              </a:solidFill>
              <a:latin typeface="Bookman Old Style" pitchFamily="18" charset="0"/>
            </a:endParaRPr>
          </a:p>
        </p:txBody>
      </p:sp>
      <p:graphicFrame>
        <p:nvGraphicFramePr>
          <p:cNvPr id="1026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85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1034" name="Line 86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7" name="Rectangle 87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 b="1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036" name="Line 88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89"/>
          <p:cNvSpPr>
            <a:spLocks noChangeArrowheads="1"/>
          </p:cNvSpPr>
          <p:nvPr/>
        </p:nvSpPr>
        <p:spPr bwMode="auto">
          <a:xfrm>
            <a:off x="838200" y="525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1" name="Text Box 91"/>
          <p:cNvSpPr txBox="1">
            <a:spLocks noChangeArrowheads="1"/>
          </p:cNvSpPr>
          <p:nvPr/>
        </p:nvSpPr>
        <p:spPr bwMode="auto">
          <a:xfrm>
            <a:off x="838200" y="4953000"/>
            <a:ext cx="7467600" cy="107950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Power Network prepares to reconcile the monthly bank statement as of July 31, 2006</a:t>
            </a:r>
          </a:p>
        </p:txBody>
      </p:sp>
      <p:sp>
        <p:nvSpPr>
          <p:cNvPr id="174172" name="AutoShape 9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3" grpId="0" autoUpdateAnimBg="0"/>
      <p:bldP spid="174167" grpId="0" autoUpdateAnimBg="0"/>
      <p:bldP spid="174171" grpId="0" animBg="1" autoUpdateAnimBg="0"/>
      <p:bldP spid="1741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5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838200" y="525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714500" y="5334000"/>
            <a:ext cx="5715000" cy="107950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A deposit of $816.20 did not appear on the bank statement.</a:t>
            </a:r>
          </a:p>
        </p:txBody>
      </p:sp>
      <p:grpSp>
        <p:nvGrpSpPr>
          <p:cNvPr id="2056" name="Group 6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2068" name="Line 8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69" name="Group 9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2134" name="Group 10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2140" name="Freeform 11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1" name="Freeform 12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4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5" name="Group 15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21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3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70" name="Group 20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2071" name="Group 21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21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2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2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212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1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3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2" name="Group 30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211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2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212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2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3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4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5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3" name="Group 39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211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1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211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4" name="Group 48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210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3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04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210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7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8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5" name="Group 57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209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9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209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8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9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0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1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6" name="Group 66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2086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8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88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208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0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1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2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3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077" name="Group 75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207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7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8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208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4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067" name="Rectangle 84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2057" name="Rectangle 85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2058" name="Line 86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87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5192" name="Rectangle 88"/>
          <p:cNvSpPr>
            <a:spLocks noChangeArrowheads="1"/>
          </p:cNvSpPr>
          <p:nvPr/>
        </p:nvSpPr>
        <p:spPr bwMode="auto">
          <a:xfrm>
            <a:off x="79375" y="22098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Add deposit not 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recorded by bank	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   816.20</a:t>
            </a:r>
          </a:p>
        </p:txBody>
      </p:sp>
      <p:sp>
        <p:nvSpPr>
          <p:cNvPr id="175193" name="Text Box 89"/>
          <p:cNvSpPr txBox="1">
            <a:spLocks noChangeArrowheads="1"/>
          </p:cNvSpPr>
          <p:nvPr/>
        </p:nvSpPr>
        <p:spPr bwMode="auto">
          <a:xfrm>
            <a:off x="2973388" y="2879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$4,175.98</a:t>
            </a:r>
          </a:p>
        </p:txBody>
      </p:sp>
      <p:graphicFrame>
        <p:nvGraphicFramePr>
          <p:cNvPr id="2050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91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2063" name="Line 92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93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5198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7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92" grpId="0" autoUpdateAnimBg="0"/>
      <p:bldP spid="175193" grpId="0" autoUpdateAnimBg="0"/>
      <p:bldP spid="1751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7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7" name="Group 2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3092" name="Group 3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3094" name="Line 4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95" name="Group 5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3160" name="Group 6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3166" name="Freeform 7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" name="Freeform 8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61" name="Group 11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316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96" name="Group 16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3097" name="Group 17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315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5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315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98" name="Group 26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31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4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314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8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099" name="Group 35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313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3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3139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0" name="Group 44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312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3131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1" name="Group 53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312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2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312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2" name="Group 62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311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1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3115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103" name="Group 71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31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0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310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093" name="Rectangle 80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3078" name="Rectangle 81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grpSp>
        <p:nvGrpSpPr>
          <p:cNvPr id="3079" name="Group 82"/>
          <p:cNvGrpSpPr>
            <a:grpSpLocks/>
          </p:cNvGrpSpPr>
          <p:nvPr/>
        </p:nvGrpSpPr>
        <p:grpSpPr bwMode="auto">
          <a:xfrm>
            <a:off x="77788" y="1752600"/>
            <a:ext cx="4495800" cy="1524000"/>
            <a:chOff x="49" y="1104"/>
            <a:chExt cx="2832" cy="960"/>
          </a:xfrm>
        </p:grpSpPr>
        <p:sp>
          <p:nvSpPr>
            <p:cNvPr id="3088" name="Line 83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Rectangle 84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3090" name="Rectangle 85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3091" name="Text Box 86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</p:grpSp>
      <p:graphicFrame>
        <p:nvGraphicFramePr>
          <p:cNvPr id="3074" name="Object 8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8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3081" name="Line 89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90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6219" name="Rectangle 91"/>
          <p:cNvSpPr>
            <a:spLocks noChangeArrowheads="1"/>
          </p:cNvSpPr>
          <p:nvPr/>
        </p:nvSpPr>
        <p:spPr bwMode="auto">
          <a:xfrm>
            <a:off x="4572000" y="22860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Add note and interest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  collected by bank 	 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   408.00</a:t>
            </a:r>
          </a:p>
        </p:txBody>
      </p:sp>
      <p:sp>
        <p:nvSpPr>
          <p:cNvPr id="176220" name="Text Box 92"/>
          <p:cNvSpPr txBox="1">
            <a:spLocks noChangeArrowheads="1"/>
          </p:cNvSpPr>
          <p:nvPr/>
        </p:nvSpPr>
        <p:spPr bwMode="auto">
          <a:xfrm>
            <a:off x="7467600" y="2971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$2,957.99</a:t>
            </a:r>
          </a:p>
        </p:txBody>
      </p:sp>
      <p:sp>
        <p:nvSpPr>
          <p:cNvPr id="3085" name="Line 93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22" name="Text Box 94"/>
          <p:cNvSpPr txBox="1">
            <a:spLocks noChangeArrowheads="1"/>
          </p:cNvSpPr>
          <p:nvPr/>
        </p:nvSpPr>
        <p:spPr bwMode="auto">
          <a:xfrm>
            <a:off x="1333500" y="4757738"/>
            <a:ext cx="6477000" cy="1566862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latin typeface="Times New Roman" pitchFamily="18" charset="0"/>
              </a:rPr>
              <a:t>The bank  collected a note in the amount of $400 and the related interest of $8 for Power Networking</a:t>
            </a:r>
          </a:p>
        </p:txBody>
      </p:sp>
      <p:sp>
        <p:nvSpPr>
          <p:cNvPr id="176224" name="AutoShape 9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72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19" grpId="0" autoUpdateAnimBg="0"/>
      <p:bldP spid="176220" grpId="0" autoUpdateAnimBg="0"/>
      <p:bldP spid="1762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9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838200" y="525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676400" y="5105400"/>
            <a:ext cx="5715000" cy="95885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A deposit of $637.02 did not appear on the bank statement.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15668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1600200" algn="l"/>
                <a:tab pos="3429000" algn="r"/>
              </a:tabLst>
              <a:defRPr/>
            </a:pPr>
            <a:r>
              <a:rPr lang="en-US" sz="3200">
                <a:latin typeface="Times New Roman" pitchFamily="18" charset="0"/>
              </a:rPr>
              <a:t>Three checks that were written during the period did not appear on the bank statement: #812, $1,061; #878, $435.39, #883, $48.60.</a:t>
            </a:r>
          </a:p>
        </p:txBody>
      </p:sp>
      <p:grpSp>
        <p:nvGrpSpPr>
          <p:cNvPr id="4105" name="Group 7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4118" name="Group 8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4120" name="Line 9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1" name="Group 10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4186" name="Group 11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4192" name="Freeform 12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3" name="Freeform 13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7" name="Group 16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418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22" name="Group 21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4123" name="Group 22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417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80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4181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2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3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4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5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4" name="Group 31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417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7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417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4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5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6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7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5" name="Group 40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4162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64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4165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6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7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8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9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6" name="Group 49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415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5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415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0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7" name="Group 58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4146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7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4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4149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0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1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2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8" name="Group 67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413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4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4141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2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3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4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29" name="Group 76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413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3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4133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5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7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4119" name="Rectangle 85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4106" name="Rectangle 86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4107" name="Line 87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88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4109" name="Rectangle 89"/>
          <p:cNvSpPr>
            <a:spLocks noChangeArrowheads="1"/>
          </p:cNvSpPr>
          <p:nvPr/>
        </p:nvSpPr>
        <p:spPr bwMode="auto">
          <a:xfrm>
            <a:off x="79375" y="22098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deposit not 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recorded by bank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816.20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7242" name="Rectangle 90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No. 883	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     48.60</a:t>
            </a: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</a:t>
            </a:r>
          </a:p>
        </p:txBody>
      </p:sp>
      <p:sp>
        <p:nvSpPr>
          <p:cNvPr id="4111" name="Text Box 91"/>
          <p:cNvSpPr txBox="1">
            <a:spLocks noChangeArrowheads="1"/>
          </p:cNvSpPr>
          <p:nvPr/>
        </p:nvSpPr>
        <p:spPr bwMode="auto">
          <a:xfrm>
            <a:off x="2973388" y="2879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$4,175.98</a:t>
            </a:r>
          </a:p>
        </p:txBody>
      </p:sp>
      <p:graphicFrame>
        <p:nvGraphicFramePr>
          <p:cNvPr id="4098" name="Object 9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93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4113" name="Line 94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Rectangle 95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4115" name="Rectangle 96"/>
          <p:cNvSpPr>
            <a:spLocks noChangeArrowheads="1"/>
          </p:cNvSpPr>
          <p:nvPr/>
        </p:nvSpPr>
        <p:spPr bwMode="auto">
          <a:xfrm>
            <a:off x="4572000" y="22860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note and interest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collected by bank 	 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408.00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4116" name="Text Box 97"/>
          <p:cNvSpPr txBox="1">
            <a:spLocks noChangeArrowheads="1"/>
          </p:cNvSpPr>
          <p:nvPr/>
        </p:nvSpPr>
        <p:spPr bwMode="auto">
          <a:xfrm>
            <a:off x="7467600" y="2971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$2,957.99</a:t>
            </a:r>
          </a:p>
        </p:txBody>
      </p:sp>
      <p:sp>
        <p:nvSpPr>
          <p:cNvPr id="177250" name="AutoShape 9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42" grpId="0" autoUpdateAnimBg="0"/>
      <p:bldP spid="1772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0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6" name="Group 3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5143" name="Group 4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5145" name="Line 5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46" name="Group 6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5211" name="Group 7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5217" name="Freeform 8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8" name="Freeform 9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12" name="Group 12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521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1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47" name="Group 17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5148" name="Group 18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520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205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52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49" name="Group 27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519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9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97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5198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2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0" name="Group 36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518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8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519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4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1" name="Group 45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517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80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8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518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2" name="Group 54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517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517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8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3" name="Group 63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516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65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5166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0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54" name="Group 72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515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56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157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515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5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5144" name="Rectangle 81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5127" name="Rectangle 82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5128" name="Rectangle 83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883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48.60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graphicFrame>
        <p:nvGraphicFramePr>
          <p:cNvPr id="5122" name="Object 8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5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178262" name="Rectangle 86"/>
          <p:cNvSpPr>
            <a:spLocks noChangeArrowheads="1"/>
          </p:cNvSpPr>
          <p:nvPr/>
        </p:nvSpPr>
        <p:spPr bwMode="auto">
          <a:xfrm>
            <a:off x="4572000" y="3354388"/>
            <a:ext cx="44942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Deduct check returned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because of insufficient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	funds	$300.00</a:t>
            </a:r>
          </a:p>
        </p:txBody>
      </p:sp>
      <p:grpSp>
        <p:nvGrpSpPr>
          <p:cNvPr id="5131" name="Group 87"/>
          <p:cNvGrpSpPr>
            <a:grpSpLocks/>
          </p:cNvGrpSpPr>
          <p:nvPr/>
        </p:nvGrpSpPr>
        <p:grpSpPr bwMode="auto">
          <a:xfrm>
            <a:off x="77788" y="1752600"/>
            <a:ext cx="8990012" cy="1616075"/>
            <a:chOff x="49" y="1104"/>
            <a:chExt cx="5663" cy="1018"/>
          </a:xfrm>
        </p:grpSpPr>
        <p:sp>
          <p:nvSpPr>
            <p:cNvPr id="5135" name="Line 88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Rectangle 89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37" name="Rectangle 90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38" name="Text Box 91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  <p:sp>
          <p:nvSpPr>
            <p:cNvPr id="5139" name="Line 92"/>
            <p:cNvSpPr>
              <a:spLocks noChangeShapeType="1"/>
            </p:cNvSpPr>
            <p:nvPr/>
          </p:nvSpPr>
          <p:spPr bwMode="auto">
            <a:xfrm>
              <a:off x="2992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Rectangle 93"/>
            <p:cNvSpPr>
              <a:spLocks noChangeArrowheads="1"/>
            </p:cNvSpPr>
            <p:nvPr/>
          </p:nvSpPr>
          <p:spPr bwMode="auto">
            <a:xfrm>
              <a:off x="2881" y="1200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$2,549.99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41" name="Rectangle 94"/>
            <p:cNvSpPr>
              <a:spLocks noChangeArrowheads="1"/>
            </p:cNvSpPr>
            <p:nvPr/>
          </p:nvSpPr>
          <p:spPr bwMode="auto">
            <a:xfrm>
              <a:off x="2880" y="144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note and interest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collected by bank 	 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408.00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5142" name="Text Box 95"/>
            <p:cNvSpPr txBox="1">
              <a:spLocks noChangeArrowheads="1"/>
            </p:cNvSpPr>
            <p:nvPr/>
          </p:nvSpPr>
          <p:spPr bwMode="auto">
            <a:xfrm>
              <a:off x="4704" y="187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$2,957.99</a:t>
              </a:r>
            </a:p>
          </p:txBody>
        </p:sp>
      </p:grpSp>
      <p:sp>
        <p:nvSpPr>
          <p:cNvPr id="5132" name="Rectangle 96"/>
          <p:cNvSpPr>
            <a:spLocks noChangeArrowheads="1"/>
          </p:cNvSpPr>
          <p:nvPr/>
        </p:nvSpPr>
        <p:spPr bwMode="auto">
          <a:xfrm>
            <a:off x="838200" y="5424488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3" name="Text Box 97"/>
          <p:cNvSpPr txBox="1">
            <a:spLocks noChangeArrowheads="1"/>
          </p:cNvSpPr>
          <p:nvPr/>
        </p:nvSpPr>
        <p:spPr bwMode="auto">
          <a:xfrm>
            <a:off x="838200" y="5029200"/>
            <a:ext cx="7467600" cy="1385888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The bank returned an NSF check from one of the firm’s customers, Thomas Ivey, in the amount of $300.  This was a payment on account.</a:t>
            </a:r>
          </a:p>
        </p:txBody>
      </p:sp>
      <p:sp>
        <p:nvSpPr>
          <p:cNvPr id="178275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62" grpId="0" autoUpdateAnimBg="0"/>
      <p:bldP spid="1782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0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0" y="482600"/>
            <a:ext cx="0" cy="528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883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48.60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4572000" y="3354388"/>
            <a:ext cx="44942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check return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because of insufficient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funds	$300.00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4649788" y="42545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Bank service </a:t>
            </a:r>
          </a:p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279F"/>
                </a:solidFill>
                <a:latin typeface="Bookman Old Style" pitchFamily="18" charset="0"/>
              </a:rPr>
              <a:t>  charges	18.00</a:t>
            </a:r>
          </a:p>
        </p:txBody>
      </p:sp>
      <p:grpSp>
        <p:nvGrpSpPr>
          <p:cNvPr id="6153" name="Group 6"/>
          <p:cNvGrpSpPr>
            <a:grpSpLocks/>
          </p:cNvGrpSpPr>
          <p:nvPr/>
        </p:nvGrpSpPr>
        <p:grpSpPr bwMode="auto">
          <a:xfrm>
            <a:off x="77788" y="146050"/>
            <a:ext cx="8990012" cy="3222625"/>
            <a:chOff x="49" y="92"/>
            <a:chExt cx="5663" cy="2030"/>
          </a:xfrm>
        </p:grpSpPr>
        <p:grpSp>
          <p:nvGrpSpPr>
            <p:cNvPr id="6156" name="Group 7"/>
            <p:cNvGrpSpPr>
              <a:grpSpLocks/>
            </p:cNvGrpSpPr>
            <p:nvPr/>
          </p:nvGrpSpPr>
          <p:grpSpPr bwMode="auto">
            <a:xfrm>
              <a:off x="1493" y="92"/>
              <a:ext cx="1418" cy="961"/>
              <a:chOff x="4324" y="92"/>
              <a:chExt cx="1418" cy="961"/>
            </a:xfrm>
          </p:grpSpPr>
          <p:grpSp>
            <p:nvGrpSpPr>
              <p:cNvPr id="6167" name="Group 8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sp>
              <p:nvSpPr>
                <p:cNvPr id="6169" name="Line 9"/>
                <p:cNvSpPr>
                  <a:spLocks noChangeShapeType="1"/>
                </p:cNvSpPr>
                <p:nvPr/>
              </p:nvSpPr>
              <p:spPr bwMode="auto">
                <a:xfrm>
                  <a:off x="4423" y="352"/>
                  <a:ext cx="8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70" name="Group 10"/>
                <p:cNvGrpSpPr>
                  <a:grpSpLocks/>
                </p:cNvGrpSpPr>
                <p:nvPr/>
              </p:nvGrpSpPr>
              <p:grpSpPr bwMode="auto">
                <a:xfrm>
                  <a:off x="4324" y="92"/>
                  <a:ext cx="1073" cy="961"/>
                  <a:chOff x="4324" y="92"/>
                  <a:chExt cx="1073" cy="961"/>
                </a:xfrm>
              </p:grpSpPr>
              <p:grpSp>
                <p:nvGrpSpPr>
                  <p:cNvPr id="623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346" y="92"/>
                    <a:ext cx="1036" cy="350"/>
                    <a:chOff x="4346" y="92"/>
                    <a:chExt cx="1036" cy="350"/>
                  </a:xfrm>
                </p:grpSpPr>
                <p:sp>
                  <p:nvSpPr>
                    <p:cNvPr id="624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4349" y="92"/>
                      <a:ext cx="1028" cy="285"/>
                    </a:xfrm>
                    <a:custGeom>
                      <a:avLst/>
                      <a:gdLst>
                        <a:gd name="T0" fmla="*/ 0 w 1028"/>
                        <a:gd name="T1" fmla="*/ 284 h 285"/>
                        <a:gd name="T2" fmla="*/ 1027 w 1028"/>
                        <a:gd name="T3" fmla="*/ 284 h 285"/>
                        <a:gd name="T4" fmla="*/ 514 w 1028"/>
                        <a:gd name="T5" fmla="*/ 0 h 285"/>
                        <a:gd name="T6" fmla="*/ 0 w 1028"/>
                        <a:gd name="T7" fmla="*/ 284 h 28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28"/>
                        <a:gd name="T13" fmla="*/ 0 h 285"/>
                        <a:gd name="T14" fmla="*/ 1028 w 1028"/>
                        <a:gd name="T15" fmla="*/ 285 h 28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28" h="285">
                          <a:moveTo>
                            <a:pt x="0" y="284"/>
                          </a:moveTo>
                          <a:lnTo>
                            <a:pt x="1027" y="284"/>
                          </a:lnTo>
                          <a:lnTo>
                            <a:pt x="514" y="0"/>
                          </a:lnTo>
                          <a:lnTo>
                            <a:pt x="0" y="284"/>
                          </a:lnTo>
                        </a:path>
                      </a:pathLst>
                    </a:custGeom>
                    <a:solidFill>
                      <a:schemeClr val="tx2"/>
                    </a:solidFill>
                    <a:ln w="12700" cap="rnd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425" y="111"/>
                      <a:ext cx="880" cy="242"/>
                    </a:xfrm>
                    <a:custGeom>
                      <a:avLst/>
                      <a:gdLst>
                        <a:gd name="T0" fmla="*/ 0 w 880"/>
                        <a:gd name="T1" fmla="*/ 241 h 242"/>
                        <a:gd name="T2" fmla="*/ 879 w 880"/>
                        <a:gd name="T3" fmla="*/ 241 h 242"/>
                        <a:gd name="T4" fmla="*/ 441 w 880"/>
                        <a:gd name="T5" fmla="*/ 0 h 242"/>
                        <a:gd name="T6" fmla="*/ 0 w 880"/>
                        <a:gd name="T7" fmla="*/ 241 h 24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80"/>
                        <a:gd name="T13" fmla="*/ 0 h 242"/>
                        <a:gd name="T14" fmla="*/ 880 w 880"/>
                        <a:gd name="T15" fmla="*/ 242 h 24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80" h="242">
                          <a:moveTo>
                            <a:pt x="0" y="241"/>
                          </a:moveTo>
                          <a:lnTo>
                            <a:pt x="879" y="241"/>
                          </a:lnTo>
                          <a:lnTo>
                            <a:pt x="441" y="0"/>
                          </a:lnTo>
                          <a:lnTo>
                            <a:pt x="0" y="241"/>
                          </a:lnTo>
                        </a:path>
                      </a:pathLst>
                    </a:custGeom>
                    <a:solidFill>
                      <a:schemeClr val="tx2"/>
                    </a:solidFill>
                    <a:ln w="12700" cap="rnd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3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6" y="403"/>
                      <a:ext cx="1036" cy="5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4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1" y="434"/>
                      <a:ext cx="999" cy="8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3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324" y="957"/>
                    <a:ext cx="1073" cy="96"/>
                    <a:chOff x="4324" y="957"/>
                    <a:chExt cx="1073" cy="96"/>
                  </a:xfrm>
                </p:grpSpPr>
                <p:sp>
                  <p:nvSpPr>
                    <p:cNvPr id="62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957"/>
                      <a:ext cx="943" cy="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8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4" y="1052"/>
                      <a:ext cx="1073" cy="1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1" y="979"/>
                      <a:ext cx="999" cy="9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6" y="1008"/>
                      <a:ext cx="1029" cy="1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71" name="Group 21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888" cy="474"/>
                  <a:chOff x="4413" y="480"/>
                  <a:chExt cx="888" cy="474"/>
                </a:xfrm>
              </p:grpSpPr>
              <p:grpSp>
                <p:nvGrpSpPr>
                  <p:cNvPr id="617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543" y="480"/>
                    <a:ext cx="106" cy="474"/>
                    <a:chOff x="4543" y="480"/>
                    <a:chExt cx="106" cy="474"/>
                  </a:xfrm>
                </p:grpSpPr>
                <p:sp>
                  <p:nvSpPr>
                    <p:cNvPr id="622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3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3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29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501"/>
                      <a:ext cx="74" cy="432"/>
                      <a:chOff x="4562" y="501"/>
                      <a:chExt cx="74" cy="432"/>
                    </a:xfrm>
                  </p:grpSpPr>
                  <p:sp>
                    <p:nvSpPr>
                      <p:cNvPr id="623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62" y="501"/>
                        <a:ext cx="74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88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2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06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3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24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3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676" y="480"/>
                    <a:ext cx="106" cy="474"/>
                    <a:chOff x="4676" y="480"/>
                    <a:chExt cx="106" cy="474"/>
                  </a:xfrm>
                </p:grpSpPr>
                <p:sp>
                  <p:nvSpPr>
                    <p:cNvPr id="621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6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76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21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5" y="501"/>
                      <a:ext cx="73" cy="432"/>
                      <a:chOff x="4695" y="501"/>
                      <a:chExt cx="73" cy="432"/>
                    </a:xfrm>
                  </p:grpSpPr>
                  <p:sp>
                    <p:nvSpPr>
                      <p:cNvPr id="6222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5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3" name="Rectangl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20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4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3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5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56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26" name="Rectangl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03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4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804" y="480"/>
                    <a:ext cx="106" cy="474"/>
                    <a:chOff x="4804" y="480"/>
                    <a:chExt cx="106" cy="474"/>
                  </a:xfrm>
                </p:grpSpPr>
                <p:sp>
                  <p:nvSpPr>
                    <p:cNvPr id="621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4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1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4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1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23" y="501"/>
                      <a:ext cx="73" cy="432"/>
                      <a:chOff x="4823" y="501"/>
                      <a:chExt cx="73" cy="432"/>
                    </a:xfrm>
                  </p:grpSpPr>
                  <p:sp>
                    <p:nvSpPr>
                      <p:cNvPr id="6214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23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5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4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6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7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7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4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8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33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933" y="480"/>
                    <a:ext cx="106" cy="474"/>
                    <a:chOff x="4933" y="480"/>
                    <a:chExt cx="106" cy="474"/>
                  </a:xfrm>
                </p:grpSpPr>
                <p:sp>
                  <p:nvSpPr>
                    <p:cNvPr id="620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3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3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205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52" y="501"/>
                      <a:ext cx="74" cy="432"/>
                      <a:chOff x="4952" y="501"/>
                      <a:chExt cx="74" cy="432"/>
                    </a:xfrm>
                  </p:grpSpPr>
                  <p:sp>
                    <p:nvSpPr>
                      <p:cNvPr id="6206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501"/>
                        <a:ext cx="74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7" name="Rectangle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7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8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96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9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14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10" name="Rectangle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6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195" y="480"/>
                    <a:ext cx="106" cy="474"/>
                    <a:chOff x="5195" y="480"/>
                    <a:chExt cx="106" cy="474"/>
                  </a:xfrm>
                </p:grpSpPr>
                <p:sp>
                  <p:nvSpPr>
                    <p:cNvPr id="619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5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95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97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14" y="501"/>
                      <a:ext cx="73" cy="432"/>
                      <a:chOff x="5214" y="501"/>
                      <a:chExt cx="73" cy="432"/>
                    </a:xfrm>
                  </p:grpSpPr>
                  <p:sp>
                    <p:nvSpPr>
                      <p:cNvPr id="6198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14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9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4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0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1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76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202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23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413" y="480"/>
                    <a:ext cx="106" cy="474"/>
                    <a:chOff x="4413" y="480"/>
                    <a:chExt cx="106" cy="474"/>
                  </a:xfrm>
                </p:grpSpPr>
                <p:sp>
                  <p:nvSpPr>
                    <p:cNvPr id="618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3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3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89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32" y="501"/>
                      <a:ext cx="72" cy="432"/>
                      <a:chOff x="4432" y="501"/>
                      <a:chExt cx="72" cy="432"/>
                    </a:xfrm>
                  </p:grpSpPr>
                  <p:sp>
                    <p:nvSpPr>
                      <p:cNvPr id="6190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2" y="501"/>
                        <a:ext cx="72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1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58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2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76" y="510"/>
                        <a:ext cx="2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3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93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94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39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17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066" y="480"/>
                    <a:ext cx="106" cy="474"/>
                    <a:chOff x="5066" y="480"/>
                    <a:chExt cx="106" cy="474"/>
                  </a:xfrm>
                </p:grpSpPr>
                <p:sp>
                  <p:nvSpPr>
                    <p:cNvPr id="617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6" y="95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8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66" y="480"/>
                      <a:ext cx="106" cy="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181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5" y="501"/>
                      <a:ext cx="73" cy="432"/>
                      <a:chOff x="5085" y="501"/>
                      <a:chExt cx="73" cy="432"/>
                    </a:xfrm>
                  </p:grpSpPr>
                  <p:sp>
                    <p:nvSpPr>
                      <p:cNvPr id="6182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85" y="501"/>
                        <a:ext cx="73" cy="43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3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1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29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46" y="510"/>
                        <a:ext cx="4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86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93" y="510"/>
                        <a:ext cx="3" cy="414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6168" name="Rectangle 85"/>
              <p:cNvSpPr>
                <a:spLocks noChangeArrowheads="1"/>
              </p:cNvSpPr>
              <p:nvPr/>
            </p:nvSpPr>
            <p:spPr bwMode="auto">
              <a:xfrm>
                <a:off x="4640" y="187"/>
                <a:ext cx="110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FAFD00"/>
                    </a:solidFill>
                    <a:latin typeface="Bookman Old Style" pitchFamily="18" charset="0"/>
                  </a:rPr>
                  <a:t>BANK</a:t>
                </a:r>
              </a:p>
            </p:txBody>
          </p:sp>
        </p:grpSp>
        <p:sp>
          <p:nvSpPr>
            <p:cNvPr id="6157" name="Rectangle 86"/>
            <p:cNvSpPr>
              <a:spLocks noChangeArrowheads="1"/>
            </p:cNvSpPr>
            <p:nvPr/>
          </p:nvSpPr>
          <p:spPr bwMode="auto">
            <a:xfrm>
              <a:off x="481" y="337"/>
              <a:ext cx="1102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279F"/>
                  </a:solidFill>
                  <a:latin typeface="Times New Roman" pitchFamily="18" charset="0"/>
                </a:rPr>
                <a:t>Bank’s books</a:t>
              </a:r>
            </a:p>
          </p:txBody>
        </p:sp>
        <p:sp>
          <p:nvSpPr>
            <p:cNvPr id="6158" name="Line 87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88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0" name="Rectangle 89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1" name="Text Box 90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  <p:graphicFrame>
          <p:nvGraphicFramePr>
            <p:cNvPr id="6146" name="Object 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58" y="309"/>
            <a:ext cx="1223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Microsoft ClipArt Gallery" r:id="rId3" imgW="4441680" imgH="2550960" progId="MS_ClipArt_Gallery">
                    <p:embed/>
                  </p:oleObj>
                </mc:Choice>
                <mc:Fallback>
                  <p:oleObj name="Microsoft ClipArt Gallery" r:id="rId3" imgW="4441680" imgH="2550960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8" y="309"/>
                          <a:ext cx="1223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Rectangle 92"/>
            <p:cNvSpPr>
              <a:spLocks noChangeArrowheads="1"/>
            </p:cNvSpPr>
            <p:nvPr/>
          </p:nvSpPr>
          <p:spPr bwMode="auto">
            <a:xfrm>
              <a:off x="4033" y="289"/>
              <a:ext cx="1438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279F"/>
                  </a:solidFill>
                  <a:latin typeface="Times New Roman" pitchFamily="18" charset="0"/>
                </a:rPr>
                <a:t>Depositor’s records</a:t>
              </a:r>
            </a:p>
          </p:txBody>
        </p:sp>
        <p:sp>
          <p:nvSpPr>
            <p:cNvPr id="6163" name="Line 93"/>
            <p:cNvSpPr>
              <a:spLocks noChangeShapeType="1"/>
            </p:cNvSpPr>
            <p:nvPr/>
          </p:nvSpPr>
          <p:spPr bwMode="auto">
            <a:xfrm>
              <a:off x="2992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94"/>
            <p:cNvSpPr>
              <a:spLocks noChangeArrowheads="1"/>
            </p:cNvSpPr>
            <p:nvPr/>
          </p:nvSpPr>
          <p:spPr bwMode="auto">
            <a:xfrm>
              <a:off x="2881" y="1200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$2,549.99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5" name="Rectangle 95"/>
            <p:cNvSpPr>
              <a:spLocks noChangeArrowheads="1"/>
            </p:cNvSpPr>
            <p:nvPr/>
          </p:nvSpPr>
          <p:spPr bwMode="auto">
            <a:xfrm>
              <a:off x="2880" y="144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note and interest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collected by bank 	 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408.00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6166" name="Text Box 96"/>
            <p:cNvSpPr txBox="1">
              <a:spLocks noChangeArrowheads="1"/>
            </p:cNvSpPr>
            <p:nvPr/>
          </p:nvSpPr>
          <p:spPr bwMode="auto">
            <a:xfrm>
              <a:off x="4704" y="187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$2,957.99</a:t>
              </a:r>
            </a:p>
          </p:txBody>
        </p:sp>
      </p:grpSp>
      <p:sp>
        <p:nvSpPr>
          <p:cNvPr id="179297" name="Text Box 97"/>
          <p:cNvSpPr txBox="1">
            <a:spLocks noChangeArrowheads="1"/>
          </p:cNvSpPr>
          <p:nvPr/>
        </p:nvSpPr>
        <p:spPr bwMode="auto">
          <a:xfrm>
            <a:off x="1447800" y="5272088"/>
            <a:ext cx="6248400" cy="531812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The bank service charges totaled $18.00.</a:t>
            </a:r>
          </a:p>
        </p:txBody>
      </p:sp>
      <p:sp>
        <p:nvSpPr>
          <p:cNvPr id="179299" name="AutoShape 9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5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utoUpdateAnimBg="0"/>
      <p:bldP spid="1792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1"/>
          <p:cNvSpPr>
            <a:spLocks noChangeArrowheads="1"/>
          </p:cNvSpPr>
          <p:nvPr/>
        </p:nvSpPr>
        <p:spPr bwMode="auto">
          <a:xfrm>
            <a:off x="76200" y="1828800"/>
            <a:ext cx="4495800" cy="35052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7192" name="Group 3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7194" name="Line 4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95" name="Group 5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7260" name="Group 6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7266" name="Freeform 7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67" name="Freeform 8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6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61" name="Group 11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726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196" name="Group 16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7197" name="Group 17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725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54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725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7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198" name="Group 26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724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4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7247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8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9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0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1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199" name="Group 35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723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3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3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7239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0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1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3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0" name="Group 44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7228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9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30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7231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1" name="Group 53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722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2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7223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4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5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6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7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2" name="Group 62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721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1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1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7215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6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7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9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03" name="Group 71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72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0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720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8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0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193" name="Rectangle 80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7174" name="Rectangle 81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graphicFrame>
        <p:nvGraphicFramePr>
          <p:cNvPr id="7170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83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grpSp>
        <p:nvGrpSpPr>
          <p:cNvPr id="7176" name="Group 84"/>
          <p:cNvGrpSpPr>
            <a:grpSpLocks/>
          </p:cNvGrpSpPr>
          <p:nvPr/>
        </p:nvGrpSpPr>
        <p:grpSpPr bwMode="auto">
          <a:xfrm>
            <a:off x="77788" y="1752600"/>
            <a:ext cx="9066212" cy="3443288"/>
            <a:chOff x="49" y="1104"/>
            <a:chExt cx="5711" cy="2169"/>
          </a:xfrm>
        </p:grpSpPr>
        <p:sp>
          <p:nvSpPr>
            <p:cNvPr id="7181" name="Line 85"/>
            <p:cNvSpPr>
              <a:spLocks noChangeShapeType="1"/>
            </p:cNvSpPr>
            <p:nvPr/>
          </p:nvSpPr>
          <p:spPr bwMode="auto">
            <a:xfrm>
              <a:off x="353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86"/>
            <p:cNvSpPr>
              <a:spLocks noChangeArrowheads="1"/>
            </p:cNvSpPr>
            <p:nvPr/>
          </p:nvSpPr>
          <p:spPr bwMode="auto">
            <a:xfrm>
              <a:off x="49" y="1201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$3,359.78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3" name="Rectangle 87"/>
            <p:cNvSpPr>
              <a:spLocks noChangeArrowheads="1"/>
            </p:cNvSpPr>
            <p:nvPr/>
          </p:nvSpPr>
          <p:spPr bwMode="auto">
            <a:xfrm>
              <a:off x="50" y="1392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deposit not 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recorded by bank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816.20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4" name="Rectangle 88"/>
            <p:cNvSpPr>
              <a:spLocks noChangeArrowheads="1"/>
            </p:cNvSpPr>
            <p:nvPr/>
          </p:nvSpPr>
          <p:spPr bwMode="auto">
            <a:xfrm>
              <a:off x="49" y="2065"/>
              <a:ext cx="2831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Deduct outstanding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checks: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No. 812	$1,061.00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No. 878	435.39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No. 883	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  48.60</a:t>
              </a: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 1,544.99</a:t>
              </a:r>
            </a:p>
            <a:p>
              <a:pPr marL="228600" indent="-228600" eaLnBrk="0" hangingPunct="0">
                <a:tabLst>
                  <a:tab pos="28575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5" name="Text Box 89"/>
            <p:cNvSpPr txBox="1">
              <a:spLocks noChangeArrowheads="1"/>
            </p:cNvSpPr>
            <p:nvPr/>
          </p:nvSpPr>
          <p:spPr bwMode="auto">
            <a:xfrm>
              <a:off x="1873" y="1814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$4,175.98</a:t>
              </a:r>
            </a:p>
          </p:txBody>
        </p:sp>
        <p:sp>
          <p:nvSpPr>
            <p:cNvPr id="7186" name="Line 90"/>
            <p:cNvSpPr>
              <a:spLocks noChangeShapeType="1"/>
            </p:cNvSpPr>
            <p:nvPr/>
          </p:nvSpPr>
          <p:spPr bwMode="auto">
            <a:xfrm>
              <a:off x="2992" y="1104"/>
              <a:ext cx="2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Rectangle 91"/>
            <p:cNvSpPr>
              <a:spLocks noChangeArrowheads="1"/>
            </p:cNvSpPr>
            <p:nvPr/>
          </p:nvSpPr>
          <p:spPr bwMode="auto">
            <a:xfrm>
              <a:off x="2881" y="1200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Beginning balance	$2,549.99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8" name="Rectangle 92"/>
            <p:cNvSpPr>
              <a:spLocks noChangeArrowheads="1"/>
            </p:cNvSpPr>
            <p:nvPr/>
          </p:nvSpPr>
          <p:spPr bwMode="auto">
            <a:xfrm>
              <a:off x="2880" y="144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Add note and interest</a:t>
              </a:r>
            </a:p>
            <a:p>
              <a:pPr marL="228600" indent="-228600" eaLnBrk="0" hangingPunct="0">
                <a:tabLst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 collected by bank 	 </a:t>
              </a:r>
              <a:r>
                <a:rPr lang="en-US" sz="2000" u="sng">
                  <a:solidFill>
                    <a:srgbClr val="00279F"/>
                  </a:solidFill>
                  <a:latin typeface="Bookman Old Style" pitchFamily="18" charset="0"/>
                </a:rPr>
                <a:t>     408.00</a:t>
              </a:r>
              <a:endParaRPr lang="en-US" sz="2000" u="sng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89" name="Rectangle 93"/>
            <p:cNvSpPr>
              <a:spLocks noChangeArrowheads="1"/>
            </p:cNvSpPr>
            <p:nvPr/>
          </p:nvSpPr>
          <p:spPr bwMode="auto">
            <a:xfrm>
              <a:off x="2880" y="2113"/>
              <a:ext cx="2831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29718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Deduct check return</a:t>
              </a:r>
            </a:p>
            <a:p>
              <a:pPr marL="228600" indent="-228600" eaLnBrk="0" hangingPunct="0">
                <a:tabLst>
                  <a:tab pos="29718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because of insufficient</a:t>
              </a:r>
            </a:p>
            <a:p>
              <a:pPr marL="228600" indent="-228600" eaLnBrk="0" hangingPunct="0">
                <a:tabLst>
                  <a:tab pos="2971800" algn="r"/>
                  <a:tab pos="4167188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	funds	$300.00</a:t>
              </a:r>
              <a:endParaRPr lang="en-US" sz="2000">
                <a:solidFill>
                  <a:srgbClr val="3C0023"/>
                </a:solidFill>
                <a:latin typeface="Bookman Old Style" pitchFamily="18" charset="0"/>
              </a:endParaRPr>
            </a:p>
          </p:txBody>
        </p:sp>
        <p:sp>
          <p:nvSpPr>
            <p:cNvPr id="7190" name="Rectangle 94"/>
            <p:cNvSpPr>
              <a:spLocks noChangeArrowheads="1"/>
            </p:cNvSpPr>
            <p:nvPr/>
          </p:nvSpPr>
          <p:spPr bwMode="auto">
            <a:xfrm>
              <a:off x="2929" y="2680"/>
              <a:ext cx="283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marL="228600" indent="-228600" eaLnBrk="0" hangingPunct="0">
                <a:tabLst>
                  <a:tab pos="2857500" algn="r"/>
                  <a:tab pos="3943350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Bank service </a:t>
              </a:r>
            </a:p>
            <a:p>
              <a:pPr marL="228600" indent="-228600" eaLnBrk="0" hangingPunct="0">
                <a:tabLst>
                  <a:tab pos="2857500" algn="r"/>
                  <a:tab pos="3943350" algn="r"/>
                  <a:tab pos="4452938" algn="l"/>
                  <a:tab pos="8515350" algn="r"/>
                </a:tabLst>
              </a:pPr>
              <a:r>
                <a:rPr lang="en-US" sz="2000">
                  <a:solidFill>
                    <a:srgbClr val="00279F"/>
                  </a:solidFill>
                  <a:latin typeface="Bookman Old Style" pitchFamily="18" charset="0"/>
                </a:rPr>
                <a:t>  charges	18.00</a:t>
              </a:r>
            </a:p>
          </p:txBody>
        </p:sp>
        <p:sp>
          <p:nvSpPr>
            <p:cNvPr id="7191" name="Text Box 95"/>
            <p:cNvSpPr txBox="1">
              <a:spLocks noChangeArrowheads="1"/>
            </p:cNvSpPr>
            <p:nvPr/>
          </p:nvSpPr>
          <p:spPr bwMode="auto">
            <a:xfrm>
              <a:off x="4704" y="1872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>
                  <a:solidFill>
                    <a:srgbClr val="000099"/>
                  </a:solidFill>
                  <a:latin typeface="Bookman Old Style" pitchFamily="18" charset="0"/>
                </a:rPr>
                <a:t>$2,957.99</a:t>
              </a:r>
            </a:p>
          </p:txBody>
        </p:sp>
      </p:grpSp>
      <p:sp>
        <p:nvSpPr>
          <p:cNvPr id="180320" name="Rectangle 96"/>
          <p:cNvSpPr>
            <a:spLocks noChangeArrowheads="1"/>
          </p:cNvSpPr>
          <p:nvPr/>
        </p:nvSpPr>
        <p:spPr bwMode="auto">
          <a:xfrm>
            <a:off x="4649788" y="47879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Error recording</a:t>
            </a:r>
          </a:p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 Check No. 879</a:t>
            </a:r>
            <a:r>
              <a:rPr lang="en-US" sz="2000" b="1" u="sng">
                <a:solidFill>
                  <a:srgbClr val="000099"/>
                </a:solidFill>
                <a:latin typeface="Bookman Old Style" pitchFamily="18" charset="0"/>
              </a:rPr>
              <a:t>  9.00</a:t>
            </a:r>
            <a:r>
              <a:rPr lang="en-US" sz="2000" b="1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en-US" sz="2000" b="1" u="sng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0321" name="Text Box 97"/>
          <p:cNvSpPr txBox="1">
            <a:spLocks noChangeArrowheads="1"/>
          </p:cNvSpPr>
          <p:nvPr/>
        </p:nvSpPr>
        <p:spPr bwMode="auto">
          <a:xfrm>
            <a:off x="685800" y="5715000"/>
            <a:ext cx="7848600" cy="958850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latin typeface="Times New Roman" pitchFamily="18" charset="0"/>
              </a:rPr>
              <a:t>Check No. 879 for $732.26 to Taylor Co. on account, erroneously recorded in journal as $723.26.</a:t>
            </a:r>
          </a:p>
        </p:txBody>
      </p:sp>
      <p:sp>
        <p:nvSpPr>
          <p:cNvPr id="180323" name="Text Box 99"/>
          <p:cNvSpPr txBox="1">
            <a:spLocks noChangeArrowheads="1"/>
          </p:cNvSpPr>
          <p:nvPr/>
        </p:nvSpPr>
        <p:spPr bwMode="auto">
          <a:xfrm>
            <a:off x="7600950" y="5089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sng">
                <a:latin typeface="Bookman Old Style" pitchFamily="18" charset="0"/>
              </a:rPr>
              <a:t>   327.00</a:t>
            </a:r>
          </a:p>
        </p:txBody>
      </p:sp>
      <p:sp>
        <p:nvSpPr>
          <p:cNvPr id="180324" name="AutoShape 10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20" grpId="0" autoUpdateAnimBg="0"/>
      <p:bldP spid="180323" grpId="0" autoUpdateAnimBg="0"/>
      <p:bldP spid="1803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5"/>
          <p:cNvSpPr>
            <a:spLocks noChangeArrowheads="1"/>
          </p:cNvSpPr>
          <p:nvPr/>
        </p:nvSpPr>
        <p:spPr bwMode="auto">
          <a:xfrm>
            <a:off x="76200" y="1828800"/>
            <a:ext cx="4495800" cy="41148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4572000" y="381000"/>
            <a:ext cx="0" cy="579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2370138" y="146050"/>
            <a:ext cx="2251075" cy="1525588"/>
            <a:chOff x="4324" y="92"/>
            <a:chExt cx="1418" cy="961"/>
          </a:xfrm>
        </p:grpSpPr>
        <p:grpSp>
          <p:nvGrpSpPr>
            <p:cNvPr id="8219" name="Group 5"/>
            <p:cNvGrpSpPr>
              <a:grpSpLocks/>
            </p:cNvGrpSpPr>
            <p:nvPr/>
          </p:nvGrpSpPr>
          <p:grpSpPr bwMode="auto">
            <a:xfrm>
              <a:off x="4324" y="92"/>
              <a:ext cx="1073" cy="961"/>
              <a:chOff x="4324" y="92"/>
              <a:chExt cx="1073" cy="961"/>
            </a:xfrm>
          </p:grpSpPr>
          <p:sp>
            <p:nvSpPr>
              <p:cNvPr id="8221" name="Line 6"/>
              <p:cNvSpPr>
                <a:spLocks noChangeShapeType="1"/>
              </p:cNvSpPr>
              <p:nvPr/>
            </p:nvSpPr>
            <p:spPr bwMode="auto">
              <a:xfrm>
                <a:off x="4423" y="352"/>
                <a:ext cx="8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22" name="Group 7"/>
              <p:cNvGrpSpPr>
                <a:grpSpLocks/>
              </p:cNvGrpSpPr>
              <p:nvPr/>
            </p:nvGrpSpPr>
            <p:grpSpPr bwMode="auto">
              <a:xfrm>
                <a:off x="4324" y="92"/>
                <a:ext cx="1073" cy="961"/>
                <a:chOff x="4324" y="92"/>
                <a:chExt cx="1073" cy="961"/>
              </a:xfrm>
            </p:grpSpPr>
            <p:grpSp>
              <p:nvGrpSpPr>
                <p:cNvPr id="8287" name="Group 8"/>
                <p:cNvGrpSpPr>
                  <a:grpSpLocks/>
                </p:cNvGrpSpPr>
                <p:nvPr/>
              </p:nvGrpSpPr>
              <p:grpSpPr bwMode="auto">
                <a:xfrm>
                  <a:off x="4346" y="92"/>
                  <a:ext cx="1036" cy="350"/>
                  <a:chOff x="4346" y="92"/>
                  <a:chExt cx="1036" cy="350"/>
                </a:xfrm>
              </p:grpSpPr>
              <p:sp>
                <p:nvSpPr>
                  <p:cNvPr id="8293" name="Freeform 9"/>
                  <p:cNvSpPr>
                    <a:spLocks/>
                  </p:cNvSpPr>
                  <p:nvPr/>
                </p:nvSpPr>
                <p:spPr bwMode="auto">
                  <a:xfrm>
                    <a:off x="4349" y="92"/>
                    <a:ext cx="1028" cy="285"/>
                  </a:xfrm>
                  <a:custGeom>
                    <a:avLst/>
                    <a:gdLst>
                      <a:gd name="T0" fmla="*/ 0 w 1028"/>
                      <a:gd name="T1" fmla="*/ 284 h 285"/>
                      <a:gd name="T2" fmla="*/ 1027 w 1028"/>
                      <a:gd name="T3" fmla="*/ 284 h 285"/>
                      <a:gd name="T4" fmla="*/ 514 w 1028"/>
                      <a:gd name="T5" fmla="*/ 0 h 285"/>
                      <a:gd name="T6" fmla="*/ 0 w 1028"/>
                      <a:gd name="T7" fmla="*/ 284 h 2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28"/>
                      <a:gd name="T13" fmla="*/ 0 h 285"/>
                      <a:gd name="T14" fmla="*/ 1028 w 1028"/>
                      <a:gd name="T15" fmla="*/ 285 h 2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28" h="285">
                        <a:moveTo>
                          <a:pt x="0" y="284"/>
                        </a:moveTo>
                        <a:lnTo>
                          <a:pt x="1027" y="284"/>
                        </a:lnTo>
                        <a:lnTo>
                          <a:pt x="514" y="0"/>
                        </a:lnTo>
                        <a:lnTo>
                          <a:pt x="0" y="284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4" name="Freeform 10"/>
                  <p:cNvSpPr>
                    <a:spLocks/>
                  </p:cNvSpPr>
                  <p:nvPr/>
                </p:nvSpPr>
                <p:spPr bwMode="auto">
                  <a:xfrm>
                    <a:off x="4425" y="111"/>
                    <a:ext cx="880" cy="242"/>
                  </a:xfrm>
                  <a:custGeom>
                    <a:avLst/>
                    <a:gdLst>
                      <a:gd name="T0" fmla="*/ 0 w 880"/>
                      <a:gd name="T1" fmla="*/ 241 h 242"/>
                      <a:gd name="T2" fmla="*/ 879 w 880"/>
                      <a:gd name="T3" fmla="*/ 241 h 242"/>
                      <a:gd name="T4" fmla="*/ 441 w 880"/>
                      <a:gd name="T5" fmla="*/ 0 h 242"/>
                      <a:gd name="T6" fmla="*/ 0 w 880"/>
                      <a:gd name="T7" fmla="*/ 241 h 24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0"/>
                      <a:gd name="T13" fmla="*/ 0 h 242"/>
                      <a:gd name="T14" fmla="*/ 880 w 880"/>
                      <a:gd name="T15" fmla="*/ 242 h 24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0" h="242">
                        <a:moveTo>
                          <a:pt x="0" y="241"/>
                        </a:moveTo>
                        <a:lnTo>
                          <a:pt x="879" y="241"/>
                        </a:lnTo>
                        <a:lnTo>
                          <a:pt x="441" y="0"/>
                        </a:lnTo>
                        <a:lnTo>
                          <a:pt x="0" y="241"/>
                        </a:lnTo>
                      </a:path>
                    </a:pathLst>
                  </a:custGeom>
                  <a:solidFill>
                    <a:schemeClr val="tx2"/>
                  </a:solidFill>
                  <a:ln w="12700" cap="rnd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9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403"/>
                    <a:ext cx="1036" cy="5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434"/>
                    <a:ext cx="999" cy="8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88" name="Group 13"/>
                <p:cNvGrpSpPr>
                  <a:grpSpLocks/>
                </p:cNvGrpSpPr>
                <p:nvPr/>
              </p:nvGrpSpPr>
              <p:grpSpPr bwMode="auto">
                <a:xfrm>
                  <a:off x="4324" y="957"/>
                  <a:ext cx="1073" cy="96"/>
                  <a:chOff x="4324" y="957"/>
                  <a:chExt cx="1073" cy="96"/>
                </a:xfrm>
              </p:grpSpPr>
              <p:sp>
                <p:nvSpPr>
                  <p:cNvPr id="828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957"/>
                    <a:ext cx="943" cy="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24" y="1052"/>
                    <a:ext cx="1073" cy="1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979"/>
                    <a:ext cx="999" cy="9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46" y="1008"/>
                    <a:ext cx="1029" cy="12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23" name="Group 18"/>
              <p:cNvGrpSpPr>
                <a:grpSpLocks/>
              </p:cNvGrpSpPr>
              <p:nvPr/>
            </p:nvGrpSpPr>
            <p:grpSpPr bwMode="auto">
              <a:xfrm>
                <a:off x="4413" y="480"/>
                <a:ext cx="888" cy="474"/>
                <a:chOff x="4413" y="480"/>
                <a:chExt cx="888" cy="474"/>
              </a:xfrm>
            </p:grpSpPr>
            <p:grpSp>
              <p:nvGrpSpPr>
                <p:cNvPr id="8224" name="Group 19"/>
                <p:cNvGrpSpPr>
                  <a:grpSpLocks/>
                </p:cNvGrpSpPr>
                <p:nvPr/>
              </p:nvGrpSpPr>
              <p:grpSpPr bwMode="auto">
                <a:xfrm>
                  <a:off x="4543" y="480"/>
                  <a:ext cx="106" cy="474"/>
                  <a:chOff x="4543" y="480"/>
                  <a:chExt cx="106" cy="474"/>
                </a:xfrm>
              </p:grpSpPr>
              <p:sp>
                <p:nvSpPr>
                  <p:cNvPr id="827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8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54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81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562" y="501"/>
                    <a:ext cx="74" cy="432"/>
                    <a:chOff x="4562" y="501"/>
                    <a:chExt cx="74" cy="432"/>
                  </a:xfrm>
                </p:grpSpPr>
                <p:sp>
                  <p:nvSpPr>
                    <p:cNvPr id="8282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3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8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4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0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5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5" name="Group 28"/>
                <p:cNvGrpSpPr>
                  <a:grpSpLocks/>
                </p:cNvGrpSpPr>
                <p:nvPr/>
              </p:nvGrpSpPr>
              <p:grpSpPr bwMode="auto">
                <a:xfrm>
                  <a:off x="4676" y="480"/>
                  <a:ext cx="106" cy="474"/>
                  <a:chOff x="4676" y="480"/>
                  <a:chExt cx="106" cy="474"/>
                </a:xfrm>
              </p:grpSpPr>
              <p:sp>
                <p:nvSpPr>
                  <p:cNvPr id="827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7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7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4695" y="501"/>
                    <a:ext cx="73" cy="432"/>
                    <a:chOff x="4695" y="501"/>
                    <a:chExt cx="73" cy="432"/>
                  </a:xfrm>
                </p:grpSpPr>
                <p:sp>
                  <p:nvSpPr>
                    <p:cNvPr id="8274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5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0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6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7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03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6" name="Group 37"/>
                <p:cNvGrpSpPr>
                  <a:grpSpLocks/>
                </p:cNvGrpSpPr>
                <p:nvPr/>
              </p:nvGrpSpPr>
              <p:grpSpPr bwMode="auto">
                <a:xfrm>
                  <a:off x="4804" y="480"/>
                  <a:ext cx="106" cy="474"/>
                  <a:chOff x="4804" y="480"/>
                  <a:chExt cx="106" cy="474"/>
                </a:xfrm>
              </p:grpSpPr>
              <p:sp>
                <p:nvSpPr>
                  <p:cNvPr id="826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804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65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823" y="501"/>
                    <a:ext cx="73" cy="432"/>
                    <a:chOff x="4823" y="501"/>
                    <a:chExt cx="73" cy="432"/>
                  </a:xfrm>
                </p:grpSpPr>
                <p:sp>
                  <p:nvSpPr>
                    <p:cNvPr id="8266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3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7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8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9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0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33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7" name="Group 46"/>
                <p:cNvGrpSpPr>
                  <a:grpSpLocks/>
                </p:cNvGrpSpPr>
                <p:nvPr/>
              </p:nvGrpSpPr>
              <p:grpSpPr bwMode="auto">
                <a:xfrm>
                  <a:off x="4933" y="480"/>
                  <a:ext cx="106" cy="474"/>
                  <a:chOff x="4933" y="480"/>
                  <a:chExt cx="106" cy="474"/>
                </a:xfrm>
              </p:grpSpPr>
              <p:sp>
                <p:nvSpPr>
                  <p:cNvPr id="825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93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57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952" y="501"/>
                    <a:ext cx="74" cy="432"/>
                    <a:chOff x="4952" y="501"/>
                    <a:chExt cx="74" cy="432"/>
                  </a:xfrm>
                </p:grpSpPr>
                <p:sp>
                  <p:nvSpPr>
                    <p:cNvPr id="8258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2" y="501"/>
                      <a:ext cx="74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9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0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14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2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6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8" name="Group 55"/>
                <p:cNvGrpSpPr>
                  <a:grpSpLocks/>
                </p:cNvGrpSpPr>
                <p:nvPr/>
              </p:nvGrpSpPr>
              <p:grpSpPr bwMode="auto">
                <a:xfrm>
                  <a:off x="5195" y="480"/>
                  <a:ext cx="106" cy="474"/>
                  <a:chOff x="5195" y="480"/>
                  <a:chExt cx="106" cy="474"/>
                </a:xfrm>
              </p:grpSpPr>
              <p:sp>
                <p:nvSpPr>
                  <p:cNvPr id="824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195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49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214" y="501"/>
                    <a:ext cx="73" cy="432"/>
                    <a:chOff x="5214" y="501"/>
                    <a:chExt cx="73" cy="432"/>
                  </a:xfrm>
                </p:grpSpPr>
                <p:sp>
                  <p:nvSpPr>
                    <p:cNvPr id="8250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14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1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4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2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3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6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4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29" name="Group 64"/>
                <p:cNvGrpSpPr>
                  <a:grpSpLocks/>
                </p:cNvGrpSpPr>
                <p:nvPr/>
              </p:nvGrpSpPr>
              <p:grpSpPr bwMode="auto">
                <a:xfrm>
                  <a:off x="4413" y="480"/>
                  <a:ext cx="106" cy="474"/>
                  <a:chOff x="4413" y="480"/>
                  <a:chExt cx="106" cy="474"/>
                </a:xfrm>
              </p:grpSpPr>
              <p:sp>
                <p:nvSpPr>
                  <p:cNvPr id="823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4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432" y="501"/>
                    <a:ext cx="72" cy="432"/>
                    <a:chOff x="4432" y="501"/>
                    <a:chExt cx="72" cy="432"/>
                  </a:xfrm>
                </p:grpSpPr>
                <p:sp>
                  <p:nvSpPr>
                    <p:cNvPr id="8242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2" y="501"/>
                      <a:ext cx="72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8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4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76" y="510"/>
                      <a:ext cx="2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6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9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8230" name="Group 73"/>
                <p:cNvGrpSpPr>
                  <a:grpSpLocks/>
                </p:cNvGrpSpPr>
                <p:nvPr/>
              </p:nvGrpSpPr>
              <p:grpSpPr bwMode="auto">
                <a:xfrm>
                  <a:off x="5066" y="480"/>
                  <a:ext cx="106" cy="474"/>
                  <a:chOff x="5066" y="480"/>
                  <a:chExt cx="106" cy="474"/>
                </a:xfrm>
              </p:grpSpPr>
              <p:sp>
                <p:nvSpPr>
                  <p:cNvPr id="8231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95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2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066" y="480"/>
                    <a:ext cx="106" cy="4"/>
                  </a:xfrm>
                  <a:prstGeom prst="rect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33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085" y="501"/>
                    <a:ext cx="73" cy="432"/>
                    <a:chOff x="5085" y="501"/>
                    <a:chExt cx="73" cy="432"/>
                  </a:xfrm>
                </p:grpSpPr>
                <p:sp>
                  <p:nvSpPr>
                    <p:cNvPr id="8234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85" y="501"/>
                      <a:ext cx="73" cy="432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5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1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6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29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7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6" y="510"/>
                      <a:ext cx="4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8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93" y="510"/>
                      <a:ext cx="3" cy="4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80808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220" name="Rectangle 82"/>
            <p:cNvSpPr>
              <a:spLocks noChangeArrowheads="1"/>
            </p:cNvSpPr>
            <p:nvPr/>
          </p:nvSpPr>
          <p:spPr bwMode="auto">
            <a:xfrm>
              <a:off x="4640" y="187"/>
              <a:ext cx="110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AFD00"/>
                  </a:solidFill>
                  <a:latin typeface="Bookman Old Style" pitchFamily="18" charset="0"/>
                </a:rPr>
                <a:t>BANK</a:t>
              </a:r>
            </a:p>
          </p:txBody>
        </p:sp>
      </p:grpSp>
      <p:sp>
        <p:nvSpPr>
          <p:cNvPr id="8199" name="Rectangle 83"/>
          <p:cNvSpPr>
            <a:spLocks noChangeArrowheads="1"/>
          </p:cNvSpPr>
          <p:nvPr/>
        </p:nvSpPr>
        <p:spPr bwMode="auto">
          <a:xfrm>
            <a:off x="763588" y="534988"/>
            <a:ext cx="17494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Bank’s books</a:t>
            </a:r>
          </a:p>
        </p:txBody>
      </p:sp>
      <p:sp>
        <p:nvSpPr>
          <p:cNvPr id="8200" name="Line 84"/>
          <p:cNvSpPr>
            <a:spLocks noChangeShapeType="1"/>
          </p:cNvSpPr>
          <p:nvPr/>
        </p:nvSpPr>
        <p:spPr bwMode="auto">
          <a:xfrm>
            <a:off x="560388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85"/>
          <p:cNvSpPr>
            <a:spLocks noChangeArrowheads="1"/>
          </p:cNvSpPr>
          <p:nvPr/>
        </p:nvSpPr>
        <p:spPr bwMode="auto">
          <a:xfrm>
            <a:off x="77788" y="1906588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$3,359.78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02" name="Rectangle 86"/>
          <p:cNvSpPr>
            <a:spLocks noChangeArrowheads="1"/>
          </p:cNvSpPr>
          <p:nvPr/>
        </p:nvSpPr>
        <p:spPr bwMode="auto">
          <a:xfrm>
            <a:off x="79375" y="22098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deposit not 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recorded by bank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816.20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03" name="Rectangle 87"/>
          <p:cNvSpPr>
            <a:spLocks noChangeArrowheads="1"/>
          </p:cNvSpPr>
          <p:nvPr/>
        </p:nvSpPr>
        <p:spPr bwMode="auto">
          <a:xfrm>
            <a:off x="77788" y="3278188"/>
            <a:ext cx="44942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outstanding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checks: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812	$1,061.00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878	435.39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No. 883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48.60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 1,544.99</a:t>
            </a:r>
          </a:p>
          <a:p>
            <a:pPr marL="228600" indent="-228600" eaLnBrk="0" hangingPunct="0">
              <a:tabLst>
                <a:tab pos="28575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181336" name="Text Box 88"/>
          <p:cNvSpPr txBox="1">
            <a:spLocks noChangeArrowheads="1"/>
          </p:cNvSpPr>
          <p:nvPr/>
        </p:nvSpPr>
        <p:spPr bwMode="auto">
          <a:xfrm>
            <a:off x="2973388" y="2879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$4,175.98</a:t>
            </a:r>
          </a:p>
        </p:txBody>
      </p:sp>
      <p:sp>
        <p:nvSpPr>
          <p:cNvPr id="181337" name="Text Box 89"/>
          <p:cNvSpPr txBox="1">
            <a:spLocks noChangeArrowheads="1"/>
          </p:cNvSpPr>
          <p:nvPr/>
        </p:nvSpPr>
        <p:spPr bwMode="auto">
          <a:xfrm>
            <a:off x="152400" y="5546725"/>
            <a:ext cx="4267200" cy="396875"/>
          </a:xfrm>
          <a:prstGeom prst="rect">
            <a:avLst/>
          </a:prstGeom>
          <a:solidFill>
            <a:srgbClr val="FFE59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  <a:tab pos="4114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Adjusted balance	$2,630.99</a:t>
            </a:r>
          </a:p>
        </p:txBody>
      </p:sp>
      <p:sp>
        <p:nvSpPr>
          <p:cNvPr id="8206" name="Line 90"/>
          <p:cNvSpPr>
            <a:spLocks noChangeShapeType="1"/>
          </p:cNvSpPr>
          <p:nvPr/>
        </p:nvSpPr>
        <p:spPr bwMode="auto">
          <a:xfrm>
            <a:off x="3124200" y="55435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95825" y="490538"/>
          <a:ext cx="19415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Microsoft ClipArt Gallery" r:id="rId3" imgW="4441680" imgH="2550960" progId="MS_ClipArt_Gallery">
                  <p:embed/>
                </p:oleObj>
              </mc:Choice>
              <mc:Fallback>
                <p:oleObj name="Microsoft ClipArt Gallery" r:id="rId3" imgW="4441680" imgH="2550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490538"/>
                        <a:ext cx="19415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93"/>
          <p:cNvSpPr>
            <a:spLocks noChangeArrowheads="1"/>
          </p:cNvSpPr>
          <p:nvPr/>
        </p:nvSpPr>
        <p:spPr bwMode="auto">
          <a:xfrm>
            <a:off x="6402388" y="458788"/>
            <a:ext cx="2282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279F"/>
                </a:solidFill>
                <a:latin typeface="Times New Roman" pitchFamily="18" charset="0"/>
              </a:rPr>
              <a:t>Depositor’s records</a:t>
            </a:r>
          </a:p>
        </p:txBody>
      </p:sp>
      <p:sp>
        <p:nvSpPr>
          <p:cNvPr id="8208" name="Line 94"/>
          <p:cNvSpPr>
            <a:spLocks noChangeShapeType="1"/>
          </p:cNvSpPr>
          <p:nvPr/>
        </p:nvSpPr>
        <p:spPr bwMode="auto">
          <a:xfrm>
            <a:off x="4749800" y="1752600"/>
            <a:ext cx="391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95"/>
          <p:cNvSpPr>
            <a:spLocks noChangeArrowheads="1"/>
          </p:cNvSpPr>
          <p:nvPr/>
        </p:nvSpPr>
        <p:spPr bwMode="auto">
          <a:xfrm>
            <a:off x="4573588" y="1905000"/>
            <a:ext cx="44942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Beginning balance	$2,549.99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10" name="Rectangle 96"/>
          <p:cNvSpPr>
            <a:spLocks noChangeArrowheads="1"/>
          </p:cNvSpPr>
          <p:nvPr/>
        </p:nvSpPr>
        <p:spPr bwMode="auto">
          <a:xfrm>
            <a:off x="4572000" y="2286000"/>
            <a:ext cx="44942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Add note and interest</a:t>
            </a:r>
          </a:p>
          <a:p>
            <a:pPr marL="228600" indent="-228600" eaLnBrk="0" hangingPunct="0">
              <a:tabLst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 collected by bank 	 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408.00</a:t>
            </a:r>
            <a:endParaRPr lang="en-US" sz="2000" u="sng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11" name="Rectangle 97"/>
          <p:cNvSpPr>
            <a:spLocks noChangeArrowheads="1"/>
          </p:cNvSpPr>
          <p:nvPr/>
        </p:nvSpPr>
        <p:spPr bwMode="auto">
          <a:xfrm>
            <a:off x="4572000" y="3354388"/>
            <a:ext cx="44942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Deduct check return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because of insufficient</a:t>
            </a:r>
          </a:p>
          <a:p>
            <a:pPr marL="228600" indent="-228600" eaLnBrk="0" hangingPunct="0">
              <a:tabLst>
                <a:tab pos="2971800" algn="r"/>
                <a:tab pos="4167188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	funds	$300.00</a:t>
            </a:r>
            <a:endParaRPr lang="en-US" sz="2000">
              <a:solidFill>
                <a:srgbClr val="3C0023"/>
              </a:solidFill>
              <a:latin typeface="Bookman Old Style" pitchFamily="18" charset="0"/>
            </a:endParaRPr>
          </a:p>
        </p:txBody>
      </p:sp>
      <p:sp>
        <p:nvSpPr>
          <p:cNvPr id="8212" name="Rectangle 98"/>
          <p:cNvSpPr>
            <a:spLocks noChangeArrowheads="1"/>
          </p:cNvSpPr>
          <p:nvPr/>
        </p:nvSpPr>
        <p:spPr bwMode="auto">
          <a:xfrm>
            <a:off x="4649788" y="42545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Bank service </a:t>
            </a:r>
          </a:p>
          <a:p>
            <a:pPr marL="228600" indent="-228600" eaLnBrk="0" hangingPunct="0">
              <a:tabLst>
                <a:tab pos="2857500" algn="r"/>
                <a:tab pos="39433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charges	18.00</a:t>
            </a:r>
          </a:p>
        </p:txBody>
      </p:sp>
      <p:sp>
        <p:nvSpPr>
          <p:cNvPr id="8213" name="Text Box 99"/>
          <p:cNvSpPr txBox="1">
            <a:spLocks noChangeArrowheads="1"/>
          </p:cNvSpPr>
          <p:nvPr/>
        </p:nvSpPr>
        <p:spPr bwMode="auto">
          <a:xfrm>
            <a:off x="7467600" y="2971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$2,957.99</a:t>
            </a:r>
          </a:p>
        </p:txBody>
      </p:sp>
      <p:sp>
        <p:nvSpPr>
          <p:cNvPr id="181348" name="Text Box 100"/>
          <p:cNvSpPr txBox="1">
            <a:spLocks noChangeArrowheads="1"/>
          </p:cNvSpPr>
          <p:nvPr/>
        </p:nvSpPr>
        <p:spPr bwMode="auto">
          <a:xfrm>
            <a:off x="4724400" y="5470525"/>
            <a:ext cx="4343400" cy="396875"/>
          </a:xfrm>
          <a:prstGeom prst="rect">
            <a:avLst/>
          </a:prstGeom>
          <a:solidFill>
            <a:srgbClr val="FFE59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Bookman Old Style" pitchFamily="18" charset="0"/>
              </a:rPr>
              <a:t>Adjusted balance	$2,630.99</a:t>
            </a:r>
          </a:p>
        </p:txBody>
      </p:sp>
      <p:sp>
        <p:nvSpPr>
          <p:cNvPr id="8215" name="Line 101"/>
          <p:cNvSpPr>
            <a:spLocks noChangeShapeType="1"/>
          </p:cNvSpPr>
          <p:nvPr/>
        </p:nvSpPr>
        <p:spPr bwMode="auto">
          <a:xfrm>
            <a:off x="3124200" y="5927725"/>
            <a:ext cx="1219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216" name="Rectangle 102"/>
          <p:cNvSpPr>
            <a:spLocks noChangeArrowheads="1"/>
          </p:cNvSpPr>
          <p:nvPr/>
        </p:nvSpPr>
        <p:spPr bwMode="auto">
          <a:xfrm>
            <a:off x="4649788" y="4787900"/>
            <a:ext cx="44942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Error recording</a:t>
            </a:r>
          </a:p>
          <a:p>
            <a:pPr marL="228600" indent="-228600" eaLnBrk="0" hangingPunct="0">
              <a:tabLst>
                <a:tab pos="2914650" algn="r"/>
                <a:tab pos="4057650" algn="r"/>
                <a:tab pos="4452938" algn="l"/>
                <a:tab pos="8515350" algn="r"/>
              </a:tabLst>
            </a:pP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 Check No. 879	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9.00</a:t>
            </a:r>
            <a:r>
              <a:rPr lang="en-US" sz="2000">
                <a:solidFill>
                  <a:srgbClr val="00279F"/>
                </a:solidFill>
                <a:latin typeface="Bookman Old Style" pitchFamily="18" charset="0"/>
              </a:rPr>
              <a:t> </a:t>
            </a:r>
            <a:r>
              <a:rPr lang="en-US" sz="2000" u="sng">
                <a:solidFill>
                  <a:srgbClr val="00279F"/>
                </a:solidFill>
                <a:latin typeface="Bookman Old Style" pitchFamily="18" charset="0"/>
              </a:rPr>
              <a:t>       327</a:t>
            </a:r>
          </a:p>
        </p:txBody>
      </p:sp>
      <p:sp>
        <p:nvSpPr>
          <p:cNvPr id="8217" name="Line 103"/>
          <p:cNvSpPr>
            <a:spLocks noChangeShapeType="1"/>
          </p:cNvSpPr>
          <p:nvPr/>
        </p:nvSpPr>
        <p:spPr bwMode="auto">
          <a:xfrm>
            <a:off x="7581900" y="5886450"/>
            <a:ext cx="1219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1352" name="AutoShape 10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3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36" grpId="0" autoUpdateAnimBg="0"/>
      <p:bldP spid="181337" grpId="0" animBg="1" autoUpdateAnimBg="0"/>
      <p:bldP spid="181348" grpId="0" animBg="1" autoUpdateAnimBg="0"/>
      <p:bldP spid="1813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657600" y="1371600"/>
            <a:ext cx="1828800" cy="1447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Cash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5448300" y="5738813"/>
            <a:ext cx="3848100" cy="1042987"/>
            <a:chOff x="3336" y="3782"/>
            <a:chExt cx="2688" cy="524"/>
          </a:xfrm>
        </p:grpSpPr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19399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572000" y="3429000"/>
            <a:ext cx="3535363" cy="2438400"/>
            <a:chOff x="1493" y="1073"/>
            <a:chExt cx="2755" cy="2160"/>
          </a:xfrm>
        </p:grpSpPr>
        <p:sp>
          <p:nvSpPr>
            <p:cNvPr id="30725" name="Freeform 3"/>
            <p:cNvSpPr>
              <a:spLocks/>
            </p:cNvSpPr>
            <p:nvPr/>
          </p:nvSpPr>
          <p:spPr bwMode="auto">
            <a:xfrm>
              <a:off x="1493" y="2259"/>
              <a:ext cx="2717" cy="974"/>
            </a:xfrm>
            <a:custGeom>
              <a:avLst/>
              <a:gdLst>
                <a:gd name="T0" fmla="*/ 0 w 5434"/>
                <a:gd name="T1" fmla="*/ 1948 h 1948"/>
                <a:gd name="T2" fmla="*/ 173 w 5434"/>
                <a:gd name="T3" fmla="*/ 1568 h 1948"/>
                <a:gd name="T4" fmla="*/ 164 w 5434"/>
                <a:gd name="T5" fmla="*/ 1440 h 1948"/>
                <a:gd name="T6" fmla="*/ 279 w 5434"/>
                <a:gd name="T7" fmla="*/ 1229 h 1948"/>
                <a:gd name="T8" fmla="*/ 289 w 5434"/>
                <a:gd name="T9" fmla="*/ 1123 h 1948"/>
                <a:gd name="T10" fmla="*/ 449 w 5434"/>
                <a:gd name="T11" fmla="*/ 933 h 1948"/>
                <a:gd name="T12" fmla="*/ 534 w 5434"/>
                <a:gd name="T13" fmla="*/ 328 h 1948"/>
                <a:gd name="T14" fmla="*/ 1042 w 5434"/>
                <a:gd name="T15" fmla="*/ 0 h 1948"/>
                <a:gd name="T16" fmla="*/ 4249 w 5434"/>
                <a:gd name="T17" fmla="*/ 0 h 1948"/>
                <a:gd name="T18" fmla="*/ 4810 w 5434"/>
                <a:gd name="T19" fmla="*/ 233 h 1948"/>
                <a:gd name="T20" fmla="*/ 4959 w 5434"/>
                <a:gd name="T21" fmla="*/ 572 h 1948"/>
                <a:gd name="T22" fmla="*/ 4991 w 5434"/>
                <a:gd name="T23" fmla="*/ 1239 h 1948"/>
                <a:gd name="T24" fmla="*/ 5318 w 5434"/>
                <a:gd name="T25" fmla="*/ 1642 h 1948"/>
                <a:gd name="T26" fmla="*/ 5434 w 5434"/>
                <a:gd name="T27" fmla="*/ 1948 h 1948"/>
                <a:gd name="T28" fmla="*/ 0 w 5434"/>
                <a:gd name="T29" fmla="*/ 1948 h 1948"/>
                <a:gd name="T30" fmla="*/ 0 w 5434"/>
                <a:gd name="T31" fmla="*/ 1948 h 19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34"/>
                <a:gd name="T49" fmla="*/ 0 h 1948"/>
                <a:gd name="T50" fmla="*/ 5434 w 5434"/>
                <a:gd name="T51" fmla="*/ 1948 h 19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34" h="1948">
                  <a:moveTo>
                    <a:pt x="0" y="1948"/>
                  </a:moveTo>
                  <a:lnTo>
                    <a:pt x="173" y="1568"/>
                  </a:lnTo>
                  <a:lnTo>
                    <a:pt x="164" y="1440"/>
                  </a:lnTo>
                  <a:lnTo>
                    <a:pt x="279" y="1229"/>
                  </a:lnTo>
                  <a:lnTo>
                    <a:pt x="289" y="1123"/>
                  </a:lnTo>
                  <a:lnTo>
                    <a:pt x="449" y="933"/>
                  </a:lnTo>
                  <a:lnTo>
                    <a:pt x="534" y="328"/>
                  </a:lnTo>
                  <a:lnTo>
                    <a:pt x="1042" y="0"/>
                  </a:lnTo>
                  <a:lnTo>
                    <a:pt x="4249" y="0"/>
                  </a:lnTo>
                  <a:lnTo>
                    <a:pt x="4810" y="233"/>
                  </a:lnTo>
                  <a:lnTo>
                    <a:pt x="4959" y="572"/>
                  </a:lnTo>
                  <a:lnTo>
                    <a:pt x="4991" y="1239"/>
                  </a:lnTo>
                  <a:lnTo>
                    <a:pt x="5318" y="1642"/>
                  </a:lnTo>
                  <a:lnTo>
                    <a:pt x="5434" y="1948"/>
                  </a:lnTo>
                  <a:lnTo>
                    <a:pt x="0" y="1948"/>
                  </a:lnTo>
                  <a:close/>
                </a:path>
              </a:pathLst>
            </a:custGeom>
            <a:solidFill>
              <a:srgbClr val="7B8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Freeform 4"/>
            <p:cNvSpPr>
              <a:spLocks/>
            </p:cNvSpPr>
            <p:nvPr/>
          </p:nvSpPr>
          <p:spPr bwMode="auto">
            <a:xfrm>
              <a:off x="2495" y="2370"/>
              <a:ext cx="667" cy="863"/>
            </a:xfrm>
            <a:custGeom>
              <a:avLst/>
              <a:gdLst>
                <a:gd name="T0" fmla="*/ 65 w 1335"/>
                <a:gd name="T1" fmla="*/ 285 h 1726"/>
                <a:gd name="T2" fmla="*/ 169 w 1335"/>
                <a:gd name="T3" fmla="*/ 943 h 1726"/>
                <a:gd name="T4" fmla="*/ 234 w 1335"/>
                <a:gd name="T5" fmla="*/ 1462 h 1726"/>
                <a:gd name="T6" fmla="*/ 234 w 1335"/>
                <a:gd name="T7" fmla="*/ 1726 h 1726"/>
                <a:gd name="T8" fmla="*/ 1027 w 1335"/>
                <a:gd name="T9" fmla="*/ 1726 h 1726"/>
                <a:gd name="T10" fmla="*/ 1154 w 1335"/>
                <a:gd name="T11" fmla="*/ 996 h 1726"/>
                <a:gd name="T12" fmla="*/ 1335 w 1335"/>
                <a:gd name="T13" fmla="*/ 148 h 1726"/>
                <a:gd name="T14" fmla="*/ 943 w 1335"/>
                <a:gd name="T15" fmla="*/ 0 h 1726"/>
                <a:gd name="T16" fmla="*/ 0 w 1335"/>
                <a:gd name="T17" fmla="*/ 21 h 1726"/>
                <a:gd name="T18" fmla="*/ 65 w 1335"/>
                <a:gd name="T19" fmla="*/ 285 h 1726"/>
                <a:gd name="T20" fmla="*/ 65 w 1335"/>
                <a:gd name="T21" fmla="*/ 285 h 17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5"/>
                <a:gd name="T34" fmla="*/ 0 h 1726"/>
                <a:gd name="T35" fmla="*/ 1335 w 1335"/>
                <a:gd name="T36" fmla="*/ 1726 h 17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5" h="1726">
                  <a:moveTo>
                    <a:pt x="65" y="285"/>
                  </a:moveTo>
                  <a:lnTo>
                    <a:pt x="169" y="943"/>
                  </a:lnTo>
                  <a:lnTo>
                    <a:pt x="234" y="1462"/>
                  </a:lnTo>
                  <a:lnTo>
                    <a:pt x="234" y="1726"/>
                  </a:lnTo>
                  <a:lnTo>
                    <a:pt x="1027" y="1726"/>
                  </a:lnTo>
                  <a:lnTo>
                    <a:pt x="1154" y="996"/>
                  </a:lnTo>
                  <a:lnTo>
                    <a:pt x="1335" y="148"/>
                  </a:lnTo>
                  <a:lnTo>
                    <a:pt x="943" y="0"/>
                  </a:lnTo>
                  <a:lnTo>
                    <a:pt x="0" y="21"/>
                  </a:lnTo>
                  <a:lnTo>
                    <a:pt x="65" y="285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Freeform 5"/>
            <p:cNvSpPr>
              <a:spLocks/>
            </p:cNvSpPr>
            <p:nvPr/>
          </p:nvSpPr>
          <p:spPr bwMode="auto">
            <a:xfrm>
              <a:off x="1566" y="1666"/>
              <a:ext cx="594" cy="1367"/>
            </a:xfrm>
            <a:custGeom>
              <a:avLst/>
              <a:gdLst>
                <a:gd name="T0" fmla="*/ 303 w 1189"/>
                <a:gd name="T1" fmla="*/ 2412 h 2735"/>
                <a:gd name="T2" fmla="*/ 582 w 1189"/>
                <a:gd name="T3" fmla="*/ 2682 h 2735"/>
                <a:gd name="T4" fmla="*/ 854 w 1189"/>
                <a:gd name="T5" fmla="*/ 2735 h 2735"/>
                <a:gd name="T6" fmla="*/ 949 w 1189"/>
                <a:gd name="T7" fmla="*/ 2203 h 2735"/>
                <a:gd name="T8" fmla="*/ 989 w 1189"/>
                <a:gd name="T9" fmla="*/ 1868 h 2735"/>
                <a:gd name="T10" fmla="*/ 1189 w 1189"/>
                <a:gd name="T11" fmla="*/ 1189 h 2735"/>
                <a:gd name="T12" fmla="*/ 1094 w 1189"/>
                <a:gd name="T13" fmla="*/ 887 h 2735"/>
                <a:gd name="T14" fmla="*/ 968 w 1189"/>
                <a:gd name="T15" fmla="*/ 845 h 2735"/>
                <a:gd name="T16" fmla="*/ 865 w 1189"/>
                <a:gd name="T17" fmla="*/ 783 h 2735"/>
                <a:gd name="T18" fmla="*/ 782 w 1189"/>
                <a:gd name="T19" fmla="*/ 604 h 2735"/>
                <a:gd name="T20" fmla="*/ 740 w 1189"/>
                <a:gd name="T21" fmla="*/ 427 h 2735"/>
                <a:gd name="T22" fmla="*/ 666 w 1189"/>
                <a:gd name="T23" fmla="*/ 355 h 2735"/>
                <a:gd name="T24" fmla="*/ 594 w 1189"/>
                <a:gd name="T25" fmla="*/ 334 h 2735"/>
                <a:gd name="T26" fmla="*/ 573 w 1189"/>
                <a:gd name="T27" fmla="*/ 439 h 2735"/>
                <a:gd name="T28" fmla="*/ 615 w 1189"/>
                <a:gd name="T29" fmla="*/ 646 h 2735"/>
                <a:gd name="T30" fmla="*/ 519 w 1189"/>
                <a:gd name="T31" fmla="*/ 583 h 2735"/>
                <a:gd name="T32" fmla="*/ 386 w 1189"/>
                <a:gd name="T33" fmla="*/ 418 h 2735"/>
                <a:gd name="T34" fmla="*/ 270 w 1189"/>
                <a:gd name="T35" fmla="*/ 230 h 2735"/>
                <a:gd name="T36" fmla="*/ 249 w 1189"/>
                <a:gd name="T37" fmla="*/ 53 h 2735"/>
                <a:gd name="T38" fmla="*/ 208 w 1189"/>
                <a:gd name="T39" fmla="*/ 0 h 2735"/>
                <a:gd name="T40" fmla="*/ 156 w 1189"/>
                <a:gd name="T41" fmla="*/ 32 h 2735"/>
                <a:gd name="T42" fmla="*/ 73 w 1189"/>
                <a:gd name="T43" fmla="*/ 0 h 2735"/>
                <a:gd name="T44" fmla="*/ 31 w 1189"/>
                <a:gd name="T45" fmla="*/ 230 h 2735"/>
                <a:gd name="T46" fmla="*/ 0 w 1189"/>
                <a:gd name="T47" fmla="*/ 302 h 2735"/>
                <a:gd name="T48" fmla="*/ 10 w 1189"/>
                <a:gd name="T49" fmla="*/ 604 h 2735"/>
                <a:gd name="T50" fmla="*/ 94 w 1189"/>
                <a:gd name="T51" fmla="*/ 709 h 2735"/>
                <a:gd name="T52" fmla="*/ 103 w 1189"/>
                <a:gd name="T53" fmla="*/ 813 h 2735"/>
                <a:gd name="T54" fmla="*/ 198 w 1189"/>
                <a:gd name="T55" fmla="*/ 939 h 2735"/>
                <a:gd name="T56" fmla="*/ 687 w 1189"/>
                <a:gd name="T57" fmla="*/ 1440 h 2735"/>
                <a:gd name="T58" fmla="*/ 677 w 1189"/>
                <a:gd name="T59" fmla="*/ 1606 h 2735"/>
                <a:gd name="T60" fmla="*/ 303 w 1189"/>
                <a:gd name="T61" fmla="*/ 2412 h 2735"/>
                <a:gd name="T62" fmla="*/ 303 w 1189"/>
                <a:gd name="T63" fmla="*/ 2412 h 27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89"/>
                <a:gd name="T97" fmla="*/ 0 h 2735"/>
                <a:gd name="T98" fmla="*/ 1189 w 1189"/>
                <a:gd name="T99" fmla="*/ 2735 h 27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89" h="2735">
                  <a:moveTo>
                    <a:pt x="303" y="2412"/>
                  </a:moveTo>
                  <a:lnTo>
                    <a:pt x="582" y="2682"/>
                  </a:lnTo>
                  <a:lnTo>
                    <a:pt x="854" y="2735"/>
                  </a:lnTo>
                  <a:lnTo>
                    <a:pt x="949" y="2203"/>
                  </a:lnTo>
                  <a:lnTo>
                    <a:pt x="989" y="1868"/>
                  </a:lnTo>
                  <a:lnTo>
                    <a:pt x="1189" y="1189"/>
                  </a:lnTo>
                  <a:lnTo>
                    <a:pt x="1094" y="887"/>
                  </a:lnTo>
                  <a:lnTo>
                    <a:pt x="968" y="845"/>
                  </a:lnTo>
                  <a:lnTo>
                    <a:pt x="865" y="783"/>
                  </a:lnTo>
                  <a:lnTo>
                    <a:pt x="782" y="604"/>
                  </a:lnTo>
                  <a:lnTo>
                    <a:pt x="740" y="427"/>
                  </a:lnTo>
                  <a:lnTo>
                    <a:pt x="666" y="355"/>
                  </a:lnTo>
                  <a:lnTo>
                    <a:pt x="594" y="334"/>
                  </a:lnTo>
                  <a:lnTo>
                    <a:pt x="573" y="439"/>
                  </a:lnTo>
                  <a:lnTo>
                    <a:pt x="615" y="646"/>
                  </a:lnTo>
                  <a:lnTo>
                    <a:pt x="519" y="583"/>
                  </a:lnTo>
                  <a:lnTo>
                    <a:pt x="386" y="418"/>
                  </a:lnTo>
                  <a:lnTo>
                    <a:pt x="270" y="230"/>
                  </a:lnTo>
                  <a:lnTo>
                    <a:pt x="249" y="53"/>
                  </a:lnTo>
                  <a:lnTo>
                    <a:pt x="208" y="0"/>
                  </a:lnTo>
                  <a:lnTo>
                    <a:pt x="156" y="32"/>
                  </a:lnTo>
                  <a:lnTo>
                    <a:pt x="73" y="0"/>
                  </a:lnTo>
                  <a:lnTo>
                    <a:pt x="31" y="230"/>
                  </a:lnTo>
                  <a:lnTo>
                    <a:pt x="0" y="302"/>
                  </a:lnTo>
                  <a:lnTo>
                    <a:pt x="10" y="604"/>
                  </a:lnTo>
                  <a:lnTo>
                    <a:pt x="94" y="709"/>
                  </a:lnTo>
                  <a:lnTo>
                    <a:pt x="103" y="813"/>
                  </a:lnTo>
                  <a:lnTo>
                    <a:pt x="198" y="939"/>
                  </a:lnTo>
                  <a:lnTo>
                    <a:pt x="687" y="1440"/>
                  </a:lnTo>
                  <a:lnTo>
                    <a:pt x="677" y="1606"/>
                  </a:lnTo>
                  <a:lnTo>
                    <a:pt x="303" y="2412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Freeform 6"/>
            <p:cNvSpPr>
              <a:spLocks/>
            </p:cNvSpPr>
            <p:nvPr/>
          </p:nvSpPr>
          <p:spPr bwMode="auto">
            <a:xfrm>
              <a:off x="3428" y="1824"/>
              <a:ext cx="546" cy="1198"/>
            </a:xfrm>
            <a:custGeom>
              <a:avLst/>
              <a:gdLst>
                <a:gd name="T0" fmla="*/ 301 w 1093"/>
                <a:gd name="T1" fmla="*/ 2395 h 2395"/>
                <a:gd name="T2" fmla="*/ 175 w 1093"/>
                <a:gd name="T3" fmla="*/ 1796 h 2395"/>
                <a:gd name="T4" fmla="*/ 69 w 1093"/>
                <a:gd name="T5" fmla="*/ 1507 h 2395"/>
                <a:gd name="T6" fmla="*/ 0 w 1093"/>
                <a:gd name="T7" fmla="*/ 1308 h 2395"/>
                <a:gd name="T8" fmla="*/ 27 w 1093"/>
                <a:gd name="T9" fmla="*/ 998 h 2395"/>
                <a:gd name="T10" fmla="*/ 316 w 1093"/>
                <a:gd name="T11" fmla="*/ 855 h 2395"/>
                <a:gd name="T12" fmla="*/ 426 w 1093"/>
                <a:gd name="T13" fmla="*/ 629 h 2395"/>
                <a:gd name="T14" fmla="*/ 510 w 1093"/>
                <a:gd name="T15" fmla="*/ 492 h 2395"/>
                <a:gd name="T16" fmla="*/ 584 w 1093"/>
                <a:gd name="T17" fmla="*/ 488 h 2395"/>
                <a:gd name="T18" fmla="*/ 593 w 1093"/>
                <a:gd name="T19" fmla="*/ 430 h 2395"/>
                <a:gd name="T20" fmla="*/ 683 w 1093"/>
                <a:gd name="T21" fmla="*/ 388 h 2395"/>
                <a:gd name="T22" fmla="*/ 700 w 1093"/>
                <a:gd name="T23" fmla="*/ 420 h 2395"/>
                <a:gd name="T24" fmla="*/ 747 w 1093"/>
                <a:gd name="T25" fmla="*/ 409 h 2395"/>
                <a:gd name="T26" fmla="*/ 783 w 1093"/>
                <a:gd name="T27" fmla="*/ 277 h 2395"/>
                <a:gd name="T28" fmla="*/ 894 w 1093"/>
                <a:gd name="T29" fmla="*/ 21 h 2395"/>
                <a:gd name="T30" fmla="*/ 1055 w 1093"/>
                <a:gd name="T31" fmla="*/ 0 h 2395"/>
                <a:gd name="T32" fmla="*/ 1093 w 1093"/>
                <a:gd name="T33" fmla="*/ 53 h 2395"/>
                <a:gd name="T34" fmla="*/ 1072 w 1093"/>
                <a:gd name="T35" fmla="*/ 300 h 2395"/>
                <a:gd name="T36" fmla="*/ 987 w 1093"/>
                <a:gd name="T37" fmla="*/ 536 h 2395"/>
                <a:gd name="T38" fmla="*/ 983 w 1093"/>
                <a:gd name="T39" fmla="*/ 677 h 2395"/>
                <a:gd name="T40" fmla="*/ 835 w 1093"/>
                <a:gd name="T41" fmla="*/ 909 h 2395"/>
                <a:gd name="T42" fmla="*/ 658 w 1093"/>
                <a:gd name="T43" fmla="*/ 1061 h 2395"/>
                <a:gd name="T44" fmla="*/ 536 w 1093"/>
                <a:gd name="T45" fmla="*/ 1433 h 2395"/>
                <a:gd name="T46" fmla="*/ 590 w 1093"/>
                <a:gd name="T47" fmla="*/ 1638 h 2395"/>
                <a:gd name="T48" fmla="*/ 721 w 1093"/>
                <a:gd name="T49" fmla="*/ 1785 h 2395"/>
                <a:gd name="T50" fmla="*/ 620 w 1093"/>
                <a:gd name="T51" fmla="*/ 2138 h 2395"/>
                <a:gd name="T52" fmla="*/ 436 w 1093"/>
                <a:gd name="T53" fmla="*/ 2353 h 2395"/>
                <a:gd name="T54" fmla="*/ 301 w 1093"/>
                <a:gd name="T55" fmla="*/ 2395 h 2395"/>
                <a:gd name="T56" fmla="*/ 301 w 1093"/>
                <a:gd name="T57" fmla="*/ 2395 h 2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3"/>
                <a:gd name="T88" fmla="*/ 0 h 2395"/>
                <a:gd name="T89" fmla="*/ 1093 w 1093"/>
                <a:gd name="T90" fmla="*/ 2395 h 23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3" h="2395">
                  <a:moveTo>
                    <a:pt x="301" y="2395"/>
                  </a:moveTo>
                  <a:lnTo>
                    <a:pt x="175" y="1796"/>
                  </a:lnTo>
                  <a:lnTo>
                    <a:pt x="69" y="1507"/>
                  </a:lnTo>
                  <a:lnTo>
                    <a:pt x="0" y="1308"/>
                  </a:lnTo>
                  <a:lnTo>
                    <a:pt x="27" y="998"/>
                  </a:lnTo>
                  <a:lnTo>
                    <a:pt x="316" y="855"/>
                  </a:lnTo>
                  <a:lnTo>
                    <a:pt x="426" y="629"/>
                  </a:lnTo>
                  <a:lnTo>
                    <a:pt x="510" y="492"/>
                  </a:lnTo>
                  <a:lnTo>
                    <a:pt x="584" y="488"/>
                  </a:lnTo>
                  <a:lnTo>
                    <a:pt x="593" y="430"/>
                  </a:lnTo>
                  <a:lnTo>
                    <a:pt x="683" y="388"/>
                  </a:lnTo>
                  <a:lnTo>
                    <a:pt x="700" y="420"/>
                  </a:lnTo>
                  <a:lnTo>
                    <a:pt x="747" y="409"/>
                  </a:lnTo>
                  <a:lnTo>
                    <a:pt x="783" y="277"/>
                  </a:lnTo>
                  <a:lnTo>
                    <a:pt x="894" y="21"/>
                  </a:lnTo>
                  <a:lnTo>
                    <a:pt x="1055" y="0"/>
                  </a:lnTo>
                  <a:lnTo>
                    <a:pt x="1093" y="53"/>
                  </a:lnTo>
                  <a:lnTo>
                    <a:pt x="1072" y="300"/>
                  </a:lnTo>
                  <a:lnTo>
                    <a:pt x="987" y="536"/>
                  </a:lnTo>
                  <a:lnTo>
                    <a:pt x="983" y="677"/>
                  </a:lnTo>
                  <a:lnTo>
                    <a:pt x="835" y="909"/>
                  </a:lnTo>
                  <a:lnTo>
                    <a:pt x="658" y="1061"/>
                  </a:lnTo>
                  <a:lnTo>
                    <a:pt x="536" y="1433"/>
                  </a:lnTo>
                  <a:lnTo>
                    <a:pt x="590" y="1638"/>
                  </a:lnTo>
                  <a:lnTo>
                    <a:pt x="721" y="1785"/>
                  </a:lnTo>
                  <a:lnTo>
                    <a:pt x="620" y="2138"/>
                  </a:lnTo>
                  <a:lnTo>
                    <a:pt x="436" y="2353"/>
                  </a:lnTo>
                  <a:lnTo>
                    <a:pt x="301" y="2395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Freeform 7"/>
            <p:cNvSpPr>
              <a:spLocks/>
            </p:cNvSpPr>
            <p:nvPr/>
          </p:nvSpPr>
          <p:spPr bwMode="auto">
            <a:xfrm>
              <a:off x="2432" y="1460"/>
              <a:ext cx="954" cy="1289"/>
            </a:xfrm>
            <a:custGeom>
              <a:avLst/>
              <a:gdLst>
                <a:gd name="T0" fmla="*/ 1833 w 1907"/>
                <a:gd name="T1" fmla="*/ 11 h 2577"/>
                <a:gd name="T2" fmla="*/ 833 w 1907"/>
                <a:gd name="T3" fmla="*/ 0 h 2577"/>
                <a:gd name="T4" fmla="*/ 0 w 1907"/>
                <a:gd name="T5" fmla="*/ 644 h 2577"/>
                <a:gd name="T6" fmla="*/ 337 w 1907"/>
                <a:gd name="T7" fmla="*/ 1779 h 2577"/>
                <a:gd name="T8" fmla="*/ 371 w 1907"/>
                <a:gd name="T9" fmla="*/ 2108 h 2577"/>
                <a:gd name="T10" fmla="*/ 474 w 1907"/>
                <a:gd name="T11" fmla="*/ 2342 h 2577"/>
                <a:gd name="T12" fmla="*/ 658 w 1907"/>
                <a:gd name="T13" fmla="*/ 2543 h 2577"/>
                <a:gd name="T14" fmla="*/ 951 w 1907"/>
                <a:gd name="T15" fmla="*/ 2577 h 2577"/>
                <a:gd name="T16" fmla="*/ 1231 w 1907"/>
                <a:gd name="T17" fmla="*/ 2169 h 2577"/>
                <a:gd name="T18" fmla="*/ 1480 w 1907"/>
                <a:gd name="T19" fmla="*/ 1707 h 2577"/>
                <a:gd name="T20" fmla="*/ 1750 w 1907"/>
                <a:gd name="T21" fmla="*/ 1441 h 2577"/>
                <a:gd name="T22" fmla="*/ 1907 w 1907"/>
                <a:gd name="T23" fmla="*/ 910 h 2577"/>
                <a:gd name="T24" fmla="*/ 1833 w 1907"/>
                <a:gd name="T25" fmla="*/ 11 h 2577"/>
                <a:gd name="T26" fmla="*/ 1833 w 1907"/>
                <a:gd name="T27" fmla="*/ 11 h 25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07"/>
                <a:gd name="T43" fmla="*/ 0 h 2577"/>
                <a:gd name="T44" fmla="*/ 1907 w 1907"/>
                <a:gd name="T45" fmla="*/ 2577 h 25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07" h="2577">
                  <a:moveTo>
                    <a:pt x="1833" y="11"/>
                  </a:moveTo>
                  <a:lnTo>
                    <a:pt x="833" y="0"/>
                  </a:lnTo>
                  <a:lnTo>
                    <a:pt x="0" y="644"/>
                  </a:lnTo>
                  <a:lnTo>
                    <a:pt x="337" y="1779"/>
                  </a:lnTo>
                  <a:lnTo>
                    <a:pt x="371" y="2108"/>
                  </a:lnTo>
                  <a:lnTo>
                    <a:pt x="474" y="2342"/>
                  </a:lnTo>
                  <a:lnTo>
                    <a:pt x="658" y="2543"/>
                  </a:lnTo>
                  <a:lnTo>
                    <a:pt x="951" y="2577"/>
                  </a:lnTo>
                  <a:lnTo>
                    <a:pt x="1231" y="2169"/>
                  </a:lnTo>
                  <a:lnTo>
                    <a:pt x="1480" y="1707"/>
                  </a:lnTo>
                  <a:lnTo>
                    <a:pt x="1750" y="1441"/>
                  </a:lnTo>
                  <a:lnTo>
                    <a:pt x="1907" y="910"/>
                  </a:lnTo>
                  <a:lnTo>
                    <a:pt x="1833" y="11"/>
                  </a:lnTo>
                  <a:close/>
                </a:path>
              </a:pathLst>
            </a:custGeom>
            <a:solidFill>
              <a:srgbClr val="CC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Freeform 8"/>
            <p:cNvSpPr>
              <a:spLocks/>
            </p:cNvSpPr>
            <p:nvPr/>
          </p:nvSpPr>
          <p:spPr bwMode="auto">
            <a:xfrm>
              <a:off x="2726" y="1769"/>
              <a:ext cx="161" cy="69"/>
            </a:xfrm>
            <a:custGeom>
              <a:avLst/>
              <a:gdLst>
                <a:gd name="T0" fmla="*/ 0 w 321"/>
                <a:gd name="T1" fmla="*/ 34 h 137"/>
                <a:gd name="T2" fmla="*/ 116 w 321"/>
                <a:gd name="T3" fmla="*/ 0 h 137"/>
                <a:gd name="T4" fmla="*/ 279 w 321"/>
                <a:gd name="T5" fmla="*/ 42 h 137"/>
                <a:gd name="T6" fmla="*/ 321 w 321"/>
                <a:gd name="T7" fmla="*/ 137 h 137"/>
                <a:gd name="T8" fmla="*/ 215 w 321"/>
                <a:gd name="T9" fmla="*/ 68 h 137"/>
                <a:gd name="T10" fmla="*/ 0 w 321"/>
                <a:gd name="T11" fmla="*/ 34 h 137"/>
                <a:gd name="T12" fmla="*/ 0 w 321"/>
                <a:gd name="T13" fmla="*/ 34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1"/>
                <a:gd name="T22" fmla="*/ 0 h 137"/>
                <a:gd name="T23" fmla="*/ 321 w 321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1" h="137">
                  <a:moveTo>
                    <a:pt x="0" y="34"/>
                  </a:moveTo>
                  <a:lnTo>
                    <a:pt x="116" y="0"/>
                  </a:lnTo>
                  <a:lnTo>
                    <a:pt x="279" y="42"/>
                  </a:lnTo>
                  <a:lnTo>
                    <a:pt x="321" y="137"/>
                  </a:lnTo>
                  <a:lnTo>
                    <a:pt x="215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9"/>
            <p:cNvSpPr>
              <a:spLocks/>
            </p:cNvSpPr>
            <p:nvPr/>
          </p:nvSpPr>
          <p:spPr bwMode="auto">
            <a:xfrm>
              <a:off x="3070" y="1842"/>
              <a:ext cx="155" cy="55"/>
            </a:xfrm>
            <a:custGeom>
              <a:avLst/>
              <a:gdLst>
                <a:gd name="T0" fmla="*/ 0 w 310"/>
                <a:gd name="T1" fmla="*/ 50 h 110"/>
                <a:gd name="T2" fmla="*/ 88 w 310"/>
                <a:gd name="T3" fmla="*/ 0 h 110"/>
                <a:gd name="T4" fmla="*/ 230 w 310"/>
                <a:gd name="T5" fmla="*/ 12 h 110"/>
                <a:gd name="T6" fmla="*/ 310 w 310"/>
                <a:gd name="T7" fmla="*/ 110 h 110"/>
                <a:gd name="T8" fmla="*/ 118 w 310"/>
                <a:gd name="T9" fmla="*/ 34 h 110"/>
                <a:gd name="T10" fmla="*/ 31 w 310"/>
                <a:gd name="T11" fmla="*/ 65 h 110"/>
                <a:gd name="T12" fmla="*/ 0 w 310"/>
                <a:gd name="T13" fmla="*/ 50 h 110"/>
                <a:gd name="T14" fmla="*/ 0 w 310"/>
                <a:gd name="T15" fmla="*/ 50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110"/>
                <a:gd name="T26" fmla="*/ 310 w 310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110">
                  <a:moveTo>
                    <a:pt x="0" y="50"/>
                  </a:moveTo>
                  <a:lnTo>
                    <a:pt x="88" y="0"/>
                  </a:lnTo>
                  <a:lnTo>
                    <a:pt x="230" y="12"/>
                  </a:lnTo>
                  <a:lnTo>
                    <a:pt x="310" y="110"/>
                  </a:lnTo>
                  <a:lnTo>
                    <a:pt x="118" y="34"/>
                  </a:lnTo>
                  <a:lnTo>
                    <a:pt x="31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2B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Freeform 10"/>
            <p:cNvSpPr>
              <a:spLocks/>
            </p:cNvSpPr>
            <p:nvPr/>
          </p:nvSpPr>
          <p:spPr bwMode="auto">
            <a:xfrm>
              <a:off x="3091" y="1862"/>
              <a:ext cx="88" cy="29"/>
            </a:xfrm>
            <a:custGeom>
              <a:avLst/>
              <a:gdLst>
                <a:gd name="T0" fmla="*/ 0 w 175"/>
                <a:gd name="T1" fmla="*/ 38 h 57"/>
                <a:gd name="T2" fmla="*/ 72 w 175"/>
                <a:gd name="T3" fmla="*/ 53 h 57"/>
                <a:gd name="T4" fmla="*/ 150 w 175"/>
                <a:gd name="T5" fmla="*/ 57 h 57"/>
                <a:gd name="T6" fmla="*/ 175 w 175"/>
                <a:gd name="T7" fmla="*/ 53 h 57"/>
                <a:gd name="T8" fmla="*/ 162 w 175"/>
                <a:gd name="T9" fmla="*/ 30 h 57"/>
                <a:gd name="T10" fmla="*/ 103 w 175"/>
                <a:gd name="T11" fmla="*/ 0 h 57"/>
                <a:gd name="T12" fmla="*/ 34 w 175"/>
                <a:gd name="T13" fmla="*/ 8 h 57"/>
                <a:gd name="T14" fmla="*/ 0 w 175"/>
                <a:gd name="T15" fmla="*/ 38 h 57"/>
                <a:gd name="T16" fmla="*/ 0 w 175"/>
                <a:gd name="T17" fmla="*/ 38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57"/>
                <a:gd name="T29" fmla="*/ 175 w 175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57">
                  <a:moveTo>
                    <a:pt x="0" y="38"/>
                  </a:moveTo>
                  <a:lnTo>
                    <a:pt x="72" y="53"/>
                  </a:lnTo>
                  <a:lnTo>
                    <a:pt x="150" y="57"/>
                  </a:lnTo>
                  <a:lnTo>
                    <a:pt x="175" y="53"/>
                  </a:lnTo>
                  <a:lnTo>
                    <a:pt x="162" y="30"/>
                  </a:lnTo>
                  <a:lnTo>
                    <a:pt x="103" y="0"/>
                  </a:lnTo>
                  <a:lnTo>
                    <a:pt x="34" y="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Freeform 11"/>
            <p:cNvSpPr>
              <a:spLocks/>
            </p:cNvSpPr>
            <p:nvPr/>
          </p:nvSpPr>
          <p:spPr bwMode="auto">
            <a:xfrm>
              <a:off x="2755" y="1792"/>
              <a:ext cx="111" cy="42"/>
            </a:xfrm>
            <a:custGeom>
              <a:avLst/>
              <a:gdLst>
                <a:gd name="T0" fmla="*/ 0 w 220"/>
                <a:gd name="T1" fmla="*/ 31 h 84"/>
                <a:gd name="T2" fmla="*/ 80 w 220"/>
                <a:gd name="T3" fmla="*/ 73 h 84"/>
                <a:gd name="T4" fmla="*/ 182 w 220"/>
                <a:gd name="T5" fmla="*/ 84 h 84"/>
                <a:gd name="T6" fmla="*/ 220 w 220"/>
                <a:gd name="T7" fmla="*/ 61 h 84"/>
                <a:gd name="T8" fmla="*/ 152 w 220"/>
                <a:gd name="T9" fmla="*/ 16 h 84"/>
                <a:gd name="T10" fmla="*/ 30 w 220"/>
                <a:gd name="T11" fmla="*/ 0 h 84"/>
                <a:gd name="T12" fmla="*/ 0 w 220"/>
                <a:gd name="T13" fmla="*/ 31 h 84"/>
                <a:gd name="T14" fmla="*/ 0 w 220"/>
                <a:gd name="T15" fmla="*/ 31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0"/>
                <a:gd name="T25" fmla="*/ 0 h 84"/>
                <a:gd name="T26" fmla="*/ 220 w 22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0" h="84">
                  <a:moveTo>
                    <a:pt x="0" y="31"/>
                  </a:moveTo>
                  <a:lnTo>
                    <a:pt x="80" y="73"/>
                  </a:lnTo>
                  <a:lnTo>
                    <a:pt x="182" y="84"/>
                  </a:lnTo>
                  <a:lnTo>
                    <a:pt x="220" y="61"/>
                  </a:lnTo>
                  <a:lnTo>
                    <a:pt x="152" y="16"/>
                  </a:lnTo>
                  <a:lnTo>
                    <a:pt x="3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Freeform 12"/>
            <p:cNvSpPr>
              <a:spLocks/>
            </p:cNvSpPr>
            <p:nvPr/>
          </p:nvSpPr>
          <p:spPr bwMode="auto">
            <a:xfrm>
              <a:off x="2738" y="2109"/>
              <a:ext cx="353" cy="169"/>
            </a:xfrm>
            <a:custGeom>
              <a:avLst/>
              <a:gdLst>
                <a:gd name="T0" fmla="*/ 0 w 705"/>
                <a:gd name="T1" fmla="*/ 4 h 339"/>
                <a:gd name="T2" fmla="*/ 247 w 705"/>
                <a:gd name="T3" fmla="*/ 0 h 339"/>
                <a:gd name="T4" fmla="*/ 372 w 705"/>
                <a:gd name="T5" fmla="*/ 31 h 339"/>
                <a:gd name="T6" fmla="*/ 523 w 705"/>
                <a:gd name="T7" fmla="*/ 50 h 339"/>
                <a:gd name="T8" fmla="*/ 625 w 705"/>
                <a:gd name="T9" fmla="*/ 92 h 339"/>
                <a:gd name="T10" fmla="*/ 705 w 705"/>
                <a:gd name="T11" fmla="*/ 171 h 339"/>
                <a:gd name="T12" fmla="*/ 656 w 705"/>
                <a:gd name="T13" fmla="*/ 198 h 339"/>
                <a:gd name="T14" fmla="*/ 462 w 705"/>
                <a:gd name="T15" fmla="*/ 339 h 339"/>
                <a:gd name="T16" fmla="*/ 262 w 705"/>
                <a:gd name="T17" fmla="*/ 339 h 339"/>
                <a:gd name="T18" fmla="*/ 76 w 705"/>
                <a:gd name="T19" fmla="*/ 228 h 339"/>
                <a:gd name="T20" fmla="*/ 0 w 705"/>
                <a:gd name="T21" fmla="*/ 69 h 339"/>
                <a:gd name="T22" fmla="*/ 0 w 705"/>
                <a:gd name="T23" fmla="*/ 4 h 339"/>
                <a:gd name="T24" fmla="*/ 0 w 705"/>
                <a:gd name="T25" fmla="*/ 4 h 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5"/>
                <a:gd name="T40" fmla="*/ 0 h 339"/>
                <a:gd name="T41" fmla="*/ 705 w 705"/>
                <a:gd name="T42" fmla="*/ 339 h 3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5" h="339">
                  <a:moveTo>
                    <a:pt x="0" y="4"/>
                  </a:moveTo>
                  <a:lnTo>
                    <a:pt x="247" y="0"/>
                  </a:lnTo>
                  <a:lnTo>
                    <a:pt x="372" y="31"/>
                  </a:lnTo>
                  <a:lnTo>
                    <a:pt x="523" y="50"/>
                  </a:lnTo>
                  <a:lnTo>
                    <a:pt x="625" y="92"/>
                  </a:lnTo>
                  <a:lnTo>
                    <a:pt x="705" y="171"/>
                  </a:lnTo>
                  <a:lnTo>
                    <a:pt x="656" y="198"/>
                  </a:lnTo>
                  <a:lnTo>
                    <a:pt x="462" y="339"/>
                  </a:lnTo>
                  <a:lnTo>
                    <a:pt x="262" y="339"/>
                  </a:lnTo>
                  <a:lnTo>
                    <a:pt x="76" y="228"/>
                  </a:lnTo>
                  <a:lnTo>
                    <a:pt x="0" y="6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D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3"/>
            <p:cNvSpPr>
              <a:spLocks/>
            </p:cNvSpPr>
            <p:nvPr/>
          </p:nvSpPr>
          <p:spPr bwMode="auto">
            <a:xfrm>
              <a:off x="2761" y="2122"/>
              <a:ext cx="290" cy="101"/>
            </a:xfrm>
            <a:custGeom>
              <a:avLst/>
              <a:gdLst>
                <a:gd name="T0" fmla="*/ 19 w 580"/>
                <a:gd name="T1" fmla="*/ 0 h 201"/>
                <a:gd name="T2" fmla="*/ 126 w 580"/>
                <a:gd name="T3" fmla="*/ 15 h 201"/>
                <a:gd name="T4" fmla="*/ 198 w 580"/>
                <a:gd name="T5" fmla="*/ 19 h 201"/>
                <a:gd name="T6" fmla="*/ 363 w 580"/>
                <a:gd name="T7" fmla="*/ 46 h 201"/>
                <a:gd name="T8" fmla="*/ 535 w 580"/>
                <a:gd name="T9" fmla="*/ 84 h 201"/>
                <a:gd name="T10" fmla="*/ 580 w 580"/>
                <a:gd name="T11" fmla="*/ 114 h 201"/>
                <a:gd name="T12" fmla="*/ 516 w 580"/>
                <a:gd name="T13" fmla="*/ 171 h 201"/>
                <a:gd name="T14" fmla="*/ 459 w 580"/>
                <a:gd name="T15" fmla="*/ 198 h 201"/>
                <a:gd name="T16" fmla="*/ 398 w 580"/>
                <a:gd name="T17" fmla="*/ 201 h 201"/>
                <a:gd name="T18" fmla="*/ 232 w 580"/>
                <a:gd name="T19" fmla="*/ 190 h 201"/>
                <a:gd name="T20" fmla="*/ 160 w 580"/>
                <a:gd name="T21" fmla="*/ 167 h 201"/>
                <a:gd name="T22" fmla="*/ 0 w 580"/>
                <a:gd name="T23" fmla="*/ 57 h 201"/>
                <a:gd name="T24" fmla="*/ 19 w 580"/>
                <a:gd name="T25" fmla="*/ 0 h 201"/>
                <a:gd name="T26" fmla="*/ 19 w 580"/>
                <a:gd name="T27" fmla="*/ 0 h 2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0"/>
                <a:gd name="T43" fmla="*/ 0 h 201"/>
                <a:gd name="T44" fmla="*/ 580 w 580"/>
                <a:gd name="T45" fmla="*/ 201 h 2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0" h="201">
                  <a:moveTo>
                    <a:pt x="19" y="0"/>
                  </a:moveTo>
                  <a:lnTo>
                    <a:pt x="126" y="15"/>
                  </a:lnTo>
                  <a:lnTo>
                    <a:pt x="198" y="19"/>
                  </a:lnTo>
                  <a:lnTo>
                    <a:pt x="363" y="46"/>
                  </a:lnTo>
                  <a:lnTo>
                    <a:pt x="535" y="84"/>
                  </a:lnTo>
                  <a:lnTo>
                    <a:pt x="580" y="114"/>
                  </a:lnTo>
                  <a:lnTo>
                    <a:pt x="516" y="171"/>
                  </a:lnTo>
                  <a:lnTo>
                    <a:pt x="459" y="198"/>
                  </a:lnTo>
                  <a:lnTo>
                    <a:pt x="398" y="201"/>
                  </a:lnTo>
                  <a:lnTo>
                    <a:pt x="232" y="190"/>
                  </a:lnTo>
                  <a:lnTo>
                    <a:pt x="160" y="167"/>
                  </a:lnTo>
                  <a:lnTo>
                    <a:pt x="0" y="5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4"/>
            <p:cNvSpPr>
              <a:spLocks/>
            </p:cNvSpPr>
            <p:nvPr/>
          </p:nvSpPr>
          <p:spPr bwMode="auto">
            <a:xfrm>
              <a:off x="2597" y="2869"/>
              <a:ext cx="260" cy="150"/>
            </a:xfrm>
            <a:custGeom>
              <a:avLst/>
              <a:gdLst>
                <a:gd name="T0" fmla="*/ 0 w 521"/>
                <a:gd name="T1" fmla="*/ 0 h 300"/>
                <a:gd name="T2" fmla="*/ 189 w 521"/>
                <a:gd name="T3" fmla="*/ 167 h 300"/>
                <a:gd name="T4" fmla="*/ 521 w 521"/>
                <a:gd name="T5" fmla="*/ 300 h 300"/>
                <a:gd name="T6" fmla="*/ 156 w 521"/>
                <a:gd name="T7" fmla="*/ 213 h 300"/>
                <a:gd name="T8" fmla="*/ 52 w 521"/>
                <a:gd name="T9" fmla="*/ 156 h 300"/>
                <a:gd name="T10" fmla="*/ 8 w 521"/>
                <a:gd name="T11" fmla="*/ 188 h 300"/>
                <a:gd name="T12" fmla="*/ 0 w 521"/>
                <a:gd name="T13" fmla="*/ 0 h 300"/>
                <a:gd name="T14" fmla="*/ 0 w 521"/>
                <a:gd name="T15" fmla="*/ 0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300"/>
                <a:gd name="T26" fmla="*/ 521 w 521"/>
                <a:gd name="T27" fmla="*/ 300 h 3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300">
                  <a:moveTo>
                    <a:pt x="0" y="0"/>
                  </a:moveTo>
                  <a:lnTo>
                    <a:pt x="189" y="167"/>
                  </a:lnTo>
                  <a:lnTo>
                    <a:pt x="521" y="300"/>
                  </a:lnTo>
                  <a:lnTo>
                    <a:pt x="156" y="213"/>
                  </a:lnTo>
                  <a:lnTo>
                    <a:pt x="52" y="156"/>
                  </a:lnTo>
                  <a:lnTo>
                    <a:pt x="8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5"/>
            <p:cNvSpPr>
              <a:spLocks/>
            </p:cNvSpPr>
            <p:nvPr/>
          </p:nvSpPr>
          <p:spPr bwMode="auto">
            <a:xfrm>
              <a:off x="2904" y="1771"/>
              <a:ext cx="208" cy="288"/>
            </a:xfrm>
            <a:custGeom>
              <a:avLst/>
              <a:gdLst>
                <a:gd name="T0" fmla="*/ 416 w 416"/>
                <a:gd name="T1" fmla="*/ 36 h 575"/>
                <a:gd name="T2" fmla="*/ 251 w 416"/>
                <a:gd name="T3" fmla="*/ 218 h 575"/>
                <a:gd name="T4" fmla="*/ 251 w 416"/>
                <a:gd name="T5" fmla="*/ 340 h 575"/>
                <a:gd name="T6" fmla="*/ 268 w 416"/>
                <a:gd name="T7" fmla="*/ 406 h 575"/>
                <a:gd name="T8" fmla="*/ 334 w 416"/>
                <a:gd name="T9" fmla="*/ 456 h 575"/>
                <a:gd name="T10" fmla="*/ 334 w 416"/>
                <a:gd name="T11" fmla="*/ 562 h 575"/>
                <a:gd name="T12" fmla="*/ 165 w 416"/>
                <a:gd name="T13" fmla="*/ 541 h 575"/>
                <a:gd name="T14" fmla="*/ 100 w 416"/>
                <a:gd name="T15" fmla="*/ 575 h 575"/>
                <a:gd name="T16" fmla="*/ 0 w 416"/>
                <a:gd name="T17" fmla="*/ 503 h 575"/>
                <a:gd name="T18" fmla="*/ 11 w 416"/>
                <a:gd name="T19" fmla="*/ 435 h 575"/>
                <a:gd name="T20" fmla="*/ 76 w 416"/>
                <a:gd name="T21" fmla="*/ 315 h 575"/>
                <a:gd name="T22" fmla="*/ 127 w 416"/>
                <a:gd name="T23" fmla="*/ 133 h 575"/>
                <a:gd name="T24" fmla="*/ 226 w 416"/>
                <a:gd name="T25" fmla="*/ 102 h 575"/>
                <a:gd name="T26" fmla="*/ 393 w 416"/>
                <a:gd name="T27" fmla="*/ 0 h 575"/>
                <a:gd name="T28" fmla="*/ 416 w 416"/>
                <a:gd name="T29" fmla="*/ 36 h 575"/>
                <a:gd name="T30" fmla="*/ 416 w 416"/>
                <a:gd name="T31" fmla="*/ 36 h 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6"/>
                <a:gd name="T49" fmla="*/ 0 h 575"/>
                <a:gd name="T50" fmla="*/ 416 w 416"/>
                <a:gd name="T51" fmla="*/ 575 h 5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6" h="575">
                  <a:moveTo>
                    <a:pt x="416" y="36"/>
                  </a:moveTo>
                  <a:lnTo>
                    <a:pt x="251" y="218"/>
                  </a:lnTo>
                  <a:lnTo>
                    <a:pt x="251" y="340"/>
                  </a:lnTo>
                  <a:lnTo>
                    <a:pt x="268" y="406"/>
                  </a:lnTo>
                  <a:lnTo>
                    <a:pt x="334" y="456"/>
                  </a:lnTo>
                  <a:lnTo>
                    <a:pt x="334" y="562"/>
                  </a:lnTo>
                  <a:lnTo>
                    <a:pt x="165" y="541"/>
                  </a:lnTo>
                  <a:lnTo>
                    <a:pt x="100" y="575"/>
                  </a:lnTo>
                  <a:lnTo>
                    <a:pt x="0" y="503"/>
                  </a:lnTo>
                  <a:lnTo>
                    <a:pt x="11" y="435"/>
                  </a:lnTo>
                  <a:lnTo>
                    <a:pt x="76" y="315"/>
                  </a:lnTo>
                  <a:lnTo>
                    <a:pt x="127" y="133"/>
                  </a:lnTo>
                  <a:lnTo>
                    <a:pt x="226" y="102"/>
                  </a:lnTo>
                  <a:lnTo>
                    <a:pt x="393" y="0"/>
                  </a:lnTo>
                  <a:lnTo>
                    <a:pt x="416" y="36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6"/>
            <p:cNvSpPr>
              <a:spLocks/>
            </p:cNvSpPr>
            <p:nvPr/>
          </p:nvSpPr>
          <p:spPr bwMode="auto">
            <a:xfrm>
              <a:off x="2839" y="1975"/>
              <a:ext cx="51" cy="29"/>
            </a:xfrm>
            <a:custGeom>
              <a:avLst/>
              <a:gdLst>
                <a:gd name="T0" fmla="*/ 84 w 103"/>
                <a:gd name="T1" fmla="*/ 59 h 59"/>
                <a:gd name="T2" fmla="*/ 0 w 103"/>
                <a:gd name="T3" fmla="*/ 59 h 59"/>
                <a:gd name="T4" fmla="*/ 19 w 103"/>
                <a:gd name="T5" fmla="*/ 14 h 59"/>
                <a:gd name="T6" fmla="*/ 65 w 103"/>
                <a:gd name="T7" fmla="*/ 0 h 59"/>
                <a:gd name="T8" fmla="*/ 103 w 103"/>
                <a:gd name="T9" fmla="*/ 17 h 59"/>
                <a:gd name="T10" fmla="*/ 84 w 103"/>
                <a:gd name="T11" fmla="*/ 59 h 59"/>
                <a:gd name="T12" fmla="*/ 84 w 103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59"/>
                <a:gd name="T23" fmla="*/ 103 w 103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59">
                  <a:moveTo>
                    <a:pt x="84" y="59"/>
                  </a:moveTo>
                  <a:lnTo>
                    <a:pt x="0" y="59"/>
                  </a:lnTo>
                  <a:lnTo>
                    <a:pt x="19" y="14"/>
                  </a:lnTo>
                  <a:lnTo>
                    <a:pt x="65" y="0"/>
                  </a:lnTo>
                  <a:lnTo>
                    <a:pt x="103" y="17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17"/>
            <p:cNvSpPr>
              <a:spLocks/>
            </p:cNvSpPr>
            <p:nvPr/>
          </p:nvSpPr>
          <p:spPr bwMode="auto">
            <a:xfrm>
              <a:off x="3067" y="1951"/>
              <a:ext cx="205" cy="404"/>
            </a:xfrm>
            <a:custGeom>
              <a:avLst/>
              <a:gdLst>
                <a:gd name="T0" fmla="*/ 3 w 408"/>
                <a:gd name="T1" fmla="*/ 5 h 808"/>
                <a:gd name="T2" fmla="*/ 0 w 408"/>
                <a:gd name="T3" fmla="*/ 68 h 808"/>
                <a:gd name="T4" fmla="*/ 129 w 408"/>
                <a:gd name="T5" fmla="*/ 270 h 808"/>
                <a:gd name="T6" fmla="*/ 174 w 408"/>
                <a:gd name="T7" fmla="*/ 384 h 808"/>
                <a:gd name="T8" fmla="*/ 19 w 408"/>
                <a:gd name="T9" fmla="*/ 808 h 808"/>
                <a:gd name="T10" fmla="*/ 232 w 408"/>
                <a:gd name="T11" fmla="*/ 562 h 808"/>
                <a:gd name="T12" fmla="*/ 365 w 408"/>
                <a:gd name="T13" fmla="*/ 327 h 808"/>
                <a:gd name="T14" fmla="*/ 408 w 408"/>
                <a:gd name="T15" fmla="*/ 38 h 808"/>
                <a:gd name="T16" fmla="*/ 334 w 408"/>
                <a:gd name="T17" fmla="*/ 0 h 808"/>
                <a:gd name="T18" fmla="*/ 296 w 408"/>
                <a:gd name="T19" fmla="*/ 0 h 808"/>
                <a:gd name="T20" fmla="*/ 353 w 408"/>
                <a:gd name="T21" fmla="*/ 106 h 808"/>
                <a:gd name="T22" fmla="*/ 254 w 408"/>
                <a:gd name="T23" fmla="*/ 13 h 808"/>
                <a:gd name="T24" fmla="*/ 308 w 408"/>
                <a:gd name="T25" fmla="*/ 140 h 808"/>
                <a:gd name="T26" fmla="*/ 308 w 408"/>
                <a:gd name="T27" fmla="*/ 266 h 808"/>
                <a:gd name="T28" fmla="*/ 209 w 408"/>
                <a:gd name="T29" fmla="*/ 23 h 808"/>
                <a:gd name="T30" fmla="*/ 209 w 408"/>
                <a:gd name="T31" fmla="*/ 156 h 808"/>
                <a:gd name="T32" fmla="*/ 140 w 408"/>
                <a:gd name="T33" fmla="*/ 26 h 808"/>
                <a:gd name="T34" fmla="*/ 64 w 408"/>
                <a:gd name="T35" fmla="*/ 26 h 808"/>
                <a:gd name="T36" fmla="*/ 3 w 408"/>
                <a:gd name="T37" fmla="*/ 5 h 808"/>
                <a:gd name="T38" fmla="*/ 3 w 408"/>
                <a:gd name="T39" fmla="*/ 5 h 8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8"/>
                <a:gd name="T61" fmla="*/ 0 h 808"/>
                <a:gd name="T62" fmla="*/ 408 w 408"/>
                <a:gd name="T63" fmla="*/ 808 h 8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8" h="808">
                  <a:moveTo>
                    <a:pt x="3" y="5"/>
                  </a:moveTo>
                  <a:lnTo>
                    <a:pt x="0" y="68"/>
                  </a:lnTo>
                  <a:lnTo>
                    <a:pt x="129" y="270"/>
                  </a:lnTo>
                  <a:lnTo>
                    <a:pt x="174" y="384"/>
                  </a:lnTo>
                  <a:lnTo>
                    <a:pt x="19" y="808"/>
                  </a:lnTo>
                  <a:lnTo>
                    <a:pt x="232" y="562"/>
                  </a:lnTo>
                  <a:lnTo>
                    <a:pt x="365" y="327"/>
                  </a:lnTo>
                  <a:lnTo>
                    <a:pt x="408" y="38"/>
                  </a:lnTo>
                  <a:lnTo>
                    <a:pt x="334" y="0"/>
                  </a:lnTo>
                  <a:lnTo>
                    <a:pt x="296" y="0"/>
                  </a:lnTo>
                  <a:lnTo>
                    <a:pt x="353" y="106"/>
                  </a:lnTo>
                  <a:lnTo>
                    <a:pt x="254" y="13"/>
                  </a:lnTo>
                  <a:lnTo>
                    <a:pt x="308" y="140"/>
                  </a:lnTo>
                  <a:lnTo>
                    <a:pt x="308" y="266"/>
                  </a:lnTo>
                  <a:lnTo>
                    <a:pt x="209" y="23"/>
                  </a:lnTo>
                  <a:lnTo>
                    <a:pt x="209" y="156"/>
                  </a:lnTo>
                  <a:lnTo>
                    <a:pt x="140" y="26"/>
                  </a:lnTo>
                  <a:lnTo>
                    <a:pt x="64" y="26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18"/>
            <p:cNvSpPr>
              <a:spLocks/>
            </p:cNvSpPr>
            <p:nvPr/>
          </p:nvSpPr>
          <p:spPr bwMode="auto">
            <a:xfrm>
              <a:off x="2950" y="2019"/>
              <a:ext cx="158" cy="188"/>
            </a:xfrm>
            <a:custGeom>
              <a:avLst/>
              <a:gdLst>
                <a:gd name="T0" fmla="*/ 0 w 315"/>
                <a:gd name="T1" fmla="*/ 140 h 376"/>
                <a:gd name="T2" fmla="*/ 129 w 315"/>
                <a:gd name="T3" fmla="*/ 110 h 376"/>
                <a:gd name="T4" fmla="*/ 167 w 315"/>
                <a:gd name="T5" fmla="*/ 98 h 376"/>
                <a:gd name="T6" fmla="*/ 207 w 315"/>
                <a:gd name="T7" fmla="*/ 0 h 376"/>
                <a:gd name="T8" fmla="*/ 273 w 315"/>
                <a:gd name="T9" fmla="*/ 98 h 376"/>
                <a:gd name="T10" fmla="*/ 315 w 315"/>
                <a:gd name="T11" fmla="*/ 376 h 376"/>
                <a:gd name="T12" fmla="*/ 205 w 315"/>
                <a:gd name="T13" fmla="*/ 239 h 376"/>
                <a:gd name="T14" fmla="*/ 0 w 315"/>
                <a:gd name="T15" fmla="*/ 176 h 376"/>
                <a:gd name="T16" fmla="*/ 0 w 315"/>
                <a:gd name="T17" fmla="*/ 140 h 376"/>
                <a:gd name="T18" fmla="*/ 0 w 315"/>
                <a:gd name="T19" fmla="*/ 14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376"/>
                <a:gd name="T32" fmla="*/ 315 w 315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376">
                  <a:moveTo>
                    <a:pt x="0" y="140"/>
                  </a:moveTo>
                  <a:lnTo>
                    <a:pt x="129" y="110"/>
                  </a:lnTo>
                  <a:lnTo>
                    <a:pt x="167" y="98"/>
                  </a:lnTo>
                  <a:lnTo>
                    <a:pt x="207" y="0"/>
                  </a:lnTo>
                  <a:lnTo>
                    <a:pt x="273" y="98"/>
                  </a:lnTo>
                  <a:lnTo>
                    <a:pt x="315" y="376"/>
                  </a:lnTo>
                  <a:lnTo>
                    <a:pt x="205" y="239"/>
                  </a:lnTo>
                  <a:lnTo>
                    <a:pt x="0" y="176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19"/>
            <p:cNvSpPr>
              <a:spLocks/>
            </p:cNvSpPr>
            <p:nvPr/>
          </p:nvSpPr>
          <p:spPr bwMode="auto">
            <a:xfrm>
              <a:off x="3131" y="1793"/>
              <a:ext cx="119" cy="85"/>
            </a:xfrm>
            <a:custGeom>
              <a:avLst/>
              <a:gdLst>
                <a:gd name="T0" fmla="*/ 0 w 238"/>
                <a:gd name="T1" fmla="*/ 44 h 169"/>
                <a:gd name="T2" fmla="*/ 97 w 238"/>
                <a:gd name="T3" fmla="*/ 48 h 169"/>
                <a:gd name="T4" fmla="*/ 203 w 238"/>
                <a:gd name="T5" fmla="*/ 166 h 169"/>
                <a:gd name="T6" fmla="*/ 238 w 238"/>
                <a:gd name="T7" fmla="*/ 169 h 169"/>
                <a:gd name="T8" fmla="*/ 222 w 238"/>
                <a:gd name="T9" fmla="*/ 93 h 169"/>
                <a:gd name="T10" fmla="*/ 137 w 238"/>
                <a:gd name="T11" fmla="*/ 0 h 169"/>
                <a:gd name="T12" fmla="*/ 0 w 238"/>
                <a:gd name="T13" fmla="*/ 44 h 169"/>
                <a:gd name="T14" fmla="*/ 0 w 238"/>
                <a:gd name="T15" fmla="*/ 44 h 1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8"/>
                <a:gd name="T25" fmla="*/ 0 h 169"/>
                <a:gd name="T26" fmla="*/ 238 w 238"/>
                <a:gd name="T27" fmla="*/ 169 h 1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8" h="169">
                  <a:moveTo>
                    <a:pt x="0" y="44"/>
                  </a:moveTo>
                  <a:lnTo>
                    <a:pt x="97" y="48"/>
                  </a:lnTo>
                  <a:lnTo>
                    <a:pt x="203" y="166"/>
                  </a:lnTo>
                  <a:lnTo>
                    <a:pt x="238" y="169"/>
                  </a:lnTo>
                  <a:lnTo>
                    <a:pt x="222" y="93"/>
                  </a:lnTo>
                  <a:lnTo>
                    <a:pt x="137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0"/>
            <p:cNvSpPr>
              <a:spLocks/>
            </p:cNvSpPr>
            <p:nvPr/>
          </p:nvSpPr>
          <p:spPr bwMode="auto">
            <a:xfrm>
              <a:off x="3225" y="1693"/>
              <a:ext cx="65" cy="120"/>
            </a:xfrm>
            <a:custGeom>
              <a:avLst/>
              <a:gdLst>
                <a:gd name="T0" fmla="*/ 80 w 129"/>
                <a:gd name="T1" fmla="*/ 0 h 239"/>
                <a:gd name="T2" fmla="*/ 0 w 129"/>
                <a:gd name="T3" fmla="*/ 72 h 239"/>
                <a:gd name="T4" fmla="*/ 129 w 129"/>
                <a:gd name="T5" fmla="*/ 239 h 239"/>
                <a:gd name="T6" fmla="*/ 114 w 129"/>
                <a:gd name="T7" fmla="*/ 15 h 239"/>
                <a:gd name="T8" fmla="*/ 80 w 129"/>
                <a:gd name="T9" fmla="*/ 0 h 239"/>
                <a:gd name="T10" fmla="*/ 80 w 129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239"/>
                <a:gd name="T20" fmla="*/ 129 w 129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239">
                  <a:moveTo>
                    <a:pt x="80" y="0"/>
                  </a:moveTo>
                  <a:lnTo>
                    <a:pt x="0" y="72"/>
                  </a:lnTo>
                  <a:lnTo>
                    <a:pt x="129" y="239"/>
                  </a:lnTo>
                  <a:lnTo>
                    <a:pt x="114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1"/>
            <p:cNvSpPr>
              <a:spLocks/>
            </p:cNvSpPr>
            <p:nvPr/>
          </p:nvSpPr>
          <p:spPr bwMode="auto">
            <a:xfrm>
              <a:off x="2847" y="2205"/>
              <a:ext cx="261" cy="211"/>
            </a:xfrm>
            <a:custGeom>
              <a:avLst/>
              <a:gdLst>
                <a:gd name="T0" fmla="*/ 523 w 523"/>
                <a:gd name="T1" fmla="*/ 0 h 422"/>
                <a:gd name="T2" fmla="*/ 227 w 523"/>
                <a:gd name="T3" fmla="*/ 200 h 422"/>
                <a:gd name="T4" fmla="*/ 46 w 523"/>
                <a:gd name="T5" fmla="*/ 230 h 422"/>
                <a:gd name="T6" fmla="*/ 0 w 523"/>
                <a:gd name="T7" fmla="*/ 314 h 422"/>
                <a:gd name="T8" fmla="*/ 31 w 523"/>
                <a:gd name="T9" fmla="*/ 422 h 422"/>
                <a:gd name="T10" fmla="*/ 234 w 523"/>
                <a:gd name="T11" fmla="*/ 418 h 422"/>
                <a:gd name="T12" fmla="*/ 413 w 523"/>
                <a:gd name="T13" fmla="*/ 322 h 422"/>
                <a:gd name="T14" fmla="*/ 523 w 523"/>
                <a:gd name="T15" fmla="*/ 0 h 422"/>
                <a:gd name="T16" fmla="*/ 523 w 523"/>
                <a:gd name="T17" fmla="*/ 0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3"/>
                <a:gd name="T28" fmla="*/ 0 h 422"/>
                <a:gd name="T29" fmla="*/ 523 w 523"/>
                <a:gd name="T30" fmla="*/ 422 h 4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3" h="422">
                  <a:moveTo>
                    <a:pt x="523" y="0"/>
                  </a:moveTo>
                  <a:lnTo>
                    <a:pt x="227" y="200"/>
                  </a:lnTo>
                  <a:lnTo>
                    <a:pt x="46" y="230"/>
                  </a:lnTo>
                  <a:lnTo>
                    <a:pt x="0" y="314"/>
                  </a:lnTo>
                  <a:lnTo>
                    <a:pt x="31" y="422"/>
                  </a:lnTo>
                  <a:lnTo>
                    <a:pt x="234" y="418"/>
                  </a:lnTo>
                  <a:lnTo>
                    <a:pt x="413" y="32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2"/>
            <p:cNvSpPr>
              <a:spLocks/>
            </p:cNvSpPr>
            <p:nvPr/>
          </p:nvSpPr>
          <p:spPr bwMode="auto">
            <a:xfrm>
              <a:off x="3101" y="1910"/>
              <a:ext cx="97" cy="23"/>
            </a:xfrm>
            <a:custGeom>
              <a:avLst/>
              <a:gdLst>
                <a:gd name="T0" fmla="*/ 0 w 196"/>
                <a:gd name="T1" fmla="*/ 0 h 46"/>
                <a:gd name="T2" fmla="*/ 65 w 196"/>
                <a:gd name="T3" fmla="*/ 34 h 46"/>
                <a:gd name="T4" fmla="*/ 143 w 196"/>
                <a:gd name="T5" fmla="*/ 46 h 46"/>
                <a:gd name="T6" fmla="*/ 196 w 196"/>
                <a:gd name="T7" fmla="*/ 8 h 46"/>
                <a:gd name="T8" fmla="*/ 0 w 196"/>
                <a:gd name="T9" fmla="*/ 0 h 46"/>
                <a:gd name="T10" fmla="*/ 0 w 196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46"/>
                <a:gd name="T20" fmla="*/ 196 w 19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46">
                  <a:moveTo>
                    <a:pt x="0" y="0"/>
                  </a:moveTo>
                  <a:lnTo>
                    <a:pt x="65" y="34"/>
                  </a:lnTo>
                  <a:lnTo>
                    <a:pt x="143" y="46"/>
                  </a:lnTo>
                  <a:lnTo>
                    <a:pt x="19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3"/>
            <p:cNvSpPr>
              <a:spLocks/>
            </p:cNvSpPr>
            <p:nvPr/>
          </p:nvSpPr>
          <p:spPr bwMode="auto">
            <a:xfrm>
              <a:off x="2769" y="2190"/>
              <a:ext cx="227" cy="75"/>
            </a:xfrm>
            <a:custGeom>
              <a:avLst/>
              <a:gdLst>
                <a:gd name="T0" fmla="*/ 0 w 454"/>
                <a:gd name="T1" fmla="*/ 0 h 148"/>
                <a:gd name="T2" fmla="*/ 91 w 454"/>
                <a:gd name="T3" fmla="*/ 80 h 148"/>
                <a:gd name="T4" fmla="*/ 216 w 454"/>
                <a:gd name="T5" fmla="*/ 144 h 148"/>
                <a:gd name="T6" fmla="*/ 401 w 454"/>
                <a:gd name="T7" fmla="*/ 148 h 148"/>
                <a:gd name="T8" fmla="*/ 454 w 454"/>
                <a:gd name="T9" fmla="*/ 99 h 148"/>
                <a:gd name="T10" fmla="*/ 323 w 454"/>
                <a:gd name="T11" fmla="*/ 91 h 148"/>
                <a:gd name="T12" fmla="*/ 205 w 454"/>
                <a:gd name="T13" fmla="*/ 95 h 148"/>
                <a:gd name="T14" fmla="*/ 121 w 454"/>
                <a:gd name="T15" fmla="*/ 57 h 148"/>
                <a:gd name="T16" fmla="*/ 0 w 454"/>
                <a:gd name="T17" fmla="*/ 0 h 148"/>
                <a:gd name="T18" fmla="*/ 0 w 454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4"/>
                <a:gd name="T31" fmla="*/ 0 h 148"/>
                <a:gd name="T32" fmla="*/ 454 w 454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4" h="148">
                  <a:moveTo>
                    <a:pt x="0" y="0"/>
                  </a:moveTo>
                  <a:lnTo>
                    <a:pt x="91" y="80"/>
                  </a:lnTo>
                  <a:lnTo>
                    <a:pt x="216" y="144"/>
                  </a:lnTo>
                  <a:lnTo>
                    <a:pt x="401" y="148"/>
                  </a:lnTo>
                  <a:lnTo>
                    <a:pt x="454" y="99"/>
                  </a:lnTo>
                  <a:lnTo>
                    <a:pt x="323" y="91"/>
                  </a:lnTo>
                  <a:lnTo>
                    <a:pt x="205" y="95"/>
                  </a:lnTo>
                  <a:lnTo>
                    <a:pt x="12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Freeform 24"/>
            <p:cNvSpPr>
              <a:spLocks/>
            </p:cNvSpPr>
            <p:nvPr/>
          </p:nvSpPr>
          <p:spPr bwMode="auto">
            <a:xfrm>
              <a:off x="2849" y="2392"/>
              <a:ext cx="231" cy="321"/>
            </a:xfrm>
            <a:custGeom>
              <a:avLst/>
              <a:gdLst>
                <a:gd name="T0" fmla="*/ 462 w 462"/>
                <a:gd name="T1" fmla="*/ 0 h 642"/>
                <a:gd name="T2" fmla="*/ 261 w 462"/>
                <a:gd name="T3" fmla="*/ 169 h 642"/>
                <a:gd name="T4" fmla="*/ 0 w 462"/>
                <a:gd name="T5" fmla="*/ 199 h 642"/>
                <a:gd name="T6" fmla="*/ 31 w 462"/>
                <a:gd name="T7" fmla="*/ 642 h 642"/>
                <a:gd name="T8" fmla="*/ 312 w 462"/>
                <a:gd name="T9" fmla="*/ 270 h 642"/>
                <a:gd name="T10" fmla="*/ 462 w 462"/>
                <a:gd name="T11" fmla="*/ 0 h 642"/>
                <a:gd name="T12" fmla="*/ 462 w 462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642"/>
                <a:gd name="T23" fmla="*/ 462 w 462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642">
                  <a:moveTo>
                    <a:pt x="462" y="0"/>
                  </a:moveTo>
                  <a:lnTo>
                    <a:pt x="261" y="169"/>
                  </a:lnTo>
                  <a:lnTo>
                    <a:pt x="0" y="199"/>
                  </a:lnTo>
                  <a:lnTo>
                    <a:pt x="31" y="642"/>
                  </a:lnTo>
                  <a:lnTo>
                    <a:pt x="312" y="27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25"/>
            <p:cNvSpPr>
              <a:spLocks/>
            </p:cNvSpPr>
            <p:nvPr/>
          </p:nvSpPr>
          <p:spPr bwMode="auto">
            <a:xfrm>
              <a:off x="1722" y="2736"/>
              <a:ext cx="328" cy="232"/>
            </a:xfrm>
            <a:custGeom>
              <a:avLst/>
              <a:gdLst>
                <a:gd name="T0" fmla="*/ 74 w 656"/>
                <a:gd name="T1" fmla="*/ 0 h 464"/>
                <a:gd name="T2" fmla="*/ 272 w 656"/>
                <a:gd name="T3" fmla="*/ 218 h 464"/>
                <a:gd name="T4" fmla="*/ 449 w 656"/>
                <a:gd name="T5" fmla="*/ 302 h 464"/>
                <a:gd name="T6" fmla="*/ 601 w 656"/>
                <a:gd name="T7" fmla="*/ 245 h 464"/>
                <a:gd name="T8" fmla="*/ 622 w 656"/>
                <a:gd name="T9" fmla="*/ 125 h 464"/>
                <a:gd name="T10" fmla="*/ 656 w 656"/>
                <a:gd name="T11" fmla="*/ 329 h 464"/>
                <a:gd name="T12" fmla="*/ 601 w 656"/>
                <a:gd name="T13" fmla="*/ 433 h 464"/>
                <a:gd name="T14" fmla="*/ 350 w 656"/>
                <a:gd name="T15" fmla="*/ 464 h 464"/>
                <a:gd name="T16" fmla="*/ 95 w 656"/>
                <a:gd name="T17" fmla="*/ 412 h 464"/>
                <a:gd name="T18" fmla="*/ 0 w 656"/>
                <a:gd name="T19" fmla="*/ 281 h 464"/>
                <a:gd name="T20" fmla="*/ 74 w 656"/>
                <a:gd name="T21" fmla="*/ 0 h 464"/>
                <a:gd name="T22" fmla="*/ 74 w 656"/>
                <a:gd name="T23" fmla="*/ 0 h 4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6"/>
                <a:gd name="T37" fmla="*/ 0 h 464"/>
                <a:gd name="T38" fmla="*/ 656 w 656"/>
                <a:gd name="T39" fmla="*/ 464 h 4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6" h="464">
                  <a:moveTo>
                    <a:pt x="74" y="0"/>
                  </a:moveTo>
                  <a:lnTo>
                    <a:pt x="272" y="218"/>
                  </a:lnTo>
                  <a:lnTo>
                    <a:pt x="449" y="302"/>
                  </a:lnTo>
                  <a:lnTo>
                    <a:pt x="601" y="245"/>
                  </a:lnTo>
                  <a:lnTo>
                    <a:pt x="622" y="125"/>
                  </a:lnTo>
                  <a:lnTo>
                    <a:pt x="656" y="329"/>
                  </a:lnTo>
                  <a:lnTo>
                    <a:pt x="601" y="433"/>
                  </a:lnTo>
                  <a:lnTo>
                    <a:pt x="350" y="464"/>
                  </a:lnTo>
                  <a:lnTo>
                    <a:pt x="95" y="412"/>
                  </a:lnTo>
                  <a:lnTo>
                    <a:pt x="0" y="28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Freeform 26"/>
            <p:cNvSpPr>
              <a:spLocks/>
            </p:cNvSpPr>
            <p:nvPr/>
          </p:nvSpPr>
          <p:spPr bwMode="auto">
            <a:xfrm>
              <a:off x="3774" y="2216"/>
              <a:ext cx="94" cy="63"/>
            </a:xfrm>
            <a:custGeom>
              <a:avLst/>
              <a:gdLst>
                <a:gd name="T0" fmla="*/ 12 w 188"/>
                <a:gd name="T1" fmla="*/ 0 h 126"/>
                <a:gd name="T2" fmla="*/ 188 w 188"/>
                <a:gd name="T3" fmla="*/ 69 h 126"/>
                <a:gd name="T4" fmla="*/ 137 w 188"/>
                <a:gd name="T5" fmla="*/ 126 h 126"/>
                <a:gd name="T6" fmla="*/ 0 w 188"/>
                <a:gd name="T7" fmla="*/ 95 h 126"/>
                <a:gd name="T8" fmla="*/ 12 w 188"/>
                <a:gd name="T9" fmla="*/ 0 h 126"/>
                <a:gd name="T10" fmla="*/ 12 w 188"/>
                <a:gd name="T11" fmla="*/ 0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26"/>
                <a:gd name="T20" fmla="*/ 188 w 188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26">
                  <a:moveTo>
                    <a:pt x="12" y="0"/>
                  </a:moveTo>
                  <a:lnTo>
                    <a:pt x="188" y="69"/>
                  </a:lnTo>
                  <a:lnTo>
                    <a:pt x="137" y="126"/>
                  </a:lnTo>
                  <a:lnTo>
                    <a:pt x="0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Freeform 27"/>
            <p:cNvSpPr>
              <a:spLocks/>
            </p:cNvSpPr>
            <p:nvPr/>
          </p:nvSpPr>
          <p:spPr bwMode="auto">
            <a:xfrm>
              <a:off x="3836" y="1937"/>
              <a:ext cx="63" cy="285"/>
            </a:xfrm>
            <a:custGeom>
              <a:avLst/>
              <a:gdLst>
                <a:gd name="T0" fmla="*/ 87 w 125"/>
                <a:gd name="T1" fmla="*/ 63 h 571"/>
                <a:gd name="T2" fmla="*/ 57 w 125"/>
                <a:gd name="T3" fmla="*/ 403 h 571"/>
                <a:gd name="T4" fmla="*/ 0 w 125"/>
                <a:gd name="T5" fmla="*/ 571 h 571"/>
                <a:gd name="T6" fmla="*/ 119 w 125"/>
                <a:gd name="T7" fmla="*/ 455 h 571"/>
                <a:gd name="T8" fmla="*/ 125 w 125"/>
                <a:gd name="T9" fmla="*/ 63 h 571"/>
                <a:gd name="T10" fmla="*/ 99 w 125"/>
                <a:gd name="T11" fmla="*/ 0 h 571"/>
                <a:gd name="T12" fmla="*/ 87 w 125"/>
                <a:gd name="T13" fmla="*/ 63 h 571"/>
                <a:gd name="T14" fmla="*/ 87 w 125"/>
                <a:gd name="T15" fmla="*/ 63 h 5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571"/>
                <a:gd name="T26" fmla="*/ 125 w 125"/>
                <a:gd name="T27" fmla="*/ 571 h 5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571">
                  <a:moveTo>
                    <a:pt x="87" y="63"/>
                  </a:moveTo>
                  <a:lnTo>
                    <a:pt x="57" y="403"/>
                  </a:lnTo>
                  <a:lnTo>
                    <a:pt x="0" y="571"/>
                  </a:lnTo>
                  <a:lnTo>
                    <a:pt x="119" y="455"/>
                  </a:lnTo>
                  <a:lnTo>
                    <a:pt x="125" y="63"/>
                  </a:lnTo>
                  <a:lnTo>
                    <a:pt x="99" y="0"/>
                  </a:lnTo>
                  <a:lnTo>
                    <a:pt x="87" y="63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Freeform 28"/>
            <p:cNvSpPr>
              <a:spLocks/>
            </p:cNvSpPr>
            <p:nvPr/>
          </p:nvSpPr>
          <p:spPr bwMode="auto">
            <a:xfrm>
              <a:off x="3549" y="2057"/>
              <a:ext cx="227" cy="890"/>
            </a:xfrm>
            <a:custGeom>
              <a:avLst/>
              <a:gdLst>
                <a:gd name="T0" fmla="*/ 403 w 454"/>
                <a:gd name="T1" fmla="*/ 0 h 1779"/>
                <a:gd name="T2" fmla="*/ 385 w 454"/>
                <a:gd name="T3" fmla="*/ 401 h 1779"/>
                <a:gd name="T4" fmla="*/ 340 w 454"/>
                <a:gd name="T5" fmla="*/ 401 h 1779"/>
                <a:gd name="T6" fmla="*/ 313 w 454"/>
                <a:gd name="T7" fmla="*/ 564 h 1779"/>
                <a:gd name="T8" fmla="*/ 119 w 454"/>
                <a:gd name="T9" fmla="*/ 747 h 1779"/>
                <a:gd name="T10" fmla="*/ 0 w 454"/>
                <a:gd name="T11" fmla="*/ 1028 h 1779"/>
                <a:gd name="T12" fmla="*/ 20 w 454"/>
                <a:gd name="T13" fmla="*/ 1100 h 1779"/>
                <a:gd name="T14" fmla="*/ 188 w 454"/>
                <a:gd name="T15" fmla="*/ 1779 h 1779"/>
                <a:gd name="T16" fmla="*/ 277 w 454"/>
                <a:gd name="T17" fmla="*/ 1737 h 1779"/>
                <a:gd name="T18" fmla="*/ 361 w 454"/>
                <a:gd name="T19" fmla="*/ 1482 h 1779"/>
                <a:gd name="T20" fmla="*/ 197 w 454"/>
                <a:gd name="T21" fmla="*/ 1049 h 1779"/>
                <a:gd name="T22" fmla="*/ 349 w 454"/>
                <a:gd name="T23" fmla="*/ 585 h 1779"/>
                <a:gd name="T24" fmla="*/ 424 w 454"/>
                <a:gd name="T25" fmla="*/ 359 h 1779"/>
                <a:gd name="T26" fmla="*/ 454 w 454"/>
                <a:gd name="T27" fmla="*/ 146 h 1779"/>
                <a:gd name="T28" fmla="*/ 403 w 454"/>
                <a:gd name="T29" fmla="*/ 0 h 1779"/>
                <a:gd name="T30" fmla="*/ 403 w 454"/>
                <a:gd name="T31" fmla="*/ 0 h 17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4"/>
                <a:gd name="T49" fmla="*/ 0 h 1779"/>
                <a:gd name="T50" fmla="*/ 454 w 454"/>
                <a:gd name="T51" fmla="*/ 1779 h 177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4" h="1779">
                  <a:moveTo>
                    <a:pt x="403" y="0"/>
                  </a:moveTo>
                  <a:lnTo>
                    <a:pt x="385" y="401"/>
                  </a:lnTo>
                  <a:lnTo>
                    <a:pt x="340" y="401"/>
                  </a:lnTo>
                  <a:lnTo>
                    <a:pt x="313" y="564"/>
                  </a:lnTo>
                  <a:lnTo>
                    <a:pt x="119" y="747"/>
                  </a:lnTo>
                  <a:lnTo>
                    <a:pt x="0" y="1028"/>
                  </a:lnTo>
                  <a:lnTo>
                    <a:pt x="20" y="1100"/>
                  </a:lnTo>
                  <a:lnTo>
                    <a:pt x="188" y="1779"/>
                  </a:lnTo>
                  <a:lnTo>
                    <a:pt x="277" y="1737"/>
                  </a:lnTo>
                  <a:lnTo>
                    <a:pt x="361" y="1482"/>
                  </a:lnTo>
                  <a:lnTo>
                    <a:pt x="197" y="1049"/>
                  </a:lnTo>
                  <a:lnTo>
                    <a:pt x="349" y="585"/>
                  </a:lnTo>
                  <a:lnTo>
                    <a:pt x="424" y="359"/>
                  </a:lnTo>
                  <a:lnTo>
                    <a:pt x="454" y="146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Freeform 29"/>
            <p:cNvSpPr>
              <a:spLocks/>
            </p:cNvSpPr>
            <p:nvPr/>
          </p:nvSpPr>
          <p:spPr bwMode="auto">
            <a:xfrm>
              <a:off x="1709" y="1851"/>
              <a:ext cx="190" cy="269"/>
            </a:xfrm>
            <a:custGeom>
              <a:avLst/>
              <a:gdLst>
                <a:gd name="T0" fmla="*/ 152 w 380"/>
                <a:gd name="T1" fmla="*/ 240 h 538"/>
                <a:gd name="T2" fmla="*/ 59 w 380"/>
                <a:gd name="T3" fmla="*/ 397 h 538"/>
                <a:gd name="T4" fmla="*/ 167 w 380"/>
                <a:gd name="T5" fmla="*/ 418 h 538"/>
                <a:gd name="T6" fmla="*/ 380 w 380"/>
                <a:gd name="T7" fmla="*/ 538 h 538"/>
                <a:gd name="T8" fmla="*/ 365 w 380"/>
                <a:gd name="T9" fmla="*/ 365 h 538"/>
                <a:gd name="T10" fmla="*/ 281 w 380"/>
                <a:gd name="T11" fmla="*/ 318 h 538"/>
                <a:gd name="T12" fmla="*/ 163 w 380"/>
                <a:gd name="T13" fmla="*/ 209 h 538"/>
                <a:gd name="T14" fmla="*/ 53 w 380"/>
                <a:gd name="T15" fmla="*/ 42 h 538"/>
                <a:gd name="T16" fmla="*/ 0 w 380"/>
                <a:gd name="T17" fmla="*/ 0 h 538"/>
                <a:gd name="T18" fmla="*/ 53 w 380"/>
                <a:gd name="T19" fmla="*/ 116 h 538"/>
                <a:gd name="T20" fmla="*/ 152 w 380"/>
                <a:gd name="T21" fmla="*/ 240 h 538"/>
                <a:gd name="T22" fmla="*/ 152 w 380"/>
                <a:gd name="T23" fmla="*/ 240 h 5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538"/>
                <a:gd name="T38" fmla="*/ 380 w 380"/>
                <a:gd name="T39" fmla="*/ 538 h 5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538">
                  <a:moveTo>
                    <a:pt x="152" y="240"/>
                  </a:moveTo>
                  <a:lnTo>
                    <a:pt x="59" y="397"/>
                  </a:lnTo>
                  <a:lnTo>
                    <a:pt x="167" y="418"/>
                  </a:lnTo>
                  <a:lnTo>
                    <a:pt x="380" y="538"/>
                  </a:lnTo>
                  <a:lnTo>
                    <a:pt x="365" y="365"/>
                  </a:lnTo>
                  <a:lnTo>
                    <a:pt x="281" y="318"/>
                  </a:lnTo>
                  <a:lnTo>
                    <a:pt x="163" y="209"/>
                  </a:lnTo>
                  <a:lnTo>
                    <a:pt x="53" y="42"/>
                  </a:lnTo>
                  <a:lnTo>
                    <a:pt x="0" y="0"/>
                  </a:lnTo>
                  <a:lnTo>
                    <a:pt x="53" y="116"/>
                  </a:lnTo>
                  <a:lnTo>
                    <a:pt x="152" y="2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30"/>
            <p:cNvSpPr>
              <a:spLocks/>
            </p:cNvSpPr>
            <p:nvPr/>
          </p:nvSpPr>
          <p:spPr bwMode="auto">
            <a:xfrm>
              <a:off x="1897" y="1864"/>
              <a:ext cx="81" cy="201"/>
            </a:xfrm>
            <a:custGeom>
              <a:avLst/>
              <a:gdLst>
                <a:gd name="T0" fmla="*/ 0 w 162"/>
                <a:gd name="T1" fmla="*/ 0 h 401"/>
                <a:gd name="T2" fmla="*/ 4 w 162"/>
                <a:gd name="T3" fmla="*/ 228 h 401"/>
                <a:gd name="T4" fmla="*/ 162 w 162"/>
                <a:gd name="T5" fmla="*/ 401 h 401"/>
                <a:gd name="T6" fmla="*/ 63 w 162"/>
                <a:gd name="T7" fmla="*/ 102 h 401"/>
                <a:gd name="T8" fmla="*/ 0 w 162"/>
                <a:gd name="T9" fmla="*/ 0 h 401"/>
                <a:gd name="T10" fmla="*/ 0 w 162"/>
                <a:gd name="T11" fmla="*/ 0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401"/>
                <a:gd name="T20" fmla="*/ 162 w 162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401">
                  <a:moveTo>
                    <a:pt x="0" y="0"/>
                  </a:moveTo>
                  <a:lnTo>
                    <a:pt x="4" y="228"/>
                  </a:lnTo>
                  <a:lnTo>
                    <a:pt x="162" y="401"/>
                  </a:lnTo>
                  <a:lnTo>
                    <a:pt x="63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31"/>
            <p:cNvSpPr>
              <a:spLocks/>
            </p:cNvSpPr>
            <p:nvPr/>
          </p:nvSpPr>
          <p:spPr bwMode="auto">
            <a:xfrm>
              <a:off x="1691" y="2092"/>
              <a:ext cx="430" cy="761"/>
            </a:xfrm>
            <a:custGeom>
              <a:avLst/>
              <a:gdLst>
                <a:gd name="T0" fmla="*/ 622 w 862"/>
                <a:gd name="T1" fmla="*/ 40 h 1523"/>
                <a:gd name="T2" fmla="*/ 767 w 862"/>
                <a:gd name="T3" fmla="*/ 249 h 1523"/>
                <a:gd name="T4" fmla="*/ 767 w 862"/>
                <a:gd name="T5" fmla="*/ 354 h 1523"/>
                <a:gd name="T6" fmla="*/ 616 w 862"/>
                <a:gd name="T7" fmla="*/ 219 h 1523"/>
                <a:gd name="T8" fmla="*/ 396 w 862"/>
                <a:gd name="T9" fmla="*/ 203 h 1523"/>
                <a:gd name="T10" fmla="*/ 78 w 862"/>
                <a:gd name="T11" fmla="*/ 0 h 1523"/>
                <a:gd name="T12" fmla="*/ 0 w 862"/>
                <a:gd name="T13" fmla="*/ 0 h 1523"/>
                <a:gd name="T14" fmla="*/ 126 w 862"/>
                <a:gd name="T15" fmla="*/ 124 h 1523"/>
                <a:gd name="T16" fmla="*/ 413 w 862"/>
                <a:gd name="T17" fmla="*/ 395 h 1523"/>
                <a:gd name="T18" fmla="*/ 622 w 862"/>
                <a:gd name="T19" fmla="*/ 538 h 1523"/>
                <a:gd name="T20" fmla="*/ 632 w 862"/>
                <a:gd name="T21" fmla="*/ 637 h 1523"/>
                <a:gd name="T22" fmla="*/ 366 w 862"/>
                <a:gd name="T23" fmla="*/ 1435 h 1523"/>
                <a:gd name="T24" fmla="*/ 480 w 862"/>
                <a:gd name="T25" fmla="*/ 1523 h 1523"/>
                <a:gd name="T26" fmla="*/ 616 w 862"/>
                <a:gd name="T27" fmla="*/ 1523 h 1523"/>
                <a:gd name="T28" fmla="*/ 694 w 862"/>
                <a:gd name="T29" fmla="*/ 970 h 1523"/>
                <a:gd name="T30" fmla="*/ 788 w 862"/>
                <a:gd name="T31" fmla="*/ 475 h 1523"/>
                <a:gd name="T32" fmla="*/ 862 w 862"/>
                <a:gd name="T33" fmla="*/ 333 h 1523"/>
                <a:gd name="T34" fmla="*/ 829 w 862"/>
                <a:gd name="T35" fmla="*/ 141 h 1523"/>
                <a:gd name="T36" fmla="*/ 622 w 862"/>
                <a:gd name="T37" fmla="*/ 40 h 1523"/>
                <a:gd name="T38" fmla="*/ 622 w 862"/>
                <a:gd name="T39" fmla="*/ 40 h 15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62"/>
                <a:gd name="T61" fmla="*/ 0 h 1523"/>
                <a:gd name="T62" fmla="*/ 862 w 862"/>
                <a:gd name="T63" fmla="*/ 1523 h 15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62" h="1523">
                  <a:moveTo>
                    <a:pt x="622" y="40"/>
                  </a:moveTo>
                  <a:lnTo>
                    <a:pt x="767" y="249"/>
                  </a:lnTo>
                  <a:lnTo>
                    <a:pt x="767" y="354"/>
                  </a:lnTo>
                  <a:lnTo>
                    <a:pt x="616" y="219"/>
                  </a:lnTo>
                  <a:lnTo>
                    <a:pt x="396" y="203"/>
                  </a:lnTo>
                  <a:lnTo>
                    <a:pt x="78" y="0"/>
                  </a:lnTo>
                  <a:lnTo>
                    <a:pt x="0" y="0"/>
                  </a:lnTo>
                  <a:lnTo>
                    <a:pt x="126" y="124"/>
                  </a:lnTo>
                  <a:lnTo>
                    <a:pt x="413" y="395"/>
                  </a:lnTo>
                  <a:lnTo>
                    <a:pt x="622" y="538"/>
                  </a:lnTo>
                  <a:lnTo>
                    <a:pt x="632" y="637"/>
                  </a:lnTo>
                  <a:lnTo>
                    <a:pt x="366" y="1435"/>
                  </a:lnTo>
                  <a:lnTo>
                    <a:pt x="480" y="1523"/>
                  </a:lnTo>
                  <a:lnTo>
                    <a:pt x="616" y="1523"/>
                  </a:lnTo>
                  <a:lnTo>
                    <a:pt x="694" y="970"/>
                  </a:lnTo>
                  <a:lnTo>
                    <a:pt x="788" y="475"/>
                  </a:lnTo>
                  <a:lnTo>
                    <a:pt x="862" y="333"/>
                  </a:lnTo>
                  <a:lnTo>
                    <a:pt x="829" y="141"/>
                  </a:lnTo>
                  <a:lnTo>
                    <a:pt x="622" y="4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Freeform 32"/>
            <p:cNvSpPr>
              <a:spLocks/>
            </p:cNvSpPr>
            <p:nvPr/>
          </p:nvSpPr>
          <p:spPr bwMode="auto">
            <a:xfrm>
              <a:off x="2685" y="1844"/>
              <a:ext cx="154" cy="126"/>
            </a:xfrm>
            <a:custGeom>
              <a:avLst/>
              <a:gdLst>
                <a:gd name="T0" fmla="*/ 10 w 308"/>
                <a:gd name="T1" fmla="*/ 61 h 251"/>
                <a:gd name="T2" fmla="*/ 74 w 308"/>
                <a:gd name="T3" fmla="*/ 122 h 251"/>
                <a:gd name="T4" fmla="*/ 97 w 308"/>
                <a:gd name="T5" fmla="*/ 196 h 251"/>
                <a:gd name="T6" fmla="*/ 190 w 308"/>
                <a:gd name="T7" fmla="*/ 251 h 251"/>
                <a:gd name="T8" fmla="*/ 308 w 308"/>
                <a:gd name="T9" fmla="*/ 215 h 251"/>
                <a:gd name="T10" fmla="*/ 303 w 308"/>
                <a:gd name="T11" fmla="*/ 150 h 251"/>
                <a:gd name="T12" fmla="*/ 181 w 308"/>
                <a:gd name="T13" fmla="*/ 131 h 251"/>
                <a:gd name="T14" fmla="*/ 74 w 308"/>
                <a:gd name="T15" fmla="*/ 61 h 251"/>
                <a:gd name="T16" fmla="*/ 55 w 308"/>
                <a:gd name="T17" fmla="*/ 0 h 251"/>
                <a:gd name="T18" fmla="*/ 0 w 308"/>
                <a:gd name="T19" fmla="*/ 0 h 251"/>
                <a:gd name="T20" fmla="*/ 33 w 308"/>
                <a:gd name="T21" fmla="*/ 32 h 251"/>
                <a:gd name="T22" fmla="*/ 10 w 308"/>
                <a:gd name="T23" fmla="*/ 61 h 251"/>
                <a:gd name="T24" fmla="*/ 10 w 308"/>
                <a:gd name="T25" fmla="*/ 61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8"/>
                <a:gd name="T40" fmla="*/ 0 h 251"/>
                <a:gd name="T41" fmla="*/ 308 w 308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8" h="251">
                  <a:moveTo>
                    <a:pt x="10" y="61"/>
                  </a:moveTo>
                  <a:lnTo>
                    <a:pt x="74" y="122"/>
                  </a:lnTo>
                  <a:lnTo>
                    <a:pt x="97" y="196"/>
                  </a:lnTo>
                  <a:lnTo>
                    <a:pt x="190" y="251"/>
                  </a:lnTo>
                  <a:lnTo>
                    <a:pt x="308" y="215"/>
                  </a:lnTo>
                  <a:lnTo>
                    <a:pt x="303" y="150"/>
                  </a:lnTo>
                  <a:lnTo>
                    <a:pt x="181" y="131"/>
                  </a:lnTo>
                  <a:lnTo>
                    <a:pt x="74" y="6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33" y="32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Freeform 33"/>
            <p:cNvSpPr>
              <a:spLocks/>
            </p:cNvSpPr>
            <p:nvPr/>
          </p:nvSpPr>
          <p:spPr bwMode="auto">
            <a:xfrm>
              <a:off x="2673" y="2097"/>
              <a:ext cx="30" cy="131"/>
            </a:xfrm>
            <a:custGeom>
              <a:avLst/>
              <a:gdLst>
                <a:gd name="T0" fmla="*/ 0 w 60"/>
                <a:gd name="T1" fmla="*/ 0 h 263"/>
                <a:gd name="T2" fmla="*/ 0 w 60"/>
                <a:gd name="T3" fmla="*/ 116 h 263"/>
                <a:gd name="T4" fmla="*/ 60 w 60"/>
                <a:gd name="T5" fmla="*/ 263 h 263"/>
                <a:gd name="T6" fmla="*/ 38 w 60"/>
                <a:gd name="T7" fmla="*/ 75 h 263"/>
                <a:gd name="T8" fmla="*/ 0 w 60"/>
                <a:gd name="T9" fmla="*/ 0 h 263"/>
                <a:gd name="T10" fmla="*/ 0 w 60"/>
                <a:gd name="T11" fmla="*/ 0 h 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263"/>
                <a:gd name="T20" fmla="*/ 60 w 60"/>
                <a:gd name="T21" fmla="*/ 263 h 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263">
                  <a:moveTo>
                    <a:pt x="0" y="0"/>
                  </a:moveTo>
                  <a:lnTo>
                    <a:pt x="0" y="116"/>
                  </a:lnTo>
                  <a:lnTo>
                    <a:pt x="60" y="263"/>
                  </a:lnTo>
                  <a:lnTo>
                    <a:pt x="38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Freeform 34"/>
            <p:cNvSpPr>
              <a:spLocks/>
            </p:cNvSpPr>
            <p:nvPr/>
          </p:nvSpPr>
          <p:spPr bwMode="auto">
            <a:xfrm>
              <a:off x="2698" y="1675"/>
              <a:ext cx="213" cy="60"/>
            </a:xfrm>
            <a:custGeom>
              <a:avLst/>
              <a:gdLst>
                <a:gd name="T0" fmla="*/ 0 w 426"/>
                <a:gd name="T1" fmla="*/ 119 h 119"/>
                <a:gd name="T2" fmla="*/ 131 w 426"/>
                <a:gd name="T3" fmla="*/ 68 h 119"/>
                <a:gd name="T4" fmla="*/ 230 w 426"/>
                <a:gd name="T5" fmla="*/ 66 h 119"/>
                <a:gd name="T6" fmla="*/ 287 w 426"/>
                <a:gd name="T7" fmla="*/ 68 h 119"/>
                <a:gd name="T8" fmla="*/ 376 w 426"/>
                <a:gd name="T9" fmla="*/ 95 h 119"/>
                <a:gd name="T10" fmla="*/ 426 w 426"/>
                <a:gd name="T11" fmla="*/ 110 h 119"/>
                <a:gd name="T12" fmla="*/ 424 w 426"/>
                <a:gd name="T13" fmla="*/ 70 h 119"/>
                <a:gd name="T14" fmla="*/ 407 w 426"/>
                <a:gd name="T15" fmla="*/ 47 h 119"/>
                <a:gd name="T16" fmla="*/ 401 w 426"/>
                <a:gd name="T17" fmla="*/ 83 h 119"/>
                <a:gd name="T18" fmla="*/ 380 w 426"/>
                <a:gd name="T19" fmla="*/ 38 h 119"/>
                <a:gd name="T20" fmla="*/ 348 w 426"/>
                <a:gd name="T21" fmla="*/ 28 h 119"/>
                <a:gd name="T22" fmla="*/ 274 w 426"/>
                <a:gd name="T23" fmla="*/ 0 h 119"/>
                <a:gd name="T24" fmla="*/ 123 w 426"/>
                <a:gd name="T25" fmla="*/ 9 h 119"/>
                <a:gd name="T26" fmla="*/ 25 w 426"/>
                <a:gd name="T27" fmla="*/ 85 h 119"/>
                <a:gd name="T28" fmla="*/ 0 w 426"/>
                <a:gd name="T29" fmla="*/ 119 h 119"/>
                <a:gd name="T30" fmla="*/ 0 w 426"/>
                <a:gd name="T31" fmla="*/ 119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6"/>
                <a:gd name="T49" fmla="*/ 0 h 119"/>
                <a:gd name="T50" fmla="*/ 426 w 426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6" h="119">
                  <a:moveTo>
                    <a:pt x="0" y="119"/>
                  </a:moveTo>
                  <a:lnTo>
                    <a:pt x="131" y="68"/>
                  </a:lnTo>
                  <a:lnTo>
                    <a:pt x="230" y="66"/>
                  </a:lnTo>
                  <a:lnTo>
                    <a:pt x="287" y="68"/>
                  </a:lnTo>
                  <a:lnTo>
                    <a:pt x="376" y="95"/>
                  </a:lnTo>
                  <a:lnTo>
                    <a:pt x="426" y="110"/>
                  </a:lnTo>
                  <a:lnTo>
                    <a:pt x="424" y="70"/>
                  </a:lnTo>
                  <a:lnTo>
                    <a:pt x="407" y="47"/>
                  </a:lnTo>
                  <a:lnTo>
                    <a:pt x="401" y="83"/>
                  </a:lnTo>
                  <a:lnTo>
                    <a:pt x="380" y="38"/>
                  </a:lnTo>
                  <a:lnTo>
                    <a:pt x="348" y="28"/>
                  </a:lnTo>
                  <a:lnTo>
                    <a:pt x="274" y="0"/>
                  </a:lnTo>
                  <a:lnTo>
                    <a:pt x="123" y="9"/>
                  </a:lnTo>
                  <a:lnTo>
                    <a:pt x="25" y="85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35"/>
            <p:cNvSpPr>
              <a:spLocks/>
            </p:cNvSpPr>
            <p:nvPr/>
          </p:nvSpPr>
          <p:spPr bwMode="auto">
            <a:xfrm>
              <a:off x="2908" y="1748"/>
              <a:ext cx="46" cy="107"/>
            </a:xfrm>
            <a:custGeom>
              <a:avLst/>
              <a:gdLst>
                <a:gd name="T0" fmla="*/ 0 w 93"/>
                <a:gd name="T1" fmla="*/ 0 h 213"/>
                <a:gd name="T2" fmla="*/ 38 w 93"/>
                <a:gd name="T3" fmla="*/ 97 h 213"/>
                <a:gd name="T4" fmla="*/ 42 w 93"/>
                <a:gd name="T5" fmla="*/ 213 h 213"/>
                <a:gd name="T6" fmla="*/ 93 w 93"/>
                <a:gd name="T7" fmla="*/ 161 h 213"/>
                <a:gd name="T8" fmla="*/ 86 w 93"/>
                <a:gd name="T9" fmla="*/ 99 h 213"/>
                <a:gd name="T10" fmla="*/ 0 w 93"/>
                <a:gd name="T11" fmla="*/ 0 h 213"/>
                <a:gd name="T12" fmla="*/ 0 w 93"/>
                <a:gd name="T13" fmla="*/ 0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213"/>
                <a:gd name="T23" fmla="*/ 93 w 93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213">
                  <a:moveTo>
                    <a:pt x="0" y="0"/>
                  </a:moveTo>
                  <a:lnTo>
                    <a:pt x="38" y="97"/>
                  </a:lnTo>
                  <a:lnTo>
                    <a:pt x="42" y="213"/>
                  </a:lnTo>
                  <a:lnTo>
                    <a:pt x="93" y="161"/>
                  </a:lnTo>
                  <a:lnTo>
                    <a:pt x="86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36"/>
            <p:cNvSpPr>
              <a:spLocks/>
            </p:cNvSpPr>
            <p:nvPr/>
          </p:nvSpPr>
          <p:spPr bwMode="auto">
            <a:xfrm>
              <a:off x="2747" y="1763"/>
              <a:ext cx="138" cy="53"/>
            </a:xfrm>
            <a:custGeom>
              <a:avLst/>
              <a:gdLst>
                <a:gd name="T0" fmla="*/ 276 w 276"/>
                <a:gd name="T1" fmla="*/ 107 h 107"/>
                <a:gd name="T2" fmla="*/ 215 w 276"/>
                <a:gd name="T3" fmla="*/ 37 h 107"/>
                <a:gd name="T4" fmla="*/ 87 w 276"/>
                <a:gd name="T5" fmla="*/ 14 h 107"/>
                <a:gd name="T6" fmla="*/ 0 w 276"/>
                <a:gd name="T7" fmla="*/ 44 h 107"/>
                <a:gd name="T8" fmla="*/ 51 w 276"/>
                <a:gd name="T9" fmla="*/ 14 h 107"/>
                <a:gd name="T10" fmla="*/ 123 w 276"/>
                <a:gd name="T11" fmla="*/ 0 h 107"/>
                <a:gd name="T12" fmla="*/ 211 w 276"/>
                <a:gd name="T13" fmla="*/ 19 h 107"/>
                <a:gd name="T14" fmla="*/ 268 w 276"/>
                <a:gd name="T15" fmla="*/ 73 h 107"/>
                <a:gd name="T16" fmla="*/ 276 w 276"/>
                <a:gd name="T17" fmla="*/ 107 h 107"/>
                <a:gd name="T18" fmla="*/ 276 w 276"/>
                <a:gd name="T19" fmla="*/ 10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6"/>
                <a:gd name="T31" fmla="*/ 0 h 107"/>
                <a:gd name="T32" fmla="*/ 276 w 276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6" h="107">
                  <a:moveTo>
                    <a:pt x="276" y="107"/>
                  </a:moveTo>
                  <a:lnTo>
                    <a:pt x="215" y="37"/>
                  </a:lnTo>
                  <a:lnTo>
                    <a:pt x="87" y="14"/>
                  </a:lnTo>
                  <a:lnTo>
                    <a:pt x="0" y="44"/>
                  </a:lnTo>
                  <a:lnTo>
                    <a:pt x="51" y="14"/>
                  </a:lnTo>
                  <a:lnTo>
                    <a:pt x="123" y="0"/>
                  </a:lnTo>
                  <a:lnTo>
                    <a:pt x="211" y="19"/>
                  </a:lnTo>
                  <a:lnTo>
                    <a:pt x="268" y="73"/>
                  </a:lnTo>
                  <a:lnTo>
                    <a:pt x="27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37"/>
            <p:cNvSpPr>
              <a:spLocks/>
            </p:cNvSpPr>
            <p:nvPr/>
          </p:nvSpPr>
          <p:spPr bwMode="auto">
            <a:xfrm>
              <a:off x="2701" y="1785"/>
              <a:ext cx="196" cy="68"/>
            </a:xfrm>
            <a:custGeom>
              <a:avLst/>
              <a:gdLst>
                <a:gd name="T0" fmla="*/ 391 w 391"/>
                <a:gd name="T1" fmla="*/ 127 h 137"/>
                <a:gd name="T2" fmla="*/ 346 w 391"/>
                <a:gd name="T3" fmla="*/ 76 h 137"/>
                <a:gd name="T4" fmla="*/ 268 w 391"/>
                <a:gd name="T5" fmla="*/ 19 h 137"/>
                <a:gd name="T6" fmla="*/ 150 w 391"/>
                <a:gd name="T7" fmla="*/ 0 h 137"/>
                <a:gd name="T8" fmla="*/ 76 w 391"/>
                <a:gd name="T9" fmla="*/ 12 h 137"/>
                <a:gd name="T10" fmla="*/ 32 w 391"/>
                <a:gd name="T11" fmla="*/ 15 h 137"/>
                <a:gd name="T12" fmla="*/ 53 w 391"/>
                <a:gd name="T13" fmla="*/ 32 h 137"/>
                <a:gd name="T14" fmla="*/ 0 w 391"/>
                <a:gd name="T15" fmla="*/ 55 h 137"/>
                <a:gd name="T16" fmla="*/ 70 w 391"/>
                <a:gd name="T17" fmla="*/ 50 h 137"/>
                <a:gd name="T18" fmla="*/ 133 w 391"/>
                <a:gd name="T19" fmla="*/ 80 h 137"/>
                <a:gd name="T20" fmla="*/ 157 w 391"/>
                <a:gd name="T21" fmla="*/ 82 h 137"/>
                <a:gd name="T22" fmla="*/ 176 w 391"/>
                <a:gd name="T23" fmla="*/ 95 h 137"/>
                <a:gd name="T24" fmla="*/ 218 w 391"/>
                <a:gd name="T25" fmla="*/ 91 h 137"/>
                <a:gd name="T26" fmla="*/ 235 w 391"/>
                <a:gd name="T27" fmla="*/ 108 h 137"/>
                <a:gd name="T28" fmla="*/ 268 w 391"/>
                <a:gd name="T29" fmla="*/ 101 h 137"/>
                <a:gd name="T30" fmla="*/ 213 w 391"/>
                <a:gd name="T31" fmla="*/ 84 h 137"/>
                <a:gd name="T32" fmla="*/ 148 w 391"/>
                <a:gd name="T33" fmla="*/ 61 h 137"/>
                <a:gd name="T34" fmla="*/ 182 w 391"/>
                <a:gd name="T35" fmla="*/ 51 h 137"/>
                <a:gd name="T36" fmla="*/ 192 w 391"/>
                <a:gd name="T37" fmla="*/ 65 h 137"/>
                <a:gd name="T38" fmla="*/ 264 w 391"/>
                <a:gd name="T39" fmla="*/ 88 h 137"/>
                <a:gd name="T40" fmla="*/ 279 w 391"/>
                <a:gd name="T41" fmla="*/ 80 h 137"/>
                <a:gd name="T42" fmla="*/ 292 w 391"/>
                <a:gd name="T43" fmla="*/ 59 h 137"/>
                <a:gd name="T44" fmla="*/ 306 w 391"/>
                <a:gd name="T45" fmla="*/ 74 h 137"/>
                <a:gd name="T46" fmla="*/ 296 w 391"/>
                <a:gd name="T47" fmla="*/ 97 h 137"/>
                <a:gd name="T48" fmla="*/ 321 w 391"/>
                <a:gd name="T49" fmla="*/ 105 h 137"/>
                <a:gd name="T50" fmla="*/ 357 w 391"/>
                <a:gd name="T51" fmla="*/ 110 h 137"/>
                <a:gd name="T52" fmla="*/ 363 w 391"/>
                <a:gd name="T53" fmla="*/ 126 h 137"/>
                <a:gd name="T54" fmla="*/ 380 w 391"/>
                <a:gd name="T55" fmla="*/ 137 h 137"/>
                <a:gd name="T56" fmla="*/ 391 w 391"/>
                <a:gd name="T57" fmla="*/ 127 h 137"/>
                <a:gd name="T58" fmla="*/ 391 w 391"/>
                <a:gd name="T59" fmla="*/ 127 h 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1"/>
                <a:gd name="T91" fmla="*/ 0 h 137"/>
                <a:gd name="T92" fmla="*/ 391 w 391"/>
                <a:gd name="T93" fmla="*/ 137 h 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1" h="137">
                  <a:moveTo>
                    <a:pt x="391" y="127"/>
                  </a:moveTo>
                  <a:lnTo>
                    <a:pt x="346" y="76"/>
                  </a:lnTo>
                  <a:lnTo>
                    <a:pt x="268" y="19"/>
                  </a:lnTo>
                  <a:lnTo>
                    <a:pt x="150" y="0"/>
                  </a:lnTo>
                  <a:lnTo>
                    <a:pt x="76" y="12"/>
                  </a:lnTo>
                  <a:lnTo>
                    <a:pt x="32" y="15"/>
                  </a:lnTo>
                  <a:lnTo>
                    <a:pt x="53" y="32"/>
                  </a:lnTo>
                  <a:lnTo>
                    <a:pt x="0" y="55"/>
                  </a:lnTo>
                  <a:lnTo>
                    <a:pt x="70" y="50"/>
                  </a:lnTo>
                  <a:lnTo>
                    <a:pt x="133" y="80"/>
                  </a:lnTo>
                  <a:lnTo>
                    <a:pt x="157" y="82"/>
                  </a:lnTo>
                  <a:lnTo>
                    <a:pt x="176" y="95"/>
                  </a:lnTo>
                  <a:lnTo>
                    <a:pt x="218" y="91"/>
                  </a:lnTo>
                  <a:lnTo>
                    <a:pt x="235" y="108"/>
                  </a:lnTo>
                  <a:lnTo>
                    <a:pt x="268" y="101"/>
                  </a:lnTo>
                  <a:lnTo>
                    <a:pt x="213" y="84"/>
                  </a:lnTo>
                  <a:lnTo>
                    <a:pt x="148" y="61"/>
                  </a:lnTo>
                  <a:lnTo>
                    <a:pt x="182" y="51"/>
                  </a:lnTo>
                  <a:lnTo>
                    <a:pt x="192" y="65"/>
                  </a:lnTo>
                  <a:lnTo>
                    <a:pt x="264" y="88"/>
                  </a:lnTo>
                  <a:lnTo>
                    <a:pt x="279" y="80"/>
                  </a:lnTo>
                  <a:lnTo>
                    <a:pt x="292" y="59"/>
                  </a:lnTo>
                  <a:lnTo>
                    <a:pt x="306" y="74"/>
                  </a:lnTo>
                  <a:lnTo>
                    <a:pt x="296" y="97"/>
                  </a:lnTo>
                  <a:lnTo>
                    <a:pt x="321" y="105"/>
                  </a:lnTo>
                  <a:lnTo>
                    <a:pt x="357" y="110"/>
                  </a:lnTo>
                  <a:lnTo>
                    <a:pt x="363" y="126"/>
                  </a:lnTo>
                  <a:lnTo>
                    <a:pt x="380" y="137"/>
                  </a:lnTo>
                  <a:lnTo>
                    <a:pt x="391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38"/>
            <p:cNvSpPr>
              <a:spLocks/>
            </p:cNvSpPr>
            <p:nvPr/>
          </p:nvSpPr>
          <p:spPr bwMode="auto">
            <a:xfrm>
              <a:off x="2744" y="1839"/>
              <a:ext cx="123" cy="39"/>
            </a:xfrm>
            <a:custGeom>
              <a:avLst/>
              <a:gdLst>
                <a:gd name="T0" fmla="*/ 0 w 245"/>
                <a:gd name="T1" fmla="*/ 0 h 78"/>
                <a:gd name="T2" fmla="*/ 46 w 245"/>
                <a:gd name="T3" fmla="*/ 35 h 78"/>
                <a:gd name="T4" fmla="*/ 139 w 245"/>
                <a:gd name="T5" fmla="*/ 75 h 78"/>
                <a:gd name="T6" fmla="*/ 213 w 245"/>
                <a:gd name="T7" fmla="*/ 78 h 78"/>
                <a:gd name="T8" fmla="*/ 245 w 245"/>
                <a:gd name="T9" fmla="*/ 69 h 78"/>
                <a:gd name="T10" fmla="*/ 156 w 245"/>
                <a:gd name="T11" fmla="*/ 57 h 78"/>
                <a:gd name="T12" fmla="*/ 63 w 245"/>
                <a:gd name="T13" fmla="*/ 25 h 78"/>
                <a:gd name="T14" fmla="*/ 0 w 245"/>
                <a:gd name="T15" fmla="*/ 0 h 78"/>
                <a:gd name="T16" fmla="*/ 0 w 24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5"/>
                <a:gd name="T28" fmla="*/ 0 h 78"/>
                <a:gd name="T29" fmla="*/ 245 w 245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5" h="78">
                  <a:moveTo>
                    <a:pt x="0" y="0"/>
                  </a:moveTo>
                  <a:lnTo>
                    <a:pt x="46" y="35"/>
                  </a:lnTo>
                  <a:lnTo>
                    <a:pt x="139" y="75"/>
                  </a:lnTo>
                  <a:lnTo>
                    <a:pt x="213" y="78"/>
                  </a:lnTo>
                  <a:lnTo>
                    <a:pt x="245" y="69"/>
                  </a:lnTo>
                  <a:lnTo>
                    <a:pt x="156" y="57"/>
                  </a:lnTo>
                  <a:lnTo>
                    <a:pt x="6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39"/>
            <p:cNvSpPr>
              <a:spLocks/>
            </p:cNvSpPr>
            <p:nvPr/>
          </p:nvSpPr>
          <p:spPr bwMode="auto">
            <a:xfrm>
              <a:off x="3115" y="1746"/>
              <a:ext cx="164" cy="108"/>
            </a:xfrm>
            <a:custGeom>
              <a:avLst/>
              <a:gdLst>
                <a:gd name="T0" fmla="*/ 0 w 329"/>
                <a:gd name="T1" fmla="*/ 29 h 217"/>
                <a:gd name="T2" fmla="*/ 36 w 329"/>
                <a:gd name="T3" fmla="*/ 0 h 217"/>
                <a:gd name="T4" fmla="*/ 72 w 329"/>
                <a:gd name="T5" fmla="*/ 0 h 217"/>
                <a:gd name="T6" fmla="*/ 66 w 329"/>
                <a:gd name="T7" fmla="*/ 17 h 217"/>
                <a:gd name="T8" fmla="*/ 118 w 329"/>
                <a:gd name="T9" fmla="*/ 10 h 217"/>
                <a:gd name="T10" fmla="*/ 184 w 329"/>
                <a:gd name="T11" fmla="*/ 42 h 217"/>
                <a:gd name="T12" fmla="*/ 243 w 329"/>
                <a:gd name="T13" fmla="*/ 65 h 217"/>
                <a:gd name="T14" fmla="*/ 283 w 329"/>
                <a:gd name="T15" fmla="*/ 95 h 217"/>
                <a:gd name="T16" fmla="*/ 243 w 329"/>
                <a:gd name="T17" fmla="*/ 86 h 217"/>
                <a:gd name="T18" fmla="*/ 310 w 329"/>
                <a:gd name="T19" fmla="*/ 152 h 217"/>
                <a:gd name="T20" fmla="*/ 329 w 329"/>
                <a:gd name="T21" fmla="*/ 217 h 217"/>
                <a:gd name="T22" fmla="*/ 294 w 329"/>
                <a:gd name="T23" fmla="*/ 173 h 217"/>
                <a:gd name="T24" fmla="*/ 237 w 329"/>
                <a:gd name="T25" fmla="*/ 101 h 217"/>
                <a:gd name="T26" fmla="*/ 156 w 329"/>
                <a:gd name="T27" fmla="*/ 61 h 217"/>
                <a:gd name="T28" fmla="*/ 68 w 329"/>
                <a:gd name="T29" fmla="*/ 52 h 217"/>
                <a:gd name="T30" fmla="*/ 38 w 329"/>
                <a:gd name="T31" fmla="*/ 33 h 217"/>
                <a:gd name="T32" fmla="*/ 0 w 329"/>
                <a:gd name="T33" fmla="*/ 29 h 217"/>
                <a:gd name="T34" fmla="*/ 0 w 329"/>
                <a:gd name="T35" fmla="*/ 29 h 2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9"/>
                <a:gd name="T55" fmla="*/ 0 h 217"/>
                <a:gd name="T56" fmla="*/ 329 w 329"/>
                <a:gd name="T57" fmla="*/ 217 h 2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9" h="217">
                  <a:moveTo>
                    <a:pt x="0" y="29"/>
                  </a:moveTo>
                  <a:lnTo>
                    <a:pt x="36" y="0"/>
                  </a:lnTo>
                  <a:lnTo>
                    <a:pt x="72" y="0"/>
                  </a:lnTo>
                  <a:lnTo>
                    <a:pt x="66" y="17"/>
                  </a:lnTo>
                  <a:lnTo>
                    <a:pt x="118" y="10"/>
                  </a:lnTo>
                  <a:lnTo>
                    <a:pt x="184" y="42"/>
                  </a:lnTo>
                  <a:lnTo>
                    <a:pt x="243" y="65"/>
                  </a:lnTo>
                  <a:lnTo>
                    <a:pt x="283" y="95"/>
                  </a:lnTo>
                  <a:lnTo>
                    <a:pt x="243" y="86"/>
                  </a:lnTo>
                  <a:lnTo>
                    <a:pt x="310" y="152"/>
                  </a:lnTo>
                  <a:lnTo>
                    <a:pt x="329" y="217"/>
                  </a:lnTo>
                  <a:lnTo>
                    <a:pt x="294" y="173"/>
                  </a:lnTo>
                  <a:lnTo>
                    <a:pt x="237" y="101"/>
                  </a:lnTo>
                  <a:lnTo>
                    <a:pt x="156" y="61"/>
                  </a:lnTo>
                  <a:lnTo>
                    <a:pt x="68" y="52"/>
                  </a:lnTo>
                  <a:lnTo>
                    <a:pt x="38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40"/>
            <p:cNvSpPr>
              <a:spLocks/>
            </p:cNvSpPr>
            <p:nvPr/>
          </p:nvSpPr>
          <p:spPr bwMode="auto">
            <a:xfrm>
              <a:off x="3267" y="1851"/>
              <a:ext cx="11" cy="36"/>
            </a:xfrm>
            <a:custGeom>
              <a:avLst/>
              <a:gdLst>
                <a:gd name="T0" fmla="*/ 0 w 23"/>
                <a:gd name="T1" fmla="*/ 0 h 72"/>
                <a:gd name="T2" fmla="*/ 0 w 23"/>
                <a:gd name="T3" fmla="*/ 34 h 72"/>
                <a:gd name="T4" fmla="*/ 23 w 23"/>
                <a:gd name="T5" fmla="*/ 72 h 72"/>
                <a:gd name="T6" fmla="*/ 17 w 23"/>
                <a:gd name="T7" fmla="*/ 29 h 72"/>
                <a:gd name="T8" fmla="*/ 0 w 23"/>
                <a:gd name="T9" fmla="*/ 0 h 72"/>
                <a:gd name="T10" fmla="*/ 0 w 23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72"/>
                <a:gd name="T20" fmla="*/ 23 w 2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72">
                  <a:moveTo>
                    <a:pt x="0" y="0"/>
                  </a:moveTo>
                  <a:lnTo>
                    <a:pt x="0" y="34"/>
                  </a:lnTo>
                  <a:lnTo>
                    <a:pt x="23" y="72"/>
                  </a:lnTo>
                  <a:lnTo>
                    <a:pt x="1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41"/>
            <p:cNvSpPr>
              <a:spLocks/>
            </p:cNvSpPr>
            <p:nvPr/>
          </p:nvSpPr>
          <p:spPr bwMode="auto">
            <a:xfrm>
              <a:off x="3093" y="1826"/>
              <a:ext cx="135" cy="77"/>
            </a:xfrm>
            <a:custGeom>
              <a:avLst/>
              <a:gdLst>
                <a:gd name="T0" fmla="*/ 0 w 270"/>
                <a:gd name="T1" fmla="*/ 49 h 154"/>
                <a:gd name="T2" fmla="*/ 66 w 270"/>
                <a:gd name="T3" fmla="*/ 19 h 154"/>
                <a:gd name="T4" fmla="*/ 129 w 270"/>
                <a:gd name="T5" fmla="*/ 21 h 154"/>
                <a:gd name="T6" fmla="*/ 192 w 270"/>
                <a:gd name="T7" fmla="*/ 57 h 154"/>
                <a:gd name="T8" fmla="*/ 239 w 270"/>
                <a:gd name="T9" fmla="*/ 102 h 154"/>
                <a:gd name="T10" fmla="*/ 270 w 270"/>
                <a:gd name="T11" fmla="*/ 154 h 154"/>
                <a:gd name="T12" fmla="*/ 262 w 270"/>
                <a:gd name="T13" fmla="*/ 95 h 154"/>
                <a:gd name="T14" fmla="*/ 171 w 270"/>
                <a:gd name="T15" fmla="*/ 17 h 154"/>
                <a:gd name="T16" fmla="*/ 84 w 270"/>
                <a:gd name="T17" fmla="*/ 0 h 154"/>
                <a:gd name="T18" fmla="*/ 15 w 270"/>
                <a:gd name="T19" fmla="*/ 23 h 154"/>
                <a:gd name="T20" fmla="*/ 0 w 270"/>
                <a:gd name="T21" fmla="*/ 49 h 154"/>
                <a:gd name="T22" fmla="*/ 0 w 270"/>
                <a:gd name="T23" fmla="*/ 49 h 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0"/>
                <a:gd name="T37" fmla="*/ 0 h 154"/>
                <a:gd name="T38" fmla="*/ 270 w 270"/>
                <a:gd name="T39" fmla="*/ 154 h 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0" h="154">
                  <a:moveTo>
                    <a:pt x="0" y="49"/>
                  </a:moveTo>
                  <a:lnTo>
                    <a:pt x="66" y="19"/>
                  </a:lnTo>
                  <a:lnTo>
                    <a:pt x="129" y="21"/>
                  </a:lnTo>
                  <a:lnTo>
                    <a:pt x="192" y="57"/>
                  </a:lnTo>
                  <a:lnTo>
                    <a:pt x="239" y="102"/>
                  </a:lnTo>
                  <a:lnTo>
                    <a:pt x="270" y="154"/>
                  </a:lnTo>
                  <a:lnTo>
                    <a:pt x="262" y="95"/>
                  </a:lnTo>
                  <a:lnTo>
                    <a:pt x="171" y="17"/>
                  </a:lnTo>
                  <a:lnTo>
                    <a:pt x="84" y="0"/>
                  </a:lnTo>
                  <a:lnTo>
                    <a:pt x="15" y="2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42"/>
            <p:cNvSpPr>
              <a:spLocks/>
            </p:cNvSpPr>
            <p:nvPr/>
          </p:nvSpPr>
          <p:spPr bwMode="auto">
            <a:xfrm>
              <a:off x="3060" y="1857"/>
              <a:ext cx="189" cy="78"/>
            </a:xfrm>
            <a:custGeom>
              <a:avLst/>
              <a:gdLst>
                <a:gd name="T0" fmla="*/ 2 w 379"/>
                <a:gd name="T1" fmla="*/ 34 h 155"/>
                <a:gd name="T2" fmla="*/ 40 w 379"/>
                <a:gd name="T3" fmla="*/ 32 h 155"/>
                <a:gd name="T4" fmla="*/ 90 w 379"/>
                <a:gd name="T5" fmla="*/ 9 h 155"/>
                <a:gd name="T6" fmla="*/ 149 w 379"/>
                <a:gd name="T7" fmla="*/ 0 h 155"/>
                <a:gd name="T8" fmla="*/ 206 w 379"/>
                <a:gd name="T9" fmla="*/ 11 h 155"/>
                <a:gd name="T10" fmla="*/ 267 w 379"/>
                <a:gd name="T11" fmla="*/ 40 h 155"/>
                <a:gd name="T12" fmla="*/ 320 w 379"/>
                <a:gd name="T13" fmla="*/ 89 h 155"/>
                <a:gd name="T14" fmla="*/ 367 w 379"/>
                <a:gd name="T15" fmla="*/ 114 h 155"/>
                <a:gd name="T16" fmla="*/ 344 w 379"/>
                <a:gd name="T17" fmla="*/ 119 h 155"/>
                <a:gd name="T18" fmla="*/ 379 w 379"/>
                <a:gd name="T19" fmla="*/ 155 h 155"/>
                <a:gd name="T20" fmla="*/ 335 w 379"/>
                <a:gd name="T21" fmla="*/ 135 h 155"/>
                <a:gd name="T22" fmla="*/ 289 w 379"/>
                <a:gd name="T23" fmla="*/ 93 h 155"/>
                <a:gd name="T24" fmla="*/ 202 w 379"/>
                <a:gd name="T25" fmla="*/ 100 h 155"/>
                <a:gd name="T26" fmla="*/ 162 w 379"/>
                <a:gd name="T27" fmla="*/ 91 h 155"/>
                <a:gd name="T28" fmla="*/ 208 w 379"/>
                <a:gd name="T29" fmla="*/ 91 h 155"/>
                <a:gd name="T30" fmla="*/ 238 w 379"/>
                <a:gd name="T31" fmla="*/ 70 h 155"/>
                <a:gd name="T32" fmla="*/ 219 w 379"/>
                <a:gd name="T33" fmla="*/ 49 h 155"/>
                <a:gd name="T34" fmla="*/ 206 w 379"/>
                <a:gd name="T35" fmla="*/ 70 h 155"/>
                <a:gd name="T36" fmla="*/ 152 w 379"/>
                <a:gd name="T37" fmla="*/ 70 h 155"/>
                <a:gd name="T38" fmla="*/ 103 w 379"/>
                <a:gd name="T39" fmla="*/ 59 h 155"/>
                <a:gd name="T40" fmla="*/ 103 w 379"/>
                <a:gd name="T41" fmla="*/ 28 h 155"/>
                <a:gd name="T42" fmla="*/ 84 w 379"/>
                <a:gd name="T43" fmla="*/ 38 h 155"/>
                <a:gd name="T44" fmla="*/ 84 w 379"/>
                <a:gd name="T45" fmla="*/ 60 h 155"/>
                <a:gd name="T46" fmla="*/ 36 w 379"/>
                <a:gd name="T47" fmla="*/ 51 h 155"/>
                <a:gd name="T48" fmla="*/ 0 w 379"/>
                <a:gd name="T49" fmla="*/ 51 h 155"/>
                <a:gd name="T50" fmla="*/ 2 w 379"/>
                <a:gd name="T51" fmla="*/ 34 h 155"/>
                <a:gd name="T52" fmla="*/ 2 w 379"/>
                <a:gd name="T53" fmla="*/ 34 h 1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9"/>
                <a:gd name="T82" fmla="*/ 0 h 155"/>
                <a:gd name="T83" fmla="*/ 379 w 379"/>
                <a:gd name="T84" fmla="*/ 155 h 1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9" h="155">
                  <a:moveTo>
                    <a:pt x="2" y="34"/>
                  </a:moveTo>
                  <a:lnTo>
                    <a:pt x="40" y="32"/>
                  </a:lnTo>
                  <a:lnTo>
                    <a:pt x="90" y="9"/>
                  </a:lnTo>
                  <a:lnTo>
                    <a:pt x="149" y="0"/>
                  </a:lnTo>
                  <a:lnTo>
                    <a:pt x="206" y="11"/>
                  </a:lnTo>
                  <a:lnTo>
                    <a:pt x="267" y="40"/>
                  </a:lnTo>
                  <a:lnTo>
                    <a:pt x="320" y="89"/>
                  </a:lnTo>
                  <a:lnTo>
                    <a:pt x="367" y="114"/>
                  </a:lnTo>
                  <a:lnTo>
                    <a:pt x="344" y="119"/>
                  </a:lnTo>
                  <a:lnTo>
                    <a:pt x="379" y="155"/>
                  </a:lnTo>
                  <a:lnTo>
                    <a:pt x="335" y="135"/>
                  </a:lnTo>
                  <a:lnTo>
                    <a:pt x="289" y="93"/>
                  </a:lnTo>
                  <a:lnTo>
                    <a:pt x="202" y="100"/>
                  </a:lnTo>
                  <a:lnTo>
                    <a:pt x="162" y="91"/>
                  </a:lnTo>
                  <a:lnTo>
                    <a:pt x="208" y="91"/>
                  </a:lnTo>
                  <a:lnTo>
                    <a:pt x="238" y="70"/>
                  </a:lnTo>
                  <a:lnTo>
                    <a:pt x="219" y="49"/>
                  </a:lnTo>
                  <a:lnTo>
                    <a:pt x="206" y="70"/>
                  </a:lnTo>
                  <a:lnTo>
                    <a:pt x="152" y="70"/>
                  </a:lnTo>
                  <a:lnTo>
                    <a:pt x="103" y="59"/>
                  </a:lnTo>
                  <a:lnTo>
                    <a:pt x="103" y="28"/>
                  </a:lnTo>
                  <a:lnTo>
                    <a:pt x="84" y="38"/>
                  </a:lnTo>
                  <a:lnTo>
                    <a:pt x="84" y="60"/>
                  </a:lnTo>
                  <a:lnTo>
                    <a:pt x="36" y="51"/>
                  </a:lnTo>
                  <a:lnTo>
                    <a:pt x="0" y="5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43"/>
            <p:cNvSpPr>
              <a:spLocks/>
            </p:cNvSpPr>
            <p:nvPr/>
          </p:nvSpPr>
          <p:spPr bwMode="auto">
            <a:xfrm>
              <a:off x="3067" y="1903"/>
              <a:ext cx="121" cy="42"/>
            </a:xfrm>
            <a:custGeom>
              <a:avLst/>
              <a:gdLst>
                <a:gd name="T0" fmla="*/ 3 w 241"/>
                <a:gd name="T1" fmla="*/ 0 h 83"/>
                <a:gd name="T2" fmla="*/ 81 w 241"/>
                <a:gd name="T3" fmla="*/ 51 h 83"/>
                <a:gd name="T4" fmla="*/ 174 w 241"/>
                <a:gd name="T5" fmla="*/ 66 h 83"/>
                <a:gd name="T6" fmla="*/ 241 w 241"/>
                <a:gd name="T7" fmla="*/ 61 h 83"/>
                <a:gd name="T8" fmla="*/ 176 w 241"/>
                <a:gd name="T9" fmla="*/ 83 h 83"/>
                <a:gd name="T10" fmla="*/ 81 w 241"/>
                <a:gd name="T11" fmla="*/ 83 h 83"/>
                <a:gd name="T12" fmla="*/ 19 w 241"/>
                <a:gd name="T13" fmla="*/ 45 h 83"/>
                <a:gd name="T14" fmla="*/ 0 w 241"/>
                <a:gd name="T15" fmla="*/ 17 h 83"/>
                <a:gd name="T16" fmla="*/ 3 w 241"/>
                <a:gd name="T17" fmla="*/ 0 h 83"/>
                <a:gd name="T18" fmla="*/ 3 w 241"/>
                <a:gd name="T19" fmla="*/ 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"/>
                <a:gd name="T31" fmla="*/ 0 h 83"/>
                <a:gd name="T32" fmla="*/ 241 w 241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" h="83">
                  <a:moveTo>
                    <a:pt x="3" y="0"/>
                  </a:moveTo>
                  <a:lnTo>
                    <a:pt x="81" y="51"/>
                  </a:lnTo>
                  <a:lnTo>
                    <a:pt x="174" y="66"/>
                  </a:lnTo>
                  <a:lnTo>
                    <a:pt x="241" y="61"/>
                  </a:lnTo>
                  <a:lnTo>
                    <a:pt x="176" y="83"/>
                  </a:lnTo>
                  <a:lnTo>
                    <a:pt x="81" y="83"/>
                  </a:lnTo>
                  <a:lnTo>
                    <a:pt x="19" y="45"/>
                  </a:lnTo>
                  <a:lnTo>
                    <a:pt x="0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44"/>
            <p:cNvSpPr>
              <a:spLocks/>
            </p:cNvSpPr>
            <p:nvPr/>
          </p:nvSpPr>
          <p:spPr bwMode="auto">
            <a:xfrm>
              <a:off x="2823" y="1998"/>
              <a:ext cx="207" cy="85"/>
            </a:xfrm>
            <a:custGeom>
              <a:avLst/>
              <a:gdLst>
                <a:gd name="T0" fmla="*/ 9 w 414"/>
                <a:gd name="T1" fmla="*/ 0 h 169"/>
                <a:gd name="T2" fmla="*/ 15 w 414"/>
                <a:gd name="T3" fmla="*/ 40 h 169"/>
                <a:gd name="T4" fmla="*/ 55 w 414"/>
                <a:gd name="T5" fmla="*/ 68 h 169"/>
                <a:gd name="T6" fmla="*/ 89 w 414"/>
                <a:gd name="T7" fmla="*/ 51 h 169"/>
                <a:gd name="T8" fmla="*/ 133 w 414"/>
                <a:gd name="T9" fmla="*/ 63 h 169"/>
                <a:gd name="T10" fmla="*/ 194 w 414"/>
                <a:gd name="T11" fmla="*/ 127 h 169"/>
                <a:gd name="T12" fmla="*/ 249 w 414"/>
                <a:gd name="T13" fmla="*/ 140 h 169"/>
                <a:gd name="T14" fmla="*/ 314 w 414"/>
                <a:gd name="T15" fmla="*/ 123 h 169"/>
                <a:gd name="T16" fmla="*/ 382 w 414"/>
                <a:gd name="T17" fmla="*/ 101 h 169"/>
                <a:gd name="T18" fmla="*/ 414 w 414"/>
                <a:gd name="T19" fmla="*/ 120 h 169"/>
                <a:gd name="T20" fmla="*/ 401 w 414"/>
                <a:gd name="T21" fmla="*/ 127 h 169"/>
                <a:gd name="T22" fmla="*/ 338 w 414"/>
                <a:gd name="T23" fmla="*/ 127 h 169"/>
                <a:gd name="T24" fmla="*/ 268 w 414"/>
                <a:gd name="T25" fmla="*/ 161 h 169"/>
                <a:gd name="T26" fmla="*/ 192 w 414"/>
                <a:gd name="T27" fmla="*/ 169 h 169"/>
                <a:gd name="T28" fmla="*/ 137 w 414"/>
                <a:gd name="T29" fmla="*/ 137 h 169"/>
                <a:gd name="T30" fmla="*/ 76 w 414"/>
                <a:gd name="T31" fmla="*/ 89 h 169"/>
                <a:gd name="T32" fmla="*/ 30 w 414"/>
                <a:gd name="T33" fmla="*/ 82 h 169"/>
                <a:gd name="T34" fmla="*/ 0 w 414"/>
                <a:gd name="T35" fmla="*/ 55 h 169"/>
                <a:gd name="T36" fmla="*/ 9 w 414"/>
                <a:gd name="T37" fmla="*/ 0 h 169"/>
                <a:gd name="T38" fmla="*/ 9 w 414"/>
                <a:gd name="T39" fmla="*/ 0 h 1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169"/>
                <a:gd name="T62" fmla="*/ 414 w 414"/>
                <a:gd name="T63" fmla="*/ 169 h 1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169">
                  <a:moveTo>
                    <a:pt x="9" y="0"/>
                  </a:moveTo>
                  <a:lnTo>
                    <a:pt x="15" y="40"/>
                  </a:lnTo>
                  <a:lnTo>
                    <a:pt x="55" y="68"/>
                  </a:lnTo>
                  <a:lnTo>
                    <a:pt x="89" y="51"/>
                  </a:lnTo>
                  <a:lnTo>
                    <a:pt x="133" y="63"/>
                  </a:lnTo>
                  <a:lnTo>
                    <a:pt x="194" y="127"/>
                  </a:lnTo>
                  <a:lnTo>
                    <a:pt x="249" y="140"/>
                  </a:lnTo>
                  <a:lnTo>
                    <a:pt x="314" y="123"/>
                  </a:lnTo>
                  <a:lnTo>
                    <a:pt x="382" y="101"/>
                  </a:lnTo>
                  <a:lnTo>
                    <a:pt x="414" y="120"/>
                  </a:lnTo>
                  <a:lnTo>
                    <a:pt x="401" y="127"/>
                  </a:lnTo>
                  <a:lnTo>
                    <a:pt x="338" y="127"/>
                  </a:lnTo>
                  <a:lnTo>
                    <a:pt x="268" y="161"/>
                  </a:lnTo>
                  <a:lnTo>
                    <a:pt x="192" y="169"/>
                  </a:lnTo>
                  <a:lnTo>
                    <a:pt x="137" y="137"/>
                  </a:lnTo>
                  <a:lnTo>
                    <a:pt x="76" y="89"/>
                  </a:lnTo>
                  <a:lnTo>
                    <a:pt x="30" y="82"/>
                  </a:lnTo>
                  <a:lnTo>
                    <a:pt x="0" y="5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45"/>
            <p:cNvSpPr>
              <a:spLocks/>
            </p:cNvSpPr>
            <p:nvPr/>
          </p:nvSpPr>
          <p:spPr bwMode="auto">
            <a:xfrm>
              <a:off x="2741" y="2117"/>
              <a:ext cx="242" cy="103"/>
            </a:xfrm>
            <a:custGeom>
              <a:avLst/>
              <a:gdLst>
                <a:gd name="T0" fmla="*/ 128 w 483"/>
                <a:gd name="T1" fmla="*/ 42 h 206"/>
                <a:gd name="T2" fmla="*/ 116 w 483"/>
                <a:gd name="T3" fmla="*/ 21 h 206"/>
                <a:gd name="T4" fmla="*/ 99 w 483"/>
                <a:gd name="T5" fmla="*/ 19 h 206"/>
                <a:gd name="T6" fmla="*/ 99 w 483"/>
                <a:gd name="T7" fmla="*/ 38 h 206"/>
                <a:gd name="T8" fmla="*/ 114 w 483"/>
                <a:gd name="T9" fmla="*/ 57 h 206"/>
                <a:gd name="T10" fmla="*/ 124 w 483"/>
                <a:gd name="T11" fmla="*/ 54 h 206"/>
                <a:gd name="T12" fmla="*/ 135 w 483"/>
                <a:gd name="T13" fmla="*/ 92 h 206"/>
                <a:gd name="T14" fmla="*/ 154 w 483"/>
                <a:gd name="T15" fmla="*/ 101 h 206"/>
                <a:gd name="T16" fmla="*/ 191 w 483"/>
                <a:gd name="T17" fmla="*/ 88 h 206"/>
                <a:gd name="T18" fmla="*/ 210 w 483"/>
                <a:gd name="T19" fmla="*/ 109 h 206"/>
                <a:gd name="T20" fmla="*/ 223 w 483"/>
                <a:gd name="T21" fmla="*/ 113 h 206"/>
                <a:gd name="T22" fmla="*/ 255 w 483"/>
                <a:gd name="T23" fmla="*/ 111 h 206"/>
                <a:gd name="T24" fmla="*/ 270 w 483"/>
                <a:gd name="T25" fmla="*/ 128 h 206"/>
                <a:gd name="T26" fmla="*/ 316 w 483"/>
                <a:gd name="T27" fmla="*/ 137 h 206"/>
                <a:gd name="T28" fmla="*/ 331 w 483"/>
                <a:gd name="T29" fmla="*/ 124 h 206"/>
                <a:gd name="T30" fmla="*/ 337 w 483"/>
                <a:gd name="T31" fmla="*/ 141 h 206"/>
                <a:gd name="T32" fmla="*/ 375 w 483"/>
                <a:gd name="T33" fmla="*/ 152 h 206"/>
                <a:gd name="T34" fmla="*/ 407 w 483"/>
                <a:gd name="T35" fmla="*/ 143 h 206"/>
                <a:gd name="T36" fmla="*/ 430 w 483"/>
                <a:gd name="T37" fmla="*/ 156 h 206"/>
                <a:gd name="T38" fmla="*/ 453 w 483"/>
                <a:gd name="T39" fmla="*/ 156 h 206"/>
                <a:gd name="T40" fmla="*/ 470 w 483"/>
                <a:gd name="T41" fmla="*/ 143 h 206"/>
                <a:gd name="T42" fmla="*/ 483 w 483"/>
                <a:gd name="T43" fmla="*/ 166 h 206"/>
                <a:gd name="T44" fmla="*/ 451 w 483"/>
                <a:gd name="T45" fmla="*/ 166 h 206"/>
                <a:gd name="T46" fmla="*/ 434 w 483"/>
                <a:gd name="T47" fmla="*/ 175 h 206"/>
                <a:gd name="T48" fmla="*/ 411 w 483"/>
                <a:gd name="T49" fmla="*/ 170 h 206"/>
                <a:gd name="T50" fmla="*/ 377 w 483"/>
                <a:gd name="T51" fmla="*/ 170 h 206"/>
                <a:gd name="T52" fmla="*/ 318 w 483"/>
                <a:gd name="T53" fmla="*/ 160 h 206"/>
                <a:gd name="T54" fmla="*/ 307 w 483"/>
                <a:gd name="T55" fmla="*/ 162 h 206"/>
                <a:gd name="T56" fmla="*/ 280 w 483"/>
                <a:gd name="T57" fmla="*/ 151 h 206"/>
                <a:gd name="T58" fmla="*/ 257 w 483"/>
                <a:gd name="T59" fmla="*/ 145 h 206"/>
                <a:gd name="T60" fmla="*/ 227 w 483"/>
                <a:gd name="T61" fmla="*/ 130 h 206"/>
                <a:gd name="T62" fmla="*/ 200 w 483"/>
                <a:gd name="T63" fmla="*/ 141 h 206"/>
                <a:gd name="T64" fmla="*/ 177 w 483"/>
                <a:gd name="T65" fmla="*/ 133 h 206"/>
                <a:gd name="T66" fmla="*/ 168 w 483"/>
                <a:gd name="T67" fmla="*/ 141 h 206"/>
                <a:gd name="T68" fmla="*/ 208 w 483"/>
                <a:gd name="T69" fmla="*/ 173 h 206"/>
                <a:gd name="T70" fmla="*/ 280 w 483"/>
                <a:gd name="T71" fmla="*/ 206 h 206"/>
                <a:gd name="T72" fmla="*/ 215 w 483"/>
                <a:gd name="T73" fmla="*/ 187 h 206"/>
                <a:gd name="T74" fmla="*/ 141 w 483"/>
                <a:gd name="T75" fmla="*/ 145 h 206"/>
                <a:gd name="T76" fmla="*/ 71 w 483"/>
                <a:gd name="T77" fmla="*/ 101 h 206"/>
                <a:gd name="T78" fmla="*/ 23 w 483"/>
                <a:gd name="T79" fmla="*/ 71 h 206"/>
                <a:gd name="T80" fmla="*/ 0 w 483"/>
                <a:gd name="T81" fmla="*/ 27 h 206"/>
                <a:gd name="T82" fmla="*/ 12 w 483"/>
                <a:gd name="T83" fmla="*/ 6 h 206"/>
                <a:gd name="T84" fmla="*/ 59 w 483"/>
                <a:gd name="T85" fmla="*/ 0 h 206"/>
                <a:gd name="T86" fmla="*/ 113 w 483"/>
                <a:gd name="T87" fmla="*/ 10 h 206"/>
                <a:gd name="T88" fmla="*/ 156 w 483"/>
                <a:gd name="T89" fmla="*/ 18 h 206"/>
                <a:gd name="T90" fmla="*/ 240 w 483"/>
                <a:gd name="T91" fmla="*/ 21 h 206"/>
                <a:gd name="T92" fmla="*/ 318 w 483"/>
                <a:gd name="T93" fmla="*/ 37 h 206"/>
                <a:gd name="T94" fmla="*/ 415 w 483"/>
                <a:gd name="T95" fmla="*/ 57 h 206"/>
                <a:gd name="T96" fmla="*/ 453 w 483"/>
                <a:gd name="T97" fmla="*/ 63 h 206"/>
                <a:gd name="T98" fmla="*/ 424 w 483"/>
                <a:gd name="T99" fmla="*/ 76 h 206"/>
                <a:gd name="T100" fmla="*/ 405 w 483"/>
                <a:gd name="T101" fmla="*/ 61 h 206"/>
                <a:gd name="T102" fmla="*/ 384 w 483"/>
                <a:gd name="T103" fmla="*/ 59 h 206"/>
                <a:gd name="T104" fmla="*/ 352 w 483"/>
                <a:gd name="T105" fmla="*/ 63 h 206"/>
                <a:gd name="T106" fmla="*/ 308 w 483"/>
                <a:gd name="T107" fmla="*/ 50 h 206"/>
                <a:gd name="T108" fmla="*/ 265 w 483"/>
                <a:gd name="T109" fmla="*/ 46 h 206"/>
                <a:gd name="T110" fmla="*/ 230 w 483"/>
                <a:gd name="T111" fmla="*/ 35 h 206"/>
                <a:gd name="T112" fmla="*/ 173 w 483"/>
                <a:gd name="T113" fmla="*/ 29 h 206"/>
                <a:gd name="T114" fmla="*/ 137 w 483"/>
                <a:gd name="T115" fmla="*/ 31 h 206"/>
                <a:gd name="T116" fmla="*/ 128 w 483"/>
                <a:gd name="T117" fmla="*/ 42 h 206"/>
                <a:gd name="T118" fmla="*/ 128 w 483"/>
                <a:gd name="T119" fmla="*/ 42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3"/>
                <a:gd name="T181" fmla="*/ 0 h 206"/>
                <a:gd name="T182" fmla="*/ 483 w 483"/>
                <a:gd name="T183" fmla="*/ 206 h 2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3" h="206">
                  <a:moveTo>
                    <a:pt x="128" y="42"/>
                  </a:moveTo>
                  <a:lnTo>
                    <a:pt x="116" y="21"/>
                  </a:lnTo>
                  <a:lnTo>
                    <a:pt x="99" y="19"/>
                  </a:lnTo>
                  <a:lnTo>
                    <a:pt x="99" y="38"/>
                  </a:lnTo>
                  <a:lnTo>
                    <a:pt x="114" y="57"/>
                  </a:lnTo>
                  <a:lnTo>
                    <a:pt x="124" y="54"/>
                  </a:lnTo>
                  <a:lnTo>
                    <a:pt x="135" y="92"/>
                  </a:lnTo>
                  <a:lnTo>
                    <a:pt x="154" y="101"/>
                  </a:lnTo>
                  <a:lnTo>
                    <a:pt x="191" y="88"/>
                  </a:lnTo>
                  <a:lnTo>
                    <a:pt x="210" y="109"/>
                  </a:lnTo>
                  <a:lnTo>
                    <a:pt x="223" y="113"/>
                  </a:lnTo>
                  <a:lnTo>
                    <a:pt x="255" y="111"/>
                  </a:lnTo>
                  <a:lnTo>
                    <a:pt x="270" y="128"/>
                  </a:lnTo>
                  <a:lnTo>
                    <a:pt x="316" y="137"/>
                  </a:lnTo>
                  <a:lnTo>
                    <a:pt x="331" y="124"/>
                  </a:lnTo>
                  <a:lnTo>
                    <a:pt x="337" y="141"/>
                  </a:lnTo>
                  <a:lnTo>
                    <a:pt x="375" y="152"/>
                  </a:lnTo>
                  <a:lnTo>
                    <a:pt x="407" y="143"/>
                  </a:lnTo>
                  <a:lnTo>
                    <a:pt x="430" y="156"/>
                  </a:lnTo>
                  <a:lnTo>
                    <a:pt x="453" y="156"/>
                  </a:lnTo>
                  <a:lnTo>
                    <a:pt x="470" y="143"/>
                  </a:lnTo>
                  <a:lnTo>
                    <a:pt x="483" y="166"/>
                  </a:lnTo>
                  <a:lnTo>
                    <a:pt x="451" y="166"/>
                  </a:lnTo>
                  <a:lnTo>
                    <a:pt x="434" y="175"/>
                  </a:lnTo>
                  <a:lnTo>
                    <a:pt x="411" y="170"/>
                  </a:lnTo>
                  <a:lnTo>
                    <a:pt x="377" y="170"/>
                  </a:lnTo>
                  <a:lnTo>
                    <a:pt x="318" y="160"/>
                  </a:lnTo>
                  <a:lnTo>
                    <a:pt x="307" y="162"/>
                  </a:lnTo>
                  <a:lnTo>
                    <a:pt x="280" y="151"/>
                  </a:lnTo>
                  <a:lnTo>
                    <a:pt x="257" y="145"/>
                  </a:lnTo>
                  <a:lnTo>
                    <a:pt x="227" y="130"/>
                  </a:lnTo>
                  <a:lnTo>
                    <a:pt x="200" y="141"/>
                  </a:lnTo>
                  <a:lnTo>
                    <a:pt x="177" y="133"/>
                  </a:lnTo>
                  <a:lnTo>
                    <a:pt x="168" y="141"/>
                  </a:lnTo>
                  <a:lnTo>
                    <a:pt x="208" y="173"/>
                  </a:lnTo>
                  <a:lnTo>
                    <a:pt x="280" y="206"/>
                  </a:lnTo>
                  <a:lnTo>
                    <a:pt x="215" y="187"/>
                  </a:lnTo>
                  <a:lnTo>
                    <a:pt x="141" y="145"/>
                  </a:lnTo>
                  <a:lnTo>
                    <a:pt x="71" y="101"/>
                  </a:lnTo>
                  <a:lnTo>
                    <a:pt x="23" y="71"/>
                  </a:lnTo>
                  <a:lnTo>
                    <a:pt x="0" y="27"/>
                  </a:lnTo>
                  <a:lnTo>
                    <a:pt x="12" y="6"/>
                  </a:lnTo>
                  <a:lnTo>
                    <a:pt x="59" y="0"/>
                  </a:lnTo>
                  <a:lnTo>
                    <a:pt x="113" y="10"/>
                  </a:lnTo>
                  <a:lnTo>
                    <a:pt x="156" y="18"/>
                  </a:lnTo>
                  <a:lnTo>
                    <a:pt x="240" y="21"/>
                  </a:lnTo>
                  <a:lnTo>
                    <a:pt x="318" y="37"/>
                  </a:lnTo>
                  <a:lnTo>
                    <a:pt x="415" y="57"/>
                  </a:lnTo>
                  <a:lnTo>
                    <a:pt x="453" y="63"/>
                  </a:lnTo>
                  <a:lnTo>
                    <a:pt x="424" y="76"/>
                  </a:lnTo>
                  <a:lnTo>
                    <a:pt x="405" y="61"/>
                  </a:lnTo>
                  <a:lnTo>
                    <a:pt x="384" y="59"/>
                  </a:lnTo>
                  <a:lnTo>
                    <a:pt x="352" y="63"/>
                  </a:lnTo>
                  <a:lnTo>
                    <a:pt x="308" y="50"/>
                  </a:lnTo>
                  <a:lnTo>
                    <a:pt x="265" y="46"/>
                  </a:lnTo>
                  <a:lnTo>
                    <a:pt x="230" y="35"/>
                  </a:lnTo>
                  <a:lnTo>
                    <a:pt x="173" y="29"/>
                  </a:lnTo>
                  <a:lnTo>
                    <a:pt x="137" y="31"/>
                  </a:lnTo>
                  <a:lnTo>
                    <a:pt x="128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46"/>
            <p:cNvSpPr>
              <a:spLocks/>
            </p:cNvSpPr>
            <p:nvPr/>
          </p:nvSpPr>
          <p:spPr bwMode="auto">
            <a:xfrm>
              <a:off x="2983" y="2152"/>
              <a:ext cx="14" cy="8"/>
            </a:xfrm>
            <a:custGeom>
              <a:avLst/>
              <a:gdLst>
                <a:gd name="T0" fmla="*/ 0 w 29"/>
                <a:gd name="T1" fmla="*/ 0 h 15"/>
                <a:gd name="T2" fmla="*/ 6 w 29"/>
                <a:gd name="T3" fmla="*/ 15 h 15"/>
                <a:gd name="T4" fmla="*/ 29 w 29"/>
                <a:gd name="T5" fmla="*/ 7 h 15"/>
                <a:gd name="T6" fmla="*/ 0 w 29"/>
                <a:gd name="T7" fmla="*/ 0 h 15"/>
                <a:gd name="T8" fmla="*/ 0 w 2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5"/>
                <a:gd name="T17" fmla="*/ 29 w 2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5">
                  <a:moveTo>
                    <a:pt x="0" y="0"/>
                  </a:moveTo>
                  <a:lnTo>
                    <a:pt x="6" y="15"/>
                  </a:lnTo>
                  <a:lnTo>
                    <a:pt x="2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47"/>
            <p:cNvSpPr>
              <a:spLocks/>
            </p:cNvSpPr>
            <p:nvPr/>
          </p:nvSpPr>
          <p:spPr bwMode="auto">
            <a:xfrm>
              <a:off x="2968" y="2159"/>
              <a:ext cx="111" cy="66"/>
            </a:xfrm>
            <a:custGeom>
              <a:avLst/>
              <a:gdLst>
                <a:gd name="T0" fmla="*/ 110 w 220"/>
                <a:gd name="T1" fmla="*/ 11 h 131"/>
                <a:gd name="T2" fmla="*/ 110 w 220"/>
                <a:gd name="T3" fmla="*/ 34 h 131"/>
                <a:gd name="T4" fmla="*/ 133 w 220"/>
                <a:gd name="T5" fmla="*/ 23 h 131"/>
                <a:gd name="T6" fmla="*/ 133 w 220"/>
                <a:gd name="T7" fmla="*/ 48 h 131"/>
                <a:gd name="T8" fmla="*/ 122 w 220"/>
                <a:gd name="T9" fmla="*/ 78 h 131"/>
                <a:gd name="T10" fmla="*/ 99 w 220"/>
                <a:gd name="T11" fmla="*/ 78 h 131"/>
                <a:gd name="T12" fmla="*/ 89 w 220"/>
                <a:gd name="T13" fmla="*/ 86 h 131"/>
                <a:gd name="T14" fmla="*/ 66 w 220"/>
                <a:gd name="T15" fmla="*/ 84 h 131"/>
                <a:gd name="T16" fmla="*/ 66 w 220"/>
                <a:gd name="T17" fmla="*/ 70 h 131"/>
                <a:gd name="T18" fmla="*/ 42 w 220"/>
                <a:gd name="T19" fmla="*/ 89 h 131"/>
                <a:gd name="T20" fmla="*/ 23 w 220"/>
                <a:gd name="T21" fmla="*/ 76 h 131"/>
                <a:gd name="T22" fmla="*/ 0 w 220"/>
                <a:gd name="T23" fmla="*/ 80 h 131"/>
                <a:gd name="T24" fmla="*/ 30 w 220"/>
                <a:gd name="T25" fmla="*/ 91 h 131"/>
                <a:gd name="T26" fmla="*/ 36 w 220"/>
                <a:gd name="T27" fmla="*/ 105 h 131"/>
                <a:gd name="T28" fmla="*/ 53 w 220"/>
                <a:gd name="T29" fmla="*/ 97 h 131"/>
                <a:gd name="T30" fmla="*/ 63 w 220"/>
                <a:gd name="T31" fmla="*/ 112 h 131"/>
                <a:gd name="T32" fmla="*/ 34 w 220"/>
                <a:gd name="T33" fmla="*/ 131 h 131"/>
                <a:gd name="T34" fmla="*/ 68 w 220"/>
                <a:gd name="T35" fmla="*/ 131 h 131"/>
                <a:gd name="T36" fmla="*/ 152 w 220"/>
                <a:gd name="T37" fmla="*/ 105 h 131"/>
                <a:gd name="T38" fmla="*/ 220 w 220"/>
                <a:gd name="T39" fmla="*/ 76 h 131"/>
                <a:gd name="T40" fmla="*/ 209 w 220"/>
                <a:gd name="T41" fmla="*/ 51 h 131"/>
                <a:gd name="T42" fmla="*/ 150 w 220"/>
                <a:gd name="T43" fmla="*/ 13 h 131"/>
                <a:gd name="T44" fmla="*/ 89 w 220"/>
                <a:gd name="T45" fmla="*/ 0 h 131"/>
                <a:gd name="T46" fmla="*/ 110 w 220"/>
                <a:gd name="T47" fmla="*/ 11 h 131"/>
                <a:gd name="T48" fmla="*/ 110 w 220"/>
                <a:gd name="T49" fmla="*/ 11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0"/>
                <a:gd name="T76" fmla="*/ 0 h 131"/>
                <a:gd name="T77" fmla="*/ 220 w 220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0" h="131">
                  <a:moveTo>
                    <a:pt x="110" y="11"/>
                  </a:moveTo>
                  <a:lnTo>
                    <a:pt x="110" y="34"/>
                  </a:lnTo>
                  <a:lnTo>
                    <a:pt x="133" y="23"/>
                  </a:lnTo>
                  <a:lnTo>
                    <a:pt x="133" y="48"/>
                  </a:lnTo>
                  <a:lnTo>
                    <a:pt x="122" y="78"/>
                  </a:lnTo>
                  <a:lnTo>
                    <a:pt x="99" y="78"/>
                  </a:lnTo>
                  <a:lnTo>
                    <a:pt x="89" y="86"/>
                  </a:lnTo>
                  <a:lnTo>
                    <a:pt x="66" y="84"/>
                  </a:lnTo>
                  <a:lnTo>
                    <a:pt x="66" y="70"/>
                  </a:lnTo>
                  <a:lnTo>
                    <a:pt x="42" y="89"/>
                  </a:lnTo>
                  <a:lnTo>
                    <a:pt x="23" y="76"/>
                  </a:lnTo>
                  <a:lnTo>
                    <a:pt x="0" y="80"/>
                  </a:lnTo>
                  <a:lnTo>
                    <a:pt x="30" y="91"/>
                  </a:lnTo>
                  <a:lnTo>
                    <a:pt x="36" y="105"/>
                  </a:lnTo>
                  <a:lnTo>
                    <a:pt x="53" y="97"/>
                  </a:lnTo>
                  <a:lnTo>
                    <a:pt x="63" y="112"/>
                  </a:lnTo>
                  <a:lnTo>
                    <a:pt x="34" y="131"/>
                  </a:lnTo>
                  <a:lnTo>
                    <a:pt x="68" y="131"/>
                  </a:lnTo>
                  <a:lnTo>
                    <a:pt x="152" y="105"/>
                  </a:lnTo>
                  <a:lnTo>
                    <a:pt x="220" y="76"/>
                  </a:lnTo>
                  <a:lnTo>
                    <a:pt x="209" y="51"/>
                  </a:lnTo>
                  <a:lnTo>
                    <a:pt x="150" y="13"/>
                  </a:lnTo>
                  <a:lnTo>
                    <a:pt x="89" y="0"/>
                  </a:lnTo>
                  <a:lnTo>
                    <a:pt x="11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48"/>
            <p:cNvSpPr>
              <a:spLocks/>
            </p:cNvSpPr>
            <p:nvPr/>
          </p:nvSpPr>
          <p:spPr bwMode="auto">
            <a:xfrm>
              <a:off x="2776" y="2223"/>
              <a:ext cx="162" cy="75"/>
            </a:xfrm>
            <a:custGeom>
              <a:avLst/>
              <a:gdLst>
                <a:gd name="T0" fmla="*/ 0 w 323"/>
                <a:gd name="T1" fmla="*/ 0 h 151"/>
                <a:gd name="T2" fmla="*/ 51 w 323"/>
                <a:gd name="T3" fmla="*/ 40 h 151"/>
                <a:gd name="T4" fmla="*/ 194 w 323"/>
                <a:gd name="T5" fmla="*/ 118 h 151"/>
                <a:gd name="T6" fmla="*/ 323 w 323"/>
                <a:gd name="T7" fmla="*/ 128 h 151"/>
                <a:gd name="T8" fmla="*/ 237 w 323"/>
                <a:gd name="T9" fmla="*/ 151 h 151"/>
                <a:gd name="T10" fmla="*/ 125 w 323"/>
                <a:gd name="T11" fmla="*/ 128 h 151"/>
                <a:gd name="T12" fmla="*/ 36 w 323"/>
                <a:gd name="T13" fmla="*/ 65 h 151"/>
                <a:gd name="T14" fmla="*/ 0 w 323"/>
                <a:gd name="T15" fmla="*/ 0 h 151"/>
                <a:gd name="T16" fmla="*/ 0 w 323"/>
                <a:gd name="T17" fmla="*/ 0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3"/>
                <a:gd name="T28" fmla="*/ 0 h 151"/>
                <a:gd name="T29" fmla="*/ 323 w 323"/>
                <a:gd name="T30" fmla="*/ 151 h 1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3" h="151">
                  <a:moveTo>
                    <a:pt x="0" y="0"/>
                  </a:moveTo>
                  <a:lnTo>
                    <a:pt x="51" y="40"/>
                  </a:lnTo>
                  <a:lnTo>
                    <a:pt x="194" y="118"/>
                  </a:lnTo>
                  <a:lnTo>
                    <a:pt x="323" y="128"/>
                  </a:lnTo>
                  <a:lnTo>
                    <a:pt x="237" y="151"/>
                  </a:lnTo>
                  <a:lnTo>
                    <a:pt x="125" y="128"/>
                  </a:lnTo>
                  <a:lnTo>
                    <a:pt x="36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49"/>
            <p:cNvSpPr>
              <a:spLocks/>
            </p:cNvSpPr>
            <p:nvPr/>
          </p:nvSpPr>
          <p:spPr bwMode="auto">
            <a:xfrm>
              <a:off x="3100" y="2057"/>
              <a:ext cx="31" cy="139"/>
            </a:xfrm>
            <a:custGeom>
              <a:avLst/>
              <a:gdLst>
                <a:gd name="T0" fmla="*/ 0 w 63"/>
                <a:gd name="T1" fmla="*/ 0 h 277"/>
                <a:gd name="T2" fmla="*/ 19 w 63"/>
                <a:gd name="T3" fmla="*/ 127 h 277"/>
                <a:gd name="T4" fmla="*/ 46 w 63"/>
                <a:gd name="T5" fmla="*/ 213 h 277"/>
                <a:gd name="T6" fmla="*/ 46 w 63"/>
                <a:gd name="T7" fmla="*/ 277 h 277"/>
                <a:gd name="T8" fmla="*/ 63 w 63"/>
                <a:gd name="T9" fmla="*/ 195 h 277"/>
                <a:gd name="T10" fmla="*/ 55 w 63"/>
                <a:gd name="T11" fmla="*/ 116 h 277"/>
                <a:gd name="T12" fmla="*/ 23 w 63"/>
                <a:gd name="T13" fmla="*/ 49 h 277"/>
                <a:gd name="T14" fmla="*/ 0 w 63"/>
                <a:gd name="T15" fmla="*/ 0 h 277"/>
                <a:gd name="T16" fmla="*/ 0 w 63"/>
                <a:gd name="T17" fmla="*/ 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277"/>
                <a:gd name="T29" fmla="*/ 63 w 63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277">
                  <a:moveTo>
                    <a:pt x="0" y="0"/>
                  </a:moveTo>
                  <a:lnTo>
                    <a:pt x="19" y="127"/>
                  </a:lnTo>
                  <a:lnTo>
                    <a:pt x="46" y="213"/>
                  </a:lnTo>
                  <a:lnTo>
                    <a:pt x="46" y="277"/>
                  </a:lnTo>
                  <a:lnTo>
                    <a:pt x="63" y="195"/>
                  </a:lnTo>
                  <a:lnTo>
                    <a:pt x="55" y="116"/>
                  </a:lnTo>
                  <a:lnTo>
                    <a:pt x="2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50"/>
            <p:cNvSpPr>
              <a:spLocks/>
            </p:cNvSpPr>
            <p:nvPr/>
          </p:nvSpPr>
          <p:spPr bwMode="auto">
            <a:xfrm>
              <a:off x="2798" y="1979"/>
              <a:ext cx="35" cy="22"/>
            </a:xfrm>
            <a:custGeom>
              <a:avLst/>
              <a:gdLst>
                <a:gd name="T0" fmla="*/ 71 w 71"/>
                <a:gd name="T1" fmla="*/ 0 h 44"/>
                <a:gd name="T2" fmla="*/ 0 w 71"/>
                <a:gd name="T3" fmla="*/ 42 h 44"/>
                <a:gd name="T4" fmla="*/ 61 w 71"/>
                <a:gd name="T5" fmla="*/ 44 h 44"/>
                <a:gd name="T6" fmla="*/ 71 w 71"/>
                <a:gd name="T7" fmla="*/ 0 h 44"/>
                <a:gd name="T8" fmla="*/ 71 w 7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44"/>
                <a:gd name="T17" fmla="*/ 71 w 7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44">
                  <a:moveTo>
                    <a:pt x="71" y="0"/>
                  </a:moveTo>
                  <a:lnTo>
                    <a:pt x="0" y="42"/>
                  </a:lnTo>
                  <a:lnTo>
                    <a:pt x="61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51"/>
            <p:cNvSpPr>
              <a:spLocks/>
            </p:cNvSpPr>
            <p:nvPr/>
          </p:nvSpPr>
          <p:spPr bwMode="auto">
            <a:xfrm>
              <a:off x="2698" y="2024"/>
              <a:ext cx="60" cy="145"/>
            </a:xfrm>
            <a:custGeom>
              <a:avLst/>
              <a:gdLst>
                <a:gd name="T0" fmla="*/ 120 w 120"/>
                <a:gd name="T1" fmla="*/ 0 h 289"/>
                <a:gd name="T2" fmla="*/ 40 w 120"/>
                <a:gd name="T3" fmla="*/ 51 h 289"/>
                <a:gd name="T4" fmla="*/ 0 w 120"/>
                <a:gd name="T5" fmla="*/ 131 h 289"/>
                <a:gd name="T6" fmla="*/ 21 w 120"/>
                <a:gd name="T7" fmla="*/ 223 h 289"/>
                <a:gd name="T8" fmla="*/ 30 w 120"/>
                <a:gd name="T9" fmla="*/ 289 h 289"/>
                <a:gd name="T10" fmla="*/ 40 w 120"/>
                <a:gd name="T11" fmla="*/ 190 h 289"/>
                <a:gd name="T12" fmla="*/ 30 w 120"/>
                <a:gd name="T13" fmla="*/ 120 h 289"/>
                <a:gd name="T14" fmla="*/ 55 w 120"/>
                <a:gd name="T15" fmla="*/ 65 h 289"/>
                <a:gd name="T16" fmla="*/ 120 w 120"/>
                <a:gd name="T17" fmla="*/ 0 h 289"/>
                <a:gd name="T18" fmla="*/ 120 w 120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89"/>
                <a:gd name="T32" fmla="*/ 120 w 120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89">
                  <a:moveTo>
                    <a:pt x="120" y="0"/>
                  </a:moveTo>
                  <a:lnTo>
                    <a:pt x="40" y="51"/>
                  </a:lnTo>
                  <a:lnTo>
                    <a:pt x="0" y="131"/>
                  </a:lnTo>
                  <a:lnTo>
                    <a:pt x="21" y="223"/>
                  </a:lnTo>
                  <a:lnTo>
                    <a:pt x="30" y="289"/>
                  </a:lnTo>
                  <a:lnTo>
                    <a:pt x="40" y="190"/>
                  </a:lnTo>
                  <a:lnTo>
                    <a:pt x="30" y="120"/>
                  </a:lnTo>
                  <a:lnTo>
                    <a:pt x="55" y="6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52"/>
            <p:cNvSpPr>
              <a:spLocks/>
            </p:cNvSpPr>
            <p:nvPr/>
          </p:nvSpPr>
          <p:spPr bwMode="auto">
            <a:xfrm>
              <a:off x="1849" y="1073"/>
              <a:ext cx="1565" cy="2160"/>
            </a:xfrm>
            <a:custGeom>
              <a:avLst/>
              <a:gdLst>
                <a:gd name="T0" fmla="*/ 1529 w 3132"/>
                <a:gd name="T1" fmla="*/ 1597 h 4321"/>
                <a:gd name="T2" fmla="*/ 1565 w 3132"/>
                <a:gd name="T3" fmla="*/ 1816 h 4321"/>
                <a:gd name="T4" fmla="*/ 1514 w 3132"/>
                <a:gd name="T5" fmla="*/ 2264 h 4321"/>
                <a:gd name="T6" fmla="*/ 1808 w 3132"/>
                <a:gd name="T7" fmla="*/ 2610 h 4321"/>
                <a:gd name="T8" fmla="*/ 2306 w 3132"/>
                <a:gd name="T9" fmla="*/ 2690 h 4321"/>
                <a:gd name="T10" fmla="*/ 1949 w 3132"/>
                <a:gd name="T11" fmla="*/ 2738 h 4321"/>
                <a:gd name="T12" fmla="*/ 2074 w 3132"/>
                <a:gd name="T13" fmla="*/ 3319 h 4321"/>
                <a:gd name="T14" fmla="*/ 2413 w 3132"/>
                <a:gd name="T15" fmla="*/ 2960 h 4321"/>
                <a:gd name="T16" fmla="*/ 1886 w 3132"/>
                <a:gd name="T17" fmla="*/ 3409 h 4321"/>
                <a:gd name="T18" fmla="*/ 1557 w 3132"/>
                <a:gd name="T19" fmla="*/ 2591 h 4321"/>
                <a:gd name="T20" fmla="*/ 1514 w 3132"/>
                <a:gd name="T21" fmla="*/ 2964 h 4321"/>
                <a:gd name="T22" fmla="*/ 1609 w 3132"/>
                <a:gd name="T23" fmla="*/ 3350 h 4321"/>
                <a:gd name="T24" fmla="*/ 1506 w 3132"/>
                <a:gd name="T25" fmla="*/ 3386 h 4321"/>
                <a:gd name="T26" fmla="*/ 1485 w 3132"/>
                <a:gd name="T27" fmla="*/ 3412 h 4321"/>
                <a:gd name="T28" fmla="*/ 1502 w 3132"/>
                <a:gd name="T29" fmla="*/ 3899 h 4321"/>
                <a:gd name="T30" fmla="*/ 1185 w 3132"/>
                <a:gd name="T31" fmla="*/ 3618 h 4321"/>
                <a:gd name="T32" fmla="*/ 975 w 3132"/>
                <a:gd name="T33" fmla="*/ 3633 h 4321"/>
                <a:gd name="T34" fmla="*/ 861 w 3132"/>
                <a:gd name="T35" fmla="*/ 2996 h 4321"/>
                <a:gd name="T36" fmla="*/ 534 w 3132"/>
                <a:gd name="T37" fmla="*/ 2968 h 4321"/>
                <a:gd name="T38" fmla="*/ 709 w 3132"/>
                <a:gd name="T39" fmla="*/ 3456 h 4321"/>
                <a:gd name="T40" fmla="*/ 696 w 3132"/>
                <a:gd name="T41" fmla="*/ 4321 h 4321"/>
                <a:gd name="T42" fmla="*/ 666 w 3132"/>
                <a:gd name="T43" fmla="*/ 4045 h 4321"/>
                <a:gd name="T44" fmla="*/ 527 w 3132"/>
                <a:gd name="T45" fmla="*/ 3597 h 4321"/>
                <a:gd name="T46" fmla="*/ 405 w 3132"/>
                <a:gd name="T47" fmla="*/ 3114 h 4321"/>
                <a:gd name="T48" fmla="*/ 548 w 3132"/>
                <a:gd name="T49" fmla="*/ 2205 h 4321"/>
                <a:gd name="T50" fmla="*/ 268 w 3132"/>
                <a:gd name="T51" fmla="*/ 1903 h 4321"/>
                <a:gd name="T52" fmla="*/ 88 w 3132"/>
                <a:gd name="T53" fmla="*/ 1546 h 4321"/>
                <a:gd name="T54" fmla="*/ 32 w 3132"/>
                <a:gd name="T55" fmla="*/ 1538 h 4321"/>
                <a:gd name="T56" fmla="*/ 84 w 3132"/>
                <a:gd name="T57" fmla="*/ 1859 h 4321"/>
                <a:gd name="T58" fmla="*/ 0 w 3132"/>
                <a:gd name="T59" fmla="*/ 1557 h 4321"/>
                <a:gd name="T60" fmla="*/ 139 w 3132"/>
                <a:gd name="T61" fmla="*/ 1550 h 4321"/>
                <a:gd name="T62" fmla="*/ 403 w 3132"/>
                <a:gd name="T63" fmla="*/ 2002 h 4321"/>
                <a:gd name="T64" fmla="*/ 637 w 3132"/>
                <a:gd name="T65" fmla="*/ 1892 h 4321"/>
                <a:gd name="T66" fmla="*/ 825 w 3132"/>
                <a:gd name="T67" fmla="*/ 1840 h 4321"/>
                <a:gd name="T68" fmla="*/ 869 w 3132"/>
                <a:gd name="T69" fmla="*/ 1589 h 4321"/>
                <a:gd name="T70" fmla="*/ 991 w 3132"/>
                <a:gd name="T71" fmla="*/ 1409 h 4321"/>
                <a:gd name="T72" fmla="*/ 1124 w 3132"/>
                <a:gd name="T73" fmla="*/ 1067 h 4321"/>
                <a:gd name="T74" fmla="*/ 1129 w 3132"/>
                <a:gd name="T75" fmla="*/ 936 h 4321"/>
                <a:gd name="T76" fmla="*/ 1316 w 3132"/>
                <a:gd name="T77" fmla="*/ 905 h 4321"/>
                <a:gd name="T78" fmla="*/ 1462 w 3132"/>
                <a:gd name="T79" fmla="*/ 607 h 4321"/>
                <a:gd name="T80" fmla="*/ 1953 w 3132"/>
                <a:gd name="T81" fmla="*/ 95 h 4321"/>
                <a:gd name="T82" fmla="*/ 2185 w 3132"/>
                <a:gd name="T83" fmla="*/ 23 h 4321"/>
                <a:gd name="T84" fmla="*/ 2759 w 3132"/>
                <a:gd name="T85" fmla="*/ 75 h 4321"/>
                <a:gd name="T86" fmla="*/ 3103 w 3132"/>
                <a:gd name="T87" fmla="*/ 434 h 4321"/>
                <a:gd name="T88" fmla="*/ 2940 w 3132"/>
                <a:gd name="T89" fmla="*/ 1112 h 4321"/>
                <a:gd name="T90" fmla="*/ 2852 w 3132"/>
                <a:gd name="T91" fmla="*/ 1156 h 4321"/>
                <a:gd name="T92" fmla="*/ 2664 w 3132"/>
                <a:gd name="T93" fmla="*/ 1204 h 4321"/>
                <a:gd name="T94" fmla="*/ 2719 w 3132"/>
                <a:gd name="T95" fmla="*/ 932 h 4321"/>
                <a:gd name="T96" fmla="*/ 2567 w 3132"/>
                <a:gd name="T97" fmla="*/ 1156 h 4321"/>
                <a:gd name="T98" fmla="*/ 2620 w 3132"/>
                <a:gd name="T99" fmla="*/ 972 h 4321"/>
                <a:gd name="T100" fmla="*/ 2333 w 3132"/>
                <a:gd name="T101" fmla="*/ 1255 h 4321"/>
                <a:gd name="T102" fmla="*/ 2597 w 3132"/>
                <a:gd name="T103" fmla="*/ 932 h 4321"/>
                <a:gd name="T104" fmla="*/ 2342 w 3132"/>
                <a:gd name="T105" fmla="*/ 1204 h 4321"/>
                <a:gd name="T106" fmla="*/ 2310 w 3132"/>
                <a:gd name="T107" fmla="*/ 1061 h 4321"/>
                <a:gd name="T108" fmla="*/ 2232 w 3132"/>
                <a:gd name="T109" fmla="*/ 1145 h 4321"/>
                <a:gd name="T110" fmla="*/ 2259 w 3132"/>
                <a:gd name="T111" fmla="*/ 1078 h 4321"/>
                <a:gd name="T112" fmla="*/ 2130 w 3132"/>
                <a:gd name="T113" fmla="*/ 1164 h 4321"/>
                <a:gd name="T114" fmla="*/ 1968 w 3132"/>
                <a:gd name="T115" fmla="*/ 1188 h 4321"/>
                <a:gd name="T116" fmla="*/ 1941 w 3132"/>
                <a:gd name="T117" fmla="*/ 1160 h 4321"/>
                <a:gd name="T118" fmla="*/ 1726 w 3132"/>
                <a:gd name="T119" fmla="*/ 1302 h 43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32"/>
                <a:gd name="T181" fmla="*/ 0 h 4321"/>
                <a:gd name="T182" fmla="*/ 3132 w 3132"/>
                <a:gd name="T183" fmla="*/ 4321 h 43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32" h="4321">
                  <a:moveTo>
                    <a:pt x="1726" y="1302"/>
                  </a:moveTo>
                  <a:lnTo>
                    <a:pt x="1639" y="1432"/>
                  </a:lnTo>
                  <a:lnTo>
                    <a:pt x="1671" y="1472"/>
                  </a:lnTo>
                  <a:lnTo>
                    <a:pt x="1529" y="1597"/>
                  </a:lnTo>
                  <a:lnTo>
                    <a:pt x="1529" y="1667"/>
                  </a:lnTo>
                  <a:lnTo>
                    <a:pt x="1576" y="1829"/>
                  </a:lnTo>
                  <a:lnTo>
                    <a:pt x="1591" y="1939"/>
                  </a:lnTo>
                  <a:lnTo>
                    <a:pt x="1565" y="1816"/>
                  </a:lnTo>
                  <a:lnTo>
                    <a:pt x="1489" y="1679"/>
                  </a:lnTo>
                  <a:lnTo>
                    <a:pt x="1443" y="1896"/>
                  </a:lnTo>
                  <a:lnTo>
                    <a:pt x="1455" y="2053"/>
                  </a:lnTo>
                  <a:lnTo>
                    <a:pt x="1514" y="2264"/>
                  </a:lnTo>
                  <a:lnTo>
                    <a:pt x="1654" y="2477"/>
                  </a:lnTo>
                  <a:lnTo>
                    <a:pt x="1698" y="2521"/>
                  </a:lnTo>
                  <a:lnTo>
                    <a:pt x="1713" y="2422"/>
                  </a:lnTo>
                  <a:lnTo>
                    <a:pt x="1808" y="2610"/>
                  </a:lnTo>
                  <a:lnTo>
                    <a:pt x="1968" y="2705"/>
                  </a:lnTo>
                  <a:lnTo>
                    <a:pt x="2040" y="2720"/>
                  </a:lnTo>
                  <a:lnTo>
                    <a:pt x="2137" y="2720"/>
                  </a:lnTo>
                  <a:lnTo>
                    <a:pt x="2306" y="2690"/>
                  </a:lnTo>
                  <a:lnTo>
                    <a:pt x="2464" y="2606"/>
                  </a:lnTo>
                  <a:lnTo>
                    <a:pt x="2314" y="2739"/>
                  </a:lnTo>
                  <a:lnTo>
                    <a:pt x="2133" y="2760"/>
                  </a:lnTo>
                  <a:lnTo>
                    <a:pt x="1949" y="2738"/>
                  </a:lnTo>
                  <a:lnTo>
                    <a:pt x="1875" y="2776"/>
                  </a:lnTo>
                  <a:lnTo>
                    <a:pt x="1702" y="3030"/>
                  </a:lnTo>
                  <a:lnTo>
                    <a:pt x="1799" y="3236"/>
                  </a:lnTo>
                  <a:lnTo>
                    <a:pt x="2074" y="3319"/>
                  </a:lnTo>
                  <a:lnTo>
                    <a:pt x="2339" y="2985"/>
                  </a:lnTo>
                  <a:lnTo>
                    <a:pt x="2557" y="2591"/>
                  </a:lnTo>
                  <a:lnTo>
                    <a:pt x="2460" y="2886"/>
                  </a:lnTo>
                  <a:lnTo>
                    <a:pt x="2413" y="2960"/>
                  </a:lnTo>
                  <a:lnTo>
                    <a:pt x="2342" y="3169"/>
                  </a:lnTo>
                  <a:lnTo>
                    <a:pt x="2247" y="3369"/>
                  </a:lnTo>
                  <a:lnTo>
                    <a:pt x="2088" y="3452"/>
                  </a:lnTo>
                  <a:lnTo>
                    <a:pt x="1886" y="3409"/>
                  </a:lnTo>
                  <a:lnTo>
                    <a:pt x="1723" y="3258"/>
                  </a:lnTo>
                  <a:lnTo>
                    <a:pt x="1616" y="3059"/>
                  </a:lnTo>
                  <a:lnTo>
                    <a:pt x="1569" y="2747"/>
                  </a:lnTo>
                  <a:lnTo>
                    <a:pt x="1557" y="2591"/>
                  </a:lnTo>
                  <a:lnTo>
                    <a:pt x="1550" y="2838"/>
                  </a:lnTo>
                  <a:lnTo>
                    <a:pt x="1584" y="3000"/>
                  </a:lnTo>
                  <a:lnTo>
                    <a:pt x="1533" y="2882"/>
                  </a:lnTo>
                  <a:lnTo>
                    <a:pt x="1514" y="2964"/>
                  </a:lnTo>
                  <a:lnTo>
                    <a:pt x="1514" y="3106"/>
                  </a:lnTo>
                  <a:lnTo>
                    <a:pt x="1616" y="3327"/>
                  </a:lnTo>
                  <a:lnTo>
                    <a:pt x="1738" y="3460"/>
                  </a:lnTo>
                  <a:lnTo>
                    <a:pt x="1609" y="3350"/>
                  </a:lnTo>
                  <a:lnTo>
                    <a:pt x="1561" y="3412"/>
                  </a:lnTo>
                  <a:lnTo>
                    <a:pt x="1595" y="3327"/>
                  </a:lnTo>
                  <a:lnTo>
                    <a:pt x="1576" y="3291"/>
                  </a:lnTo>
                  <a:lnTo>
                    <a:pt x="1506" y="3386"/>
                  </a:lnTo>
                  <a:lnTo>
                    <a:pt x="1561" y="3268"/>
                  </a:lnTo>
                  <a:lnTo>
                    <a:pt x="1550" y="3232"/>
                  </a:lnTo>
                  <a:lnTo>
                    <a:pt x="1502" y="3306"/>
                  </a:lnTo>
                  <a:lnTo>
                    <a:pt x="1485" y="3412"/>
                  </a:lnTo>
                  <a:lnTo>
                    <a:pt x="1525" y="3806"/>
                  </a:lnTo>
                  <a:lnTo>
                    <a:pt x="1533" y="4072"/>
                  </a:lnTo>
                  <a:lnTo>
                    <a:pt x="1529" y="4289"/>
                  </a:lnTo>
                  <a:lnTo>
                    <a:pt x="1502" y="3899"/>
                  </a:lnTo>
                  <a:lnTo>
                    <a:pt x="1418" y="3365"/>
                  </a:lnTo>
                  <a:lnTo>
                    <a:pt x="1356" y="3122"/>
                  </a:lnTo>
                  <a:lnTo>
                    <a:pt x="1270" y="3346"/>
                  </a:lnTo>
                  <a:lnTo>
                    <a:pt x="1185" y="3618"/>
                  </a:lnTo>
                  <a:lnTo>
                    <a:pt x="1171" y="3361"/>
                  </a:lnTo>
                  <a:lnTo>
                    <a:pt x="1148" y="3236"/>
                  </a:lnTo>
                  <a:lnTo>
                    <a:pt x="1065" y="3365"/>
                  </a:lnTo>
                  <a:lnTo>
                    <a:pt x="975" y="3633"/>
                  </a:lnTo>
                  <a:lnTo>
                    <a:pt x="884" y="3840"/>
                  </a:lnTo>
                  <a:lnTo>
                    <a:pt x="909" y="3544"/>
                  </a:lnTo>
                  <a:lnTo>
                    <a:pt x="913" y="3205"/>
                  </a:lnTo>
                  <a:lnTo>
                    <a:pt x="861" y="2996"/>
                  </a:lnTo>
                  <a:lnTo>
                    <a:pt x="858" y="3232"/>
                  </a:lnTo>
                  <a:lnTo>
                    <a:pt x="873" y="3420"/>
                  </a:lnTo>
                  <a:lnTo>
                    <a:pt x="740" y="3177"/>
                  </a:lnTo>
                  <a:lnTo>
                    <a:pt x="534" y="2968"/>
                  </a:lnTo>
                  <a:lnTo>
                    <a:pt x="441" y="3027"/>
                  </a:lnTo>
                  <a:lnTo>
                    <a:pt x="426" y="3141"/>
                  </a:lnTo>
                  <a:lnTo>
                    <a:pt x="570" y="3243"/>
                  </a:lnTo>
                  <a:lnTo>
                    <a:pt x="709" y="3456"/>
                  </a:lnTo>
                  <a:lnTo>
                    <a:pt x="799" y="3880"/>
                  </a:lnTo>
                  <a:lnTo>
                    <a:pt x="764" y="4226"/>
                  </a:lnTo>
                  <a:lnTo>
                    <a:pt x="759" y="4321"/>
                  </a:lnTo>
                  <a:lnTo>
                    <a:pt x="696" y="4321"/>
                  </a:lnTo>
                  <a:lnTo>
                    <a:pt x="607" y="4152"/>
                  </a:lnTo>
                  <a:lnTo>
                    <a:pt x="603" y="4053"/>
                  </a:lnTo>
                  <a:lnTo>
                    <a:pt x="673" y="4127"/>
                  </a:lnTo>
                  <a:lnTo>
                    <a:pt x="666" y="4045"/>
                  </a:lnTo>
                  <a:lnTo>
                    <a:pt x="578" y="3732"/>
                  </a:lnTo>
                  <a:lnTo>
                    <a:pt x="563" y="3869"/>
                  </a:lnTo>
                  <a:lnTo>
                    <a:pt x="531" y="3732"/>
                  </a:lnTo>
                  <a:lnTo>
                    <a:pt x="527" y="3597"/>
                  </a:lnTo>
                  <a:lnTo>
                    <a:pt x="472" y="3479"/>
                  </a:lnTo>
                  <a:lnTo>
                    <a:pt x="390" y="3338"/>
                  </a:lnTo>
                  <a:lnTo>
                    <a:pt x="359" y="3471"/>
                  </a:lnTo>
                  <a:lnTo>
                    <a:pt x="405" y="3114"/>
                  </a:lnTo>
                  <a:lnTo>
                    <a:pt x="540" y="2568"/>
                  </a:lnTo>
                  <a:lnTo>
                    <a:pt x="589" y="2407"/>
                  </a:lnTo>
                  <a:lnTo>
                    <a:pt x="586" y="2316"/>
                  </a:lnTo>
                  <a:lnTo>
                    <a:pt x="548" y="2205"/>
                  </a:lnTo>
                  <a:lnTo>
                    <a:pt x="485" y="2103"/>
                  </a:lnTo>
                  <a:lnTo>
                    <a:pt x="397" y="2029"/>
                  </a:lnTo>
                  <a:lnTo>
                    <a:pt x="323" y="1973"/>
                  </a:lnTo>
                  <a:lnTo>
                    <a:pt x="268" y="1903"/>
                  </a:lnTo>
                  <a:lnTo>
                    <a:pt x="217" y="1778"/>
                  </a:lnTo>
                  <a:lnTo>
                    <a:pt x="179" y="1641"/>
                  </a:lnTo>
                  <a:lnTo>
                    <a:pt x="127" y="1561"/>
                  </a:lnTo>
                  <a:lnTo>
                    <a:pt x="88" y="1546"/>
                  </a:lnTo>
                  <a:lnTo>
                    <a:pt x="51" y="1557"/>
                  </a:lnTo>
                  <a:lnTo>
                    <a:pt x="76" y="1531"/>
                  </a:lnTo>
                  <a:lnTo>
                    <a:pt x="51" y="1523"/>
                  </a:lnTo>
                  <a:lnTo>
                    <a:pt x="32" y="1538"/>
                  </a:lnTo>
                  <a:lnTo>
                    <a:pt x="21" y="1565"/>
                  </a:lnTo>
                  <a:lnTo>
                    <a:pt x="40" y="1656"/>
                  </a:lnTo>
                  <a:lnTo>
                    <a:pt x="61" y="1778"/>
                  </a:lnTo>
                  <a:lnTo>
                    <a:pt x="84" y="1859"/>
                  </a:lnTo>
                  <a:lnTo>
                    <a:pt x="139" y="1922"/>
                  </a:lnTo>
                  <a:lnTo>
                    <a:pt x="21" y="1800"/>
                  </a:lnTo>
                  <a:lnTo>
                    <a:pt x="21" y="1686"/>
                  </a:lnTo>
                  <a:lnTo>
                    <a:pt x="0" y="1557"/>
                  </a:lnTo>
                  <a:lnTo>
                    <a:pt x="21" y="1510"/>
                  </a:lnTo>
                  <a:lnTo>
                    <a:pt x="55" y="1506"/>
                  </a:lnTo>
                  <a:lnTo>
                    <a:pt x="103" y="1519"/>
                  </a:lnTo>
                  <a:lnTo>
                    <a:pt x="139" y="1550"/>
                  </a:lnTo>
                  <a:lnTo>
                    <a:pt x="194" y="1637"/>
                  </a:lnTo>
                  <a:lnTo>
                    <a:pt x="257" y="1823"/>
                  </a:lnTo>
                  <a:lnTo>
                    <a:pt x="312" y="1930"/>
                  </a:lnTo>
                  <a:lnTo>
                    <a:pt x="403" y="2002"/>
                  </a:lnTo>
                  <a:lnTo>
                    <a:pt x="500" y="2029"/>
                  </a:lnTo>
                  <a:lnTo>
                    <a:pt x="629" y="2021"/>
                  </a:lnTo>
                  <a:lnTo>
                    <a:pt x="618" y="1951"/>
                  </a:lnTo>
                  <a:lnTo>
                    <a:pt x="637" y="1892"/>
                  </a:lnTo>
                  <a:lnTo>
                    <a:pt x="685" y="1903"/>
                  </a:lnTo>
                  <a:lnTo>
                    <a:pt x="728" y="1892"/>
                  </a:lnTo>
                  <a:lnTo>
                    <a:pt x="795" y="1852"/>
                  </a:lnTo>
                  <a:lnTo>
                    <a:pt x="825" y="1840"/>
                  </a:lnTo>
                  <a:lnTo>
                    <a:pt x="806" y="1770"/>
                  </a:lnTo>
                  <a:lnTo>
                    <a:pt x="850" y="1738"/>
                  </a:lnTo>
                  <a:lnTo>
                    <a:pt x="892" y="1664"/>
                  </a:lnTo>
                  <a:lnTo>
                    <a:pt x="869" y="1589"/>
                  </a:lnTo>
                  <a:lnTo>
                    <a:pt x="865" y="1538"/>
                  </a:lnTo>
                  <a:lnTo>
                    <a:pt x="920" y="1487"/>
                  </a:lnTo>
                  <a:lnTo>
                    <a:pt x="960" y="1428"/>
                  </a:lnTo>
                  <a:lnTo>
                    <a:pt x="991" y="1409"/>
                  </a:lnTo>
                  <a:lnTo>
                    <a:pt x="991" y="1314"/>
                  </a:lnTo>
                  <a:lnTo>
                    <a:pt x="1038" y="1219"/>
                  </a:lnTo>
                  <a:lnTo>
                    <a:pt x="1042" y="1133"/>
                  </a:lnTo>
                  <a:lnTo>
                    <a:pt x="1124" y="1067"/>
                  </a:lnTo>
                  <a:lnTo>
                    <a:pt x="1185" y="1057"/>
                  </a:lnTo>
                  <a:lnTo>
                    <a:pt x="1124" y="968"/>
                  </a:lnTo>
                  <a:lnTo>
                    <a:pt x="1065" y="939"/>
                  </a:lnTo>
                  <a:lnTo>
                    <a:pt x="1129" y="936"/>
                  </a:lnTo>
                  <a:lnTo>
                    <a:pt x="1200" y="960"/>
                  </a:lnTo>
                  <a:lnTo>
                    <a:pt x="1204" y="901"/>
                  </a:lnTo>
                  <a:lnTo>
                    <a:pt x="1264" y="917"/>
                  </a:lnTo>
                  <a:lnTo>
                    <a:pt x="1316" y="905"/>
                  </a:lnTo>
                  <a:lnTo>
                    <a:pt x="1356" y="869"/>
                  </a:lnTo>
                  <a:lnTo>
                    <a:pt x="1337" y="761"/>
                  </a:lnTo>
                  <a:lnTo>
                    <a:pt x="1380" y="666"/>
                  </a:lnTo>
                  <a:lnTo>
                    <a:pt x="1462" y="607"/>
                  </a:lnTo>
                  <a:lnTo>
                    <a:pt x="1544" y="449"/>
                  </a:lnTo>
                  <a:lnTo>
                    <a:pt x="1664" y="350"/>
                  </a:lnTo>
                  <a:lnTo>
                    <a:pt x="1772" y="198"/>
                  </a:lnTo>
                  <a:lnTo>
                    <a:pt x="1953" y="95"/>
                  </a:lnTo>
                  <a:lnTo>
                    <a:pt x="2055" y="71"/>
                  </a:lnTo>
                  <a:lnTo>
                    <a:pt x="2143" y="84"/>
                  </a:lnTo>
                  <a:lnTo>
                    <a:pt x="2078" y="40"/>
                  </a:lnTo>
                  <a:lnTo>
                    <a:pt x="2185" y="23"/>
                  </a:lnTo>
                  <a:lnTo>
                    <a:pt x="2318" y="0"/>
                  </a:lnTo>
                  <a:lnTo>
                    <a:pt x="2468" y="16"/>
                  </a:lnTo>
                  <a:lnTo>
                    <a:pt x="2597" y="63"/>
                  </a:lnTo>
                  <a:lnTo>
                    <a:pt x="2759" y="75"/>
                  </a:lnTo>
                  <a:lnTo>
                    <a:pt x="2867" y="122"/>
                  </a:lnTo>
                  <a:lnTo>
                    <a:pt x="2966" y="209"/>
                  </a:lnTo>
                  <a:lnTo>
                    <a:pt x="3017" y="320"/>
                  </a:lnTo>
                  <a:lnTo>
                    <a:pt x="3103" y="434"/>
                  </a:lnTo>
                  <a:lnTo>
                    <a:pt x="3132" y="563"/>
                  </a:lnTo>
                  <a:lnTo>
                    <a:pt x="3107" y="709"/>
                  </a:lnTo>
                  <a:lnTo>
                    <a:pt x="3050" y="877"/>
                  </a:lnTo>
                  <a:lnTo>
                    <a:pt x="2940" y="1112"/>
                  </a:lnTo>
                  <a:lnTo>
                    <a:pt x="2833" y="1223"/>
                  </a:lnTo>
                  <a:lnTo>
                    <a:pt x="2694" y="1282"/>
                  </a:lnTo>
                  <a:lnTo>
                    <a:pt x="2797" y="1219"/>
                  </a:lnTo>
                  <a:lnTo>
                    <a:pt x="2852" y="1156"/>
                  </a:lnTo>
                  <a:lnTo>
                    <a:pt x="2793" y="1196"/>
                  </a:lnTo>
                  <a:lnTo>
                    <a:pt x="2698" y="1244"/>
                  </a:lnTo>
                  <a:lnTo>
                    <a:pt x="2582" y="1263"/>
                  </a:lnTo>
                  <a:lnTo>
                    <a:pt x="2664" y="1204"/>
                  </a:lnTo>
                  <a:lnTo>
                    <a:pt x="2597" y="1219"/>
                  </a:lnTo>
                  <a:lnTo>
                    <a:pt x="2652" y="1149"/>
                  </a:lnTo>
                  <a:lnTo>
                    <a:pt x="2690" y="1061"/>
                  </a:lnTo>
                  <a:lnTo>
                    <a:pt x="2719" y="932"/>
                  </a:lnTo>
                  <a:lnTo>
                    <a:pt x="2664" y="1067"/>
                  </a:lnTo>
                  <a:lnTo>
                    <a:pt x="2601" y="1160"/>
                  </a:lnTo>
                  <a:lnTo>
                    <a:pt x="2527" y="1223"/>
                  </a:lnTo>
                  <a:lnTo>
                    <a:pt x="2567" y="1156"/>
                  </a:lnTo>
                  <a:lnTo>
                    <a:pt x="2487" y="1196"/>
                  </a:lnTo>
                  <a:lnTo>
                    <a:pt x="2563" y="1129"/>
                  </a:lnTo>
                  <a:lnTo>
                    <a:pt x="2601" y="1050"/>
                  </a:lnTo>
                  <a:lnTo>
                    <a:pt x="2620" y="972"/>
                  </a:lnTo>
                  <a:lnTo>
                    <a:pt x="2586" y="1046"/>
                  </a:lnTo>
                  <a:lnTo>
                    <a:pt x="2531" y="1126"/>
                  </a:lnTo>
                  <a:lnTo>
                    <a:pt x="2420" y="1215"/>
                  </a:lnTo>
                  <a:lnTo>
                    <a:pt x="2333" y="1255"/>
                  </a:lnTo>
                  <a:lnTo>
                    <a:pt x="2436" y="1185"/>
                  </a:lnTo>
                  <a:lnTo>
                    <a:pt x="2516" y="1105"/>
                  </a:lnTo>
                  <a:lnTo>
                    <a:pt x="2567" y="1012"/>
                  </a:lnTo>
                  <a:lnTo>
                    <a:pt x="2597" y="932"/>
                  </a:lnTo>
                  <a:lnTo>
                    <a:pt x="2491" y="1034"/>
                  </a:lnTo>
                  <a:lnTo>
                    <a:pt x="2432" y="1126"/>
                  </a:lnTo>
                  <a:lnTo>
                    <a:pt x="2381" y="1181"/>
                  </a:lnTo>
                  <a:lnTo>
                    <a:pt x="2342" y="1204"/>
                  </a:lnTo>
                  <a:lnTo>
                    <a:pt x="2274" y="1215"/>
                  </a:lnTo>
                  <a:lnTo>
                    <a:pt x="2192" y="1200"/>
                  </a:lnTo>
                  <a:lnTo>
                    <a:pt x="2266" y="1141"/>
                  </a:lnTo>
                  <a:lnTo>
                    <a:pt x="2310" y="1061"/>
                  </a:lnTo>
                  <a:lnTo>
                    <a:pt x="2342" y="960"/>
                  </a:lnTo>
                  <a:lnTo>
                    <a:pt x="2346" y="892"/>
                  </a:lnTo>
                  <a:lnTo>
                    <a:pt x="2314" y="1019"/>
                  </a:lnTo>
                  <a:lnTo>
                    <a:pt x="2232" y="1145"/>
                  </a:lnTo>
                  <a:lnTo>
                    <a:pt x="2147" y="1196"/>
                  </a:lnTo>
                  <a:lnTo>
                    <a:pt x="2084" y="1219"/>
                  </a:lnTo>
                  <a:lnTo>
                    <a:pt x="2192" y="1160"/>
                  </a:lnTo>
                  <a:lnTo>
                    <a:pt x="2259" y="1078"/>
                  </a:lnTo>
                  <a:lnTo>
                    <a:pt x="2287" y="983"/>
                  </a:lnTo>
                  <a:lnTo>
                    <a:pt x="2291" y="920"/>
                  </a:lnTo>
                  <a:lnTo>
                    <a:pt x="2236" y="1034"/>
                  </a:lnTo>
                  <a:lnTo>
                    <a:pt x="2130" y="1164"/>
                  </a:lnTo>
                  <a:lnTo>
                    <a:pt x="2019" y="1226"/>
                  </a:lnTo>
                  <a:lnTo>
                    <a:pt x="1922" y="1219"/>
                  </a:lnTo>
                  <a:lnTo>
                    <a:pt x="1823" y="1226"/>
                  </a:lnTo>
                  <a:lnTo>
                    <a:pt x="1968" y="1188"/>
                  </a:lnTo>
                  <a:lnTo>
                    <a:pt x="2059" y="1112"/>
                  </a:lnTo>
                  <a:lnTo>
                    <a:pt x="2107" y="1050"/>
                  </a:lnTo>
                  <a:lnTo>
                    <a:pt x="2023" y="1120"/>
                  </a:lnTo>
                  <a:lnTo>
                    <a:pt x="1941" y="1160"/>
                  </a:lnTo>
                  <a:lnTo>
                    <a:pt x="1835" y="1192"/>
                  </a:lnTo>
                  <a:lnTo>
                    <a:pt x="1780" y="1226"/>
                  </a:lnTo>
                  <a:lnTo>
                    <a:pt x="1726" y="1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53"/>
            <p:cNvSpPr>
              <a:spLocks/>
            </p:cNvSpPr>
            <p:nvPr/>
          </p:nvSpPr>
          <p:spPr bwMode="auto">
            <a:xfrm>
              <a:off x="2970" y="1359"/>
              <a:ext cx="757" cy="1874"/>
            </a:xfrm>
            <a:custGeom>
              <a:avLst/>
              <a:gdLst>
                <a:gd name="T0" fmla="*/ 656 w 1513"/>
                <a:gd name="T1" fmla="*/ 813 h 3748"/>
                <a:gd name="T2" fmla="*/ 663 w 1513"/>
                <a:gd name="T3" fmla="*/ 1275 h 3748"/>
                <a:gd name="T4" fmla="*/ 549 w 1513"/>
                <a:gd name="T5" fmla="*/ 1701 h 3748"/>
                <a:gd name="T6" fmla="*/ 287 w 1513"/>
                <a:gd name="T7" fmla="*/ 1982 h 3748"/>
                <a:gd name="T8" fmla="*/ 281 w 1513"/>
                <a:gd name="T9" fmla="*/ 2108 h 3748"/>
                <a:gd name="T10" fmla="*/ 281 w 1513"/>
                <a:gd name="T11" fmla="*/ 2339 h 3748"/>
                <a:gd name="T12" fmla="*/ 275 w 1513"/>
                <a:gd name="T13" fmla="*/ 2452 h 3748"/>
                <a:gd name="T14" fmla="*/ 118 w 1513"/>
                <a:gd name="T15" fmla="*/ 2858 h 3748"/>
                <a:gd name="T16" fmla="*/ 93 w 1513"/>
                <a:gd name="T17" fmla="*/ 2940 h 3748"/>
                <a:gd name="T18" fmla="*/ 169 w 1513"/>
                <a:gd name="T19" fmla="*/ 2872 h 3748"/>
                <a:gd name="T20" fmla="*/ 218 w 1513"/>
                <a:gd name="T21" fmla="*/ 2902 h 3748"/>
                <a:gd name="T22" fmla="*/ 81 w 1513"/>
                <a:gd name="T23" fmla="*/ 3552 h 3748"/>
                <a:gd name="T24" fmla="*/ 125 w 1513"/>
                <a:gd name="T25" fmla="*/ 3748 h 3748"/>
                <a:gd name="T26" fmla="*/ 344 w 1513"/>
                <a:gd name="T27" fmla="*/ 3202 h 3748"/>
                <a:gd name="T28" fmla="*/ 424 w 1513"/>
                <a:gd name="T29" fmla="*/ 3290 h 3748"/>
                <a:gd name="T30" fmla="*/ 294 w 1513"/>
                <a:gd name="T31" fmla="*/ 2746 h 3748"/>
                <a:gd name="T32" fmla="*/ 511 w 1513"/>
                <a:gd name="T33" fmla="*/ 3265 h 3748"/>
                <a:gd name="T34" fmla="*/ 543 w 1513"/>
                <a:gd name="T35" fmla="*/ 3560 h 3748"/>
                <a:gd name="T36" fmla="*/ 800 w 1513"/>
                <a:gd name="T37" fmla="*/ 3585 h 3748"/>
                <a:gd name="T38" fmla="*/ 844 w 1513"/>
                <a:gd name="T39" fmla="*/ 3396 h 3748"/>
                <a:gd name="T40" fmla="*/ 574 w 1513"/>
                <a:gd name="T41" fmla="*/ 3347 h 3748"/>
                <a:gd name="T42" fmla="*/ 568 w 1513"/>
                <a:gd name="T43" fmla="*/ 2858 h 3748"/>
                <a:gd name="T44" fmla="*/ 819 w 1513"/>
                <a:gd name="T45" fmla="*/ 3265 h 3748"/>
                <a:gd name="T46" fmla="*/ 813 w 1513"/>
                <a:gd name="T47" fmla="*/ 2438 h 3748"/>
                <a:gd name="T48" fmla="*/ 981 w 1513"/>
                <a:gd name="T49" fmla="*/ 2438 h 3748"/>
                <a:gd name="T50" fmla="*/ 943 w 1513"/>
                <a:gd name="T51" fmla="*/ 2176 h 3748"/>
                <a:gd name="T52" fmla="*/ 1100 w 1513"/>
                <a:gd name="T53" fmla="*/ 1919 h 3748"/>
                <a:gd name="T54" fmla="*/ 1287 w 1513"/>
                <a:gd name="T55" fmla="*/ 1769 h 3748"/>
                <a:gd name="T56" fmla="*/ 1437 w 1513"/>
                <a:gd name="T57" fmla="*/ 1450 h 3748"/>
                <a:gd name="T58" fmla="*/ 1437 w 1513"/>
                <a:gd name="T59" fmla="*/ 1419 h 3748"/>
                <a:gd name="T60" fmla="*/ 1325 w 1513"/>
                <a:gd name="T61" fmla="*/ 1556 h 3748"/>
                <a:gd name="T62" fmla="*/ 1243 w 1513"/>
                <a:gd name="T63" fmla="*/ 1150 h 3748"/>
                <a:gd name="T64" fmla="*/ 1119 w 1513"/>
                <a:gd name="T65" fmla="*/ 1026 h 3748"/>
                <a:gd name="T66" fmla="*/ 1144 w 1513"/>
                <a:gd name="T67" fmla="*/ 844 h 3748"/>
                <a:gd name="T68" fmla="*/ 1106 w 1513"/>
                <a:gd name="T69" fmla="*/ 688 h 3748"/>
                <a:gd name="T70" fmla="*/ 1156 w 1513"/>
                <a:gd name="T71" fmla="*/ 406 h 3748"/>
                <a:gd name="T72" fmla="*/ 1038 w 1513"/>
                <a:gd name="T73" fmla="*/ 95 h 3748"/>
                <a:gd name="T74" fmla="*/ 813 w 1513"/>
                <a:gd name="T75" fmla="*/ 0 h 3748"/>
                <a:gd name="T76" fmla="*/ 637 w 1513"/>
                <a:gd name="T77" fmla="*/ 562 h 37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3"/>
                <a:gd name="T118" fmla="*/ 0 h 3748"/>
                <a:gd name="T119" fmla="*/ 1513 w 1513"/>
                <a:gd name="T120" fmla="*/ 3748 h 37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3" h="3748">
                  <a:moveTo>
                    <a:pt x="637" y="562"/>
                  </a:moveTo>
                  <a:lnTo>
                    <a:pt x="656" y="813"/>
                  </a:lnTo>
                  <a:lnTo>
                    <a:pt x="669" y="1170"/>
                  </a:lnTo>
                  <a:lnTo>
                    <a:pt x="663" y="1275"/>
                  </a:lnTo>
                  <a:lnTo>
                    <a:pt x="637" y="1457"/>
                  </a:lnTo>
                  <a:lnTo>
                    <a:pt x="549" y="1701"/>
                  </a:lnTo>
                  <a:lnTo>
                    <a:pt x="443" y="1832"/>
                  </a:lnTo>
                  <a:lnTo>
                    <a:pt x="287" y="1982"/>
                  </a:lnTo>
                  <a:lnTo>
                    <a:pt x="344" y="1957"/>
                  </a:lnTo>
                  <a:lnTo>
                    <a:pt x="281" y="2108"/>
                  </a:lnTo>
                  <a:lnTo>
                    <a:pt x="232" y="2252"/>
                  </a:lnTo>
                  <a:lnTo>
                    <a:pt x="281" y="2339"/>
                  </a:lnTo>
                  <a:lnTo>
                    <a:pt x="237" y="2345"/>
                  </a:lnTo>
                  <a:lnTo>
                    <a:pt x="275" y="2452"/>
                  </a:lnTo>
                  <a:lnTo>
                    <a:pt x="218" y="2670"/>
                  </a:lnTo>
                  <a:lnTo>
                    <a:pt x="118" y="2858"/>
                  </a:lnTo>
                  <a:lnTo>
                    <a:pt x="0" y="2971"/>
                  </a:lnTo>
                  <a:lnTo>
                    <a:pt x="93" y="2940"/>
                  </a:lnTo>
                  <a:lnTo>
                    <a:pt x="118" y="3060"/>
                  </a:lnTo>
                  <a:lnTo>
                    <a:pt x="169" y="2872"/>
                  </a:lnTo>
                  <a:lnTo>
                    <a:pt x="237" y="2765"/>
                  </a:lnTo>
                  <a:lnTo>
                    <a:pt x="218" y="2902"/>
                  </a:lnTo>
                  <a:lnTo>
                    <a:pt x="156" y="3178"/>
                  </a:lnTo>
                  <a:lnTo>
                    <a:pt x="81" y="3552"/>
                  </a:lnTo>
                  <a:lnTo>
                    <a:pt x="43" y="3748"/>
                  </a:lnTo>
                  <a:lnTo>
                    <a:pt x="125" y="3748"/>
                  </a:lnTo>
                  <a:lnTo>
                    <a:pt x="224" y="3033"/>
                  </a:lnTo>
                  <a:lnTo>
                    <a:pt x="344" y="3202"/>
                  </a:lnTo>
                  <a:lnTo>
                    <a:pt x="281" y="2978"/>
                  </a:lnTo>
                  <a:lnTo>
                    <a:pt x="424" y="3290"/>
                  </a:lnTo>
                  <a:lnTo>
                    <a:pt x="306" y="2883"/>
                  </a:lnTo>
                  <a:lnTo>
                    <a:pt x="294" y="2746"/>
                  </a:lnTo>
                  <a:lnTo>
                    <a:pt x="424" y="2953"/>
                  </a:lnTo>
                  <a:lnTo>
                    <a:pt x="511" y="3265"/>
                  </a:lnTo>
                  <a:lnTo>
                    <a:pt x="456" y="3353"/>
                  </a:lnTo>
                  <a:lnTo>
                    <a:pt x="543" y="3560"/>
                  </a:lnTo>
                  <a:lnTo>
                    <a:pt x="770" y="3746"/>
                  </a:lnTo>
                  <a:lnTo>
                    <a:pt x="800" y="3585"/>
                  </a:lnTo>
                  <a:lnTo>
                    <a:pt x="844" y="3427"/>
                  </a:lnTo>
                  <a:lnTo>
                    <a:pt x="844" y="3396"/>
                  </a:lnTo>
                  <a:lnTo>
                    <a:pt x="644" y="3522"/>
                  </a:lnTo>
                  <a:lnTo>
                    <a:pt x="574" y="3347"/>
                  </a:lnTo>
                  <a:lnTo>
                    <a:pt x="462" y="2801"/>
                  </a:lnTo>
                  <a:lnTo>
                    <a:pt x="568" y="2858"/>
                  </a:lnTo>
                  <a:lnTo>
                    <a:pt x="688" y="2853"/>
                  </a:lnTo>
                  <a:lnTo>
                    <a:pt x="819" y="3265"/>
                  </a:lnTo>
                  <a:lnTo>
                    <a:pt x="743" y="2733"/>
                  </a:lnTo>
                  <a:lnTo>
                    <a:pt x="813" y="2438"/>
                  </a:lnTo>
                  <a:lnTo>
                    <a:pt x="912" y="2370"/>
                  </a:lnTo>
                  <a:lnTo>
                    <a:pt x="981" y="2438"/>
                  </a:lnTo>
                  <a:lnTo>
                    <a:pt x="937" y="2282"/>
                  </a:lnTo>
                  <a:lnTo>
                    <a:pt x="943" y="2176"/>
                  </a:lnTo>
                  <a:lnTo>
                    <a:pt x="1005" y="2039"/>
                  </a:lnTo>
                  <a:lnTo>
                    <a:pt x="1100" y="1919"/>
                  </a:lnTo>
                  <a:lnTo>
                    <a:pt x="1237" y="1832"/>
                  </a:lnTo>
                  <a:lnTo>
                    <a:pt x="1287" y="1769"/>
                  </a:lnTo>
                  <a:lnTo>
                    <a:pt x="1344" y="1589"/>
                  </a:lnTo>
                  <a:lnTo>
                    <a:pt x="1437" y="1450"/>
                  </a:lnTo>
                  <a:lnTo>
                    <a:pt x="1513" y="1414"/>
                  </a:lnTo>
                  <a:lnTo>
                    <a:pt x="1437" y="1419"/>
                  </a:lnTo>
                  <a:lnTo>
                    <a:pt x="1407" y="1438"/>
                  </a:lnTo>
                  <a:lnTo>
                    <a:pt x="1325" y="1556"/>
                  </a:lnTo>
                  <a:lnTo>
                    <a:pt x="1306" y="1307"/>
                  </a:lnTo>
                  <a:lnTo>
                    <a:pt x="1243" y="1150"/>
                  </a:lnTo>
                  <a:lnTo>
                    <a:pt x="1188" y="1089"/>
                  </a:lnTo>
                  <a:lnTo>
                    <a:pt x="1119" y="1026"/>
                  </a:lnTo>
                  <a:lnTo>
                    <a:pt x="1100" y="920"/>
                  </a:lnTo>
                  <a:lnTo>
                    <a:pt x="1144" y="844"/>
                  </a:lnTo>
                  <a:lnTo>
                    <a:pt x="1150" y="756"/>
                  </a:lnTo>
                  <a:lnTo>
                    <a:pt x="1106" y="688"/>
                  </a:lnTo>
                  <a:lnTo>
                    <a:pt x="1144" y="556"/>
                  </a:lnTo>
                  <a:lnTo>
                    <a:pt x="1156" y="406"/>
                  </a:lnTo>
                  <a:lnTo>
                    <a:pt x="1125" y="224"/>
                  </a:lnTo>
                  <a:lnTo>
                    <a:pt x="1038" y="95"/>
                  </a:lnTo>
                  <a:lnTo>
                    <a:pt x="931" y="24"/>
                  </a:lnTo>
                  <a:lnTo>
                    <a:pt x="813" y="0"/>
                  </a:lnTo>
                  <a:lnTo>
                    <a:pt x="637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54"/>
            <p:cNvSpPr>
              <a:spLocks/>
            </p:cNvSpPr>
            <p:nvPr/>
          </p:nvSpPr>
          <p:spPr bwMode="auto">
            <a:xfrm>
              <a:off x="1597" y="1791"/>
              <a:ext cx="488" cy="1248"/>
            </a:xfrm>
            <a:custGeom>
              <a:avLst/>
              <a:gdLst>
                <a:gd name="T0" fmla="*/ 0 w 978"/>
                <a:gd name="T1" fmla="*/ 248 h 2496"/>
                <a:gd name="T2" fmla="*/ 207 w 978"/>
                <a:gd name="T3" fmla="*/ 789 h 2496"/>
                <a:gd name="T4" fmla="*/ 536 w 978"/>
                <a:gd name="T5" fmla="*/ 1145 h 2496"/>
                <a:gd name="T6" fmla="*/ 510 w 978"/>
                <a:gd name="T7" fmla="*/ 1424 h 2496"/>
                <a:gd name="T8" fmla="*/ 211 w 978"/>
                <a:gd name="T9" fmla="*/ 1871 h 2496"/>
                <a:gd name="T10" fmla="*/ 213 w 978"/>
                <a:gd name="T11" fmla="*/ 1989 h 2496"/>
                <a:gd name="T12" fmla="*/ 185 w 978"/>
                <a:gd name="T13" fmla="*/ 2137 h 2496"/>
                <a:gd name="T14" fmla="*/ 544 w 978"/>
                <a:gd name="T15" fmla="*/ 2443 h 2496"/>
                <a:gd name="T16" fmla="*/ 919 w 978"/>
                <a:gd name="T17" fmla="*/ 2443 h 2496"/>
                <a:gd name="T18" fmla="*/ 915 w 978"/>
                <a:gd name="T19" fmla="*/ 2283 h 2496"/>
                <a:gd name="T20" fmla="*/ 978 w 978"/>
                <a:gd name="T21" fmla="*/ 2154 h 2496"/>
                <a:gd name="T22" fmla="*/ 901 w 978"/>
                <a:gd name="T23" fmla="*/ 2203 h 2496"/>
                <a:gd name="T24" fmla="*/ 892 w 978"/>
                <a:gd name="T25" fmla="*/ 2234 h 2496"/>
                <a:gd name="T26" fmla="*/ 793 w 978"/>
                <a:gd name="T27" fmla="*/ 2270 h 2496"/>
                <a:gd name="T28" fmla="*/ 658 w 978"/>
                <a:gd name="T29" fmla="*/ 2348 h 2496"/>
                <a:gd name="T30" fmla="*/ 784 w 978"/>
                <a:gd name="T31" fmla="*/ 2464 h 2496"/>
                <a:gd name="T32" fmla="*/ 438 w 978"/>
                <a:gd name="T33" fmla="*/ 2335 h 2496"/>
                <a:gd name="T34" fmla="*/ 451 w 978"/>
                <a:gd name="T35" fmla="*/ 2297 h 2496"/>
                <a:gd name="T36" fmla="*/ 297 w 978"/>
                <a:gd name="T37" fmla="*/ 2150 h 2496"/>
                <a:gd name="T38" fmla="*/ 483 w 978"/>
                <a:gd name="T39" fmla="*/ 2289 h 2496"/>
                <a:gd name="T40" fmla="*/ 438 w 978"/>
                <a:gd name="T41" fmla="*/ 2236 h 2496"/>
                <a:gd name="T42" fmla="*/ 500 w 978"/>
                <a:gd name="T43" fmla="*/ 2243 h 2496"/>
                <a:gd name="T44" fmla="*/ 438 w 978"/>
                <a:gd name="T45" fmla="*/ 2160 h 2496"/>
                <a:gd name="T46" fmla="*/ 517 w 978"/>
                <a:gd name="T47" fmla="*/ 2164 h 2496"/>
                <a:gd name="T48" fmla="*/ 504 w 978"/>
                <a:gd name="T49" fmla="*/ 2101 h 2496"/>
                <a:gd name="T50" fmla="*/ 544 w 978"/>
                <a:gd name="T51" fmla="*/ 2108 h 2496"/>
                <a:gd name="T52" fmla="*/ 573 w 978"/>
                <a:gd name="T53" fmla="*/ 1707 h 2496"/>
                <a:gd name="T54" fmla="*/ 768 w 978"/>
                <a:gd name="T55" fmla="*/ 1217 h 2496"/>
                <a:gd name="T56" fmla="*/ 470 w 978"/>
                <a:gd name="T57" fmla="*/ 951 h 2496"/>
                <a:gd name="T58" fmla="*/ 126 w 978"/>
                <a:gd name="T59" fmla="*/ 637 h 2496"/>
                <a:gd name="T60" fmla="*/ 65 w 978"/>
                <a:gd name="T61" fmla="*/ 441 h 2496"/>
                <a:gd name="T62" fmla="*/ 131 w 978"/>
                <a:gd name="T63" fmla="*/ 40 h 2496"/>
                <a:gd name="T64" fmla="*/ 181 w 978"/>
                <a:gd name="T65" fmla="*/ 139 h 2496"/>
                <a:gd name="T66" fmla="*/ 135 w 978"/>
                <a:gd name="T67" fmla="*/ 284 h 2496"/>
                <a:gd name="T68" fmla="*/ 187 w 978"/>
                <a:gd name="T69" fmla="*/ 476 h 2496"/>
                <a:gd name="T70" fmla="*/ 213 w 978"/>
                <a:gd name="T71" fmla="*/ 504 h 2496"/>
                <a:gd name="T72" fmla="*/ 213 w 978"/>
                <a:gd name="T73" fmla="*/ 464 h 2496"/>
                <a:gd name="T74" fmla="*/ 266 w 978"/>
                <a:gd name="T75" fmla="*/ 459 h 2496"/>
                <a:gd name="T76" fmla="*/ 198 w 978"/>
                <a:gd name="T77" fmla="*/ 369 h 2496"/>
                <a:gd name="T78" fmla="*/ 200 w 978"/>
                <a:gd name="T79" fmla="*/ 255 h 2496"/>
                <a:gd name="T80" fmla="*/ 276 w 978"/>
                <a:gd name="T81" fmla="*/ 297 h 2496"/>
                <a:gd name="T82" fmla="*/ 204 w 978"/>
                <a:gd name="T83" fmla="*/ 95 h 2496"/>
                <a:gd name="T84" fmla="*/ 135 w 978"/>
                <a:gd name="T85" fmla="*/ 0 h 24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8"/>
                <a:gd name="T130" fmla="*/ 0 h 2496"/>
                <a:gd name="T131" fmla="*/ 978 w 978"/>
                <a:gd name="T132" fmla="*/ 2496 h 24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8" h="2496">
                  <a:moveTo>
                    <a:pt x="135" y="0"/>
                  </a:moveTo>
                  <a:lnTo>
                    <a:pt x="0" y="248"/>
                  </a:lnTo>
                  <a:lnTo>
                    <a:pt x="38" y="616"/>
                  </a:lnTo>
                  <a:lnTo>
                    <a:pt x="207" y="789"/>
                  </a:lnTo>
                  <a:lnTo>
                    <a:pt x="350" y="983"/>
                  </a:lnTo>
                  <a:lnTo>
                    <a:pt x="536" y="1145"/>
                  </a:lnTo>
                  <a:lnTo>
                    <a:pt x="569" y="1247"/>
                  </a:lnTo>
                  <a:lnTo>
                    <a:pt x="510" y="1424"/>
                  </a:lnTo>
                  <a:lnTo>
                    <a:pt x="337" y="1833"/>
                  </a:lnTo>
                  <a:lnTo>
                    <a:pt x="211" y="1871"/>
                  </a:lnTo>
                  <a:lnTo>
                    <a:pt x="270" y="1880"/>
                  </a:lnTo>
                  <a:lnTo>
                    <a:pt x="213" y="1989"/>
                  </a:lnTo>
                  <a:lnTo>
                    <a:pt x="211" y="2061"/>
                  </a:lnTo>
                  <a:lnTo>
                    <a:pt x="185" y="2137"/>
                  </a:lnTo>
                  <a:lnTo>
                    <a:pt x="316" y="2306"/>
                  </a:lnTo>
                  <a:lnTo>
                    <a:pt x="544" y="2443"/>
                  </a:lnTo>
                  <a:lnTo>
                    <a:pt x="810" y="2496"/>
                  </a:lnTo>
                  <a:lnTo>
                    <a:pt x="919" y="2443"/>
                  </a:lnTo>
                  <a:lnTo>
                    <a:pt x="854" y="2359"/>
                  </a:lnTo>
                  <a:lnTo>
                    <a:pt x="915" y="2283"/>
                  </a:lnTo>
                  <a:lnTo>
                    <a:pt x="974" y="2270"/>
                  </a:lnTo>
                  <a:lnTo>
                    <a:pt x="978" y="2154"/>
                  </a:lnTo>
                  <a:lnTo>
                    <a:pt x="972" y="2133"/>
                  </a:lnTo>
                  <a:lnTo>
                    <a:pt x="901" y="2203"/>
                  </a:lnTo>
                  <a:lnTo>
                    <a:pt x="793" y="2236"/>
                  </a:lnTo>
                  <a:lnTo>
                    <a:pt x="892" y="2234"/>
                  </a:lnTo>
                  <a:lnTo>
                    <a:pt x="846" y="2270"/>
                  </a:lnTo>
                  <a:lnTo>
                    <a:pt x="793" y="2270"/>
                  </a:lnTo>
                  <a:lnTo>
                    <a:pt x="820" y="2299"/>
                  </a:lnTo>
                  <a:lnTo>
                    <a:pt x="658" y="2348"/>
                  </a:lnTo>
                  <a:lnTo>
                    <a:pt x="806" y="2344"/>
                  </a:lnTo>
                  <a:lnTo>
                    <a:pt x="784" y="2464"/>
                  </a:lnTo>
                  <a:lnTo>
                    <a:pt x="554" y="2424"/>
                  </a:lnTo>
                  <a:lnTo>
                    <a:pt x="438" y="2335"/>
                  </a:lnTo>
                  <a:lnTo>
                    <a:pt x="616" y="2352"/>
                  </a:lnTo>
                  <a:lnTo>
                    <a:pt x="451" y="2297"/>
                  </a:lnTo>
                  <a:lnTo>
                    <a:pt x="316" y="2213"/>
                  </a:lnTo>
                  <a:lnTo>
                    <a:pt x="297" y="2150"/>
                  </a:lnTo>
                  <a:lnTo>
                    <a:pt x="360" y="2207"/>
                  </a:lnTo>
                  <a:lnTo>
                    <a:pt x="483" y="2289"/>
                  </a:lnTo>
                  <a:lnTo>
                    <a:pt x="582" y="2316"/>
                  </a:lnTo>
                  <a:lnTo>
                    <a:pt x="438" y="2236"/>
                  </a:lnTo>
                  <a:lnTo>
                    <a:pt x="333" y="2131"/>
                  </a:lnTo>
                  <a:lnTo>
                    <a:pt x="500" y="2243"/>
                  </a:lnTo>
                  <a:lnTo>
                    <a:pt x="639" y="2299"/>
                  </a:lnTo>
                  <a:lnTo>
                    <a:pt x="438" y="2160"/>
                  </a:lnTo>
                  <a:lnTo>
                    <a:pt x="342" y="2051"/>
                  </a:lnTo>
                  <a:lnTo>
                    <a:pt x="517" y="2164"/>
                  </a:lnTo>
                  <a:lnTo>
                    <a:pt x="392" y="2025"/>
                  </a:lnTo>
                  <a:lnTo>
                    <a:pt x="504" y="2101"/>
                  </a:lnTo>
                  <a:lnTo>
                    <a:pt x="706" y="2196"/>
                  </a:lnTo>
                  <a:lnTo>
                    <a:pt x="544" y="2108"/>
                  </a:lnTo>
                  <a:lnTo>
                    <a:pt x="464" y="2008"/>
                  </a:lnTo>
                  <a:lnTo>
                    <a:pt x="573" y="1707"/>
                  </a:lnTo>
                  <a:lnTo>
                    <a:pt x="702" y="1253"/>
                  </a:lnTo>
                  <a:lnTo>
                    <a:pt x="768" y="1217"/>
                  </a:lnTo>
                  <a:lnTo>
                    <a:pt x="675" y="1090"/>
                  </a:lnTo>
                  <a:lnTo>
                    <a:pt x="470" y="951"/>
                  </a:lnTo>
                  <a:lnTo>
                    <a:pt x="274" y="742"/>
                  </a:lnTo>
                  <a:lnTo>
                    <a:pt x="126" y="637"/>
                  </a:lnTo>
                  <a:lnTo>
                    <a:pt x="69" y="550"/>
                  </a:lnTo>
                  <a:lnTo>
                    <a:pt x="65" y="441"/>
                  </a:lnTo>
                  <a:lnTo>
                    <a:pt x="38" y="265"/>
                  </a:lnTo>
                  <a:lnTo>
                    <a:pt x="131" y="40"/>
                  </a:lnTo>
                  <a:lnTo>
                    <a:pt x="162" y="37"/>
                  </a:lnTo>
                  <a:lnTo>
                    <a:pt x="181" y="139"/>
                  </a:lnTo>
                  <a:lnTo>
                    <a:pt x="158" y="249"/>
                  </a:lnTo>
                  <a:lnTo>
                    <a:pt x="135" y="284"/>
                  </a:lnTo>
                  <a:lnTo>
                    <a:pt x="171" y="382"/>
                  </a:lnTo>
                  <a:lnTo>
                    <a:pt x="187" y="476"/>
                  </a:lnTo>
                  <a:lnTo>
                    <a:pt x="187" y="535"/>
                  </a:lnTo>
                  <a:lnTo>
                    <a:pt x="213" y="504"/>
                  </a:lnTo>
                  <a:lnTo>
                    <a:pt x="266" y="557"/>
                  </a:lnTo>
                  <a:lnTo>
                    <a:pt x="213" y="464"/>
                  </a:lnTo>
                  <a:lnTo>
                    <a:pt x="211" y="422"/>
                  </a:lnTo>
                  <a:lnTo>
                    <a:pt x="266" y="459"/>
                  </a:lnTo>
                  <a:lnTo>
                    <a:pt x="244" y="409"/>
                  </a:lnTo>
                  <a:lnTo>
                    <a:pt x="198" y="369"/>
                  </a:lnTo>
                  <a:lnTo>
                    <a:pt x="175" y="301"/>
                  </a:lnTo>
                  <a:lnTo>
                    <a:pt x="200" y="255"/>
                  </a:lnTo>
                  <a:lnTo>
                    <a:pt x="280" y="350"/>
                  </a:lnTo>
                  <a:lnTo>
                    <a:pt x="276" y="297"/>
                  </a:lnTo>
                  <a:lnTo>
                    <a:pt x="207" y="202"/>
                  </a:lnTo>
                  <a:lnTo>
                    <a:pt x="204" y="95"/>
                  </a:lnTo>
                  <a:lnTo>
                    <a:pt x="171" y="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55"/>
            <p:cNvSpPr>
              <a:spLocks/>
            </p:cNvSpPr>
            <p:nvPr/>
          </p:nvSpPr>
          <p:spPr bwMode="auto">
            <a:xfrm>
              <a:off x="1559" y="1733"/>
              <a:ext cx="59" cy="330"/>
            </a:xfrm>
            <a:custGeom>
              <a:avLst/>
              <a:gdLst>
                <a:gd name="T0" fmla="*/ 118 w 118"/>
                <a:gd name="T1" fmla="*/ 660 h 660"/>
                <a:gd name="T2" fmla="*/ 17 w 118"/>
                <a:gd name="T3" fmla="*/ 466 h 660"/>
                <a:gd name="T4" fmla="*/ 0 w 118"/>
                <a:gd name="T5" fmla="*/ 139 h 660"/>
                <a:gd name="T6" fmla="*/ 118 w 118"/>
                <a:gd name="T7" fmla="*/ 0 h 660"/>
                <a:gd name="T8" fmla="*/ 40 w 118"/>
                <a:gd name="T9" fmla="*/ 166 h 660"/>
                <a:gd name="T10" fmla="*/ 46 w 118"/>
                <a:gd name="T11" fmla="*/ 459 h 660"/>
                <a:gd name="T12" fmla="*/ 114 w 118"/>
                <a:gd name="T13" fmla="*/ 561 h 660"/>
                <a:gd name="T14" fmla="*/ 118 w 118"/>
                <a:gd name="T15" fmla="*/ 660 h 660"/>
                <a:gd name="T16" fmla="*/ 118 w 118"/>
                <a:gd name="T17" fmla="*/ 660 h 6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8"/>
                <a:gd name="T28" fmla="*/ 0 h 660"/>
                <a:gd name="T29" fmla="*/ 118 w 118"/>
                <a:gd name="T30" fmla="*/ 660 h 6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8" h="660">
                  <a:moveTo>
                    <a:pt x="118" y="660"/>
                  </a:moveTo>
                  <a:lnTo>
                    <a:pt x="17" y="466"/>
                  </a:lnTo>
                  <a:lnTo>
                    <a:pt x="0" y="139"/>
                  </a:lnTo>
                  <a:lnTo>
                    <a:pt x="118" y="0"/>
                  </a:lnTo>
                  <a:lnTo>
                    <a:pt x="40" y="166"/>
                  </a:lnTo>
                  <a:lnTo>
                    <a:pt x="46" y="459"/>
                  </a:lnTo>
                  <a:lnTo>
                    <a:pt x="114" y="561"/>
                  </a:lnTo>
                  <a:lnTo>
                    <a:pt x="118" y="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56"/>
            <p:cNvSpPr>
              <a:spLocks/>
            </p:cNvSpPr>
            <p:nvPr/>
          </p:nvSpPr>
          <p:spPr bwMode="auto">
            <a:xfrm>
              <a:off x="1577" y="1654"/>
              <a:ext cx="349" cy="389"/>
            </a:xfrm>
            <a:custGeom>
              <a:avLst/>
              <a:gdLst>
                <a:gd name="T0" fmla="*/ 0 w 698"/>
                <a:gd name="T1" fmla="*/ 273 h 777"/>
                <a:gd name="T2" fmla="*/ 27 w 698"/>
                <a:gd name="T3" fmla="*/ 19 h 777"/>
                <a:gd name="T4" fmla="*/ 90 w 698"/>
                <a:gd name="T5" fmla="*/ 0 h 777"/>
                <a:gd name="T6" fmla="*/ 135 w 698"/>
                <a:gd name="T7" fmla="*/ 45 h 777"/>
                <a:gd name="T8" fmla="*/ 171 w 698"/>
                <a:gd name="T9" fmla="*/ 0 h 777"/>
                <a:gd name="T10" fmla="*/ 221 w 698"/>
                <a:gd name="T11" fmla="*/ 13 h 777"/>
                <a:gd name="T12" fmla="*/ 257 w 698"/>
                <a:gd name="T13" fmla="*/ 99 h 777"/>
                <a:gd name="T14" fmla="*/ 266 w 698"/>
                <a:gd name="T15" fmla="*/ 247 h 777"/>
                <a:gd name="T16" fmla="*/ 350 w 698"/>
                <a:gd name="T17" fmla="*/ 367 h 777"/>
                <a:gd name="T18" fmla="*/ 392 w 698"/>
                <a:gd name="T19" fmla="*/ 462 h 777"/>
                <a:gd name="T20" fmla="*/ 531 w 698"/>
                <a:gd name="T21" fmla="*/ 598 h 777"/>
                <a:gd name="T22" fmla="*/ 609 w 698"/>
                <a:gd name="T23" fmla="*/ 661 h 777"/>
                <a:gd name="T24" fmla="*/ 698 w 698"/>
                <a:gd name="T25" fmla="*/ 777 h 777"/>
                <a:gd name="T26" fmla="*/ 508 w 698"/>
                <a:gd name="T27" fmla="*/ 629 h 777"/>
                <a:gd name="T28" fmla="*/ 373 w 698"/>
                <a:gd name="T29" fmla="*/ 475 h 777"/>
                <a:gd name="T30" fmla="*/ 289 w 698"/>
                <a:gd name="T31" fmla="*/ 332 h 777"/>
                <a:gd name="T32" fmla="*/ 240 w 698"/>
                <a:gd name="T33" fmla="*/ 256 h 777"/>
                <a:gd name="T34" fmla="*/ 238 w 698"/>
                <a:gd name="T35" fmla="*/ 112 h 777"/>
                <a:gd name="T36" fmla="*/ 194 w 698"/>
                <a:gd name="T37" fmla="*/ 36 h 777"/>
                <a:gd name="T38" fmla="*/ 149 w 698"/>
                <a:gd name="T39" fmla="*/ 72 h 777"/>
                <a:gd name="T40" fmla="*/ 168 w 698"/>
                <a:gd name="T41" fmla="*/ 178 h 777"/>
                <a:gd name="T42" fmla="*/ 175 w 698"/>
                <a:gd name="T43" fmla="*/ 287 h 777"/>
                <a:gd name="T44" fmla="*/ 149 w 698"/>
                <a:gd name="T45" fmla="*/ 336 h 777"/>
                <a:gd name="T46" fmla="*/ 145 w 698"/>
                <a:gd name="T47" fmla="*/ 251 h 777"/>
                <a:gd name="T48" fmla="*/ 103 w 698"/>
                <a:gd name="T49" fmla="*/ 167 h 777"/>
                <a:gd name="T50" fmla="*/ 128 w 698"/>
                <a:gd name="T51" fmla="*/ 152 h 777"/>
                <a:gd name="T52" fmla="*/ 126 w 698"/>
                <a:gd name="T53" fmla="*/ 76 h 777"/>
                <a:gd name="T54" fmla="*/ 86 w 698"/>
                <a:gd name="T55" fmla="*/ 32 h 777"/>
                <a:gd name="T56" fmla="*/ 59 w 698"/>
                <a:gd name="T57" fmla="*/ 42 h 777"/>
                <a:gd name="T58" fmla="*/ 31 w 698"/>
                <a:gd name="T59" fmla="*/ 241 h 777"/>
                <a:gd name="T60" fmla="*/ 0 w 698"/>
                <a:gd name="T61" fmla="*/ 273 h 777"/>
                <a:gd name="T62" fmla="*/ 0 w 698"/>
                <a:gd name="T63" fmla="*/ 273 h 7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98"/>
                <a:gd name="T97" fmla="*/ 0 h 777"/>
                <a:gd name="T98" fmla="*/ 698 w 698"/>
                <a:gd name="T99" fmla="*/ 777 h 7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98" h="777">
                  <a:moveTo>
                    <a:pt x="0" y="273"/>
                  </a:moveTo>
                  <a:lnTo>
                    <a:pt x="27" y="19"/>
                  </a:lnTo>
                  <a:lnTo>
                    <a:pt x="90" y="0"/>
                  </a:lnTo>
                  <a:lnTo>
                    <a:pt x="135" y="45"/>
                  </a:lnTo>
                  <a:lnTo>
                    <a:pt x="171" y="0"/>
                  </a:lnTo>
                  <a:lnTo>
                    <a:pt x="221" y="13"/>
                  </a:lnTo>
                  <a:lnTo>
                    <a:pt x="257" y="99"/>
                  </a:lnTo>
                  <a:lnTo>
                    <a:pt x="266" y="247"/>
                  </a:lnTo>
                  <a:lnTo>
                    <a:pt x="350" y="367"/>
                  </a:lnTo>
                  <a:lnTo>
                    <a:pt x="392" y="462"/>
                  </a:lnTo>
                  <a:lnTo>
                    <a:pt x="531" y="598"/>
                  </a:lnTo>
                  <a:lnTo>
                    <a:pt x="609" y="661"/>
                  </a:lnTo>
                  <a:lnTo>
                    <a:pt x="698" y="777"/>
                  </a:lnTo>
                  <a:lnTo>
                    <a:pt x="508" y="629"/>
                  </a:lnTo>
                  <a:lnTo>
                    <a:pt x="373" y="475"/>
                  </a:lnTo>
                  <a:lnTo>
                    <a:pt x="289" y="332"/>
                  </a:lnTo>
                  <a:lnTo>
                    <a:pt x="240" y="256"/>
                  </a:lnTo>
                  <a:lnTo>
                    <a:pt x="238" y="112"/>
                  </a:lnTo>
                  <a:lnTo>
                    <a:pt x="194" y="36"/>
                  </a:lnTo>
                  <a:lnTo>
                    <a:pt x="149" y="72"/>
                  </a:lnTo>
                  <a:lnTo>
                    <a:pt x="168" y="178"/>
                  </a:lnTo>
                  <a:lnTo>
                    <a:pt x="175" y="287"/>
                  </a:lnTo>
                  <a:lnTo>
                    <a:pt x="149" y="336"/>
                  </a:lnTo>
                  <a:lnTo>
                    <a:pt x="145" y="251"/>
                  </a:lnTo>
                  <a:lnTo>
                    <a:pt x="103" y="167"/>
                  </a:lnTo>
                  <a:lnTo>
                    <a:pt x="128" y="152"/>
                  </a:lnTo>
                  <a:lnTo>
                    <a:pt x="126" y="76"/>
                  </a:lnTo>
                  <a:lnTo>
                    <a:pt x="86" y="32"/>
                  </a:lnTo>
                  <a:lnTo>
                    <a:pt x="59" y="42"/>
                  </a:lnTo>
                  <a:lnTo>
                    <a:pt x="31" y="24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57"/>
            <p:cNvSpPr>
              <a:spLocks/>
            </p:cNvSpPr>
            <p:nvPr/>
          </p:nvSpPr>
          <p:spPr bwMode="auto">
            <a:xfrm>
              <a:off x="1792" y="2092"/>
              <a:ext cx="250" cy="112"/>
            </a:xfrm>
            <a:custGeom>
              <a:avLst/>
              <a:gdLst>
                <a:gd name="T0" fmla="*/ 0 w 500"/>
                <a:gd name="T1" fmla="*/ 0 h 222"/>
                <a:gd name="T2" fmla="*/ 131 w 500"/>
                <a:gd name="T3" fmla="*/ 57 h 222"/>
                <a:gd name="T4" fmla="*/ 266 w 500"/>
                <a:gd name="T5" fmla="*/ 125 h 222"/>
                <a:gd name="T6" fmla="*/ 432 w 500"/>
                <a:gd name="T7" fmla="*/ 133 h 222"/>
                <a:gd name="T8" fmla="*/ 500 w 500"/>
                <a:gd name="T9" fmla="*/ 222 h 222"/>
                <a:gd name="T10" fmla="*/ 319 w 500"/>
                <a:gd name="T11" fmla="*/ 156 h 222"/>
                <a:gd name="T12" fmla="*/ 215 w 500"/>
                <a:gd name="T13" fmla="*/ 139 h 222"/>
                <a:gd name="T14" fmla="*/ 118 w 500"/>
                <a:gd name="T15" fmla="*/ 67 h 222"/>
                <a:gd name="T16" fmla="*/ 0 w 500"/>
                <a:gd name="T17" fmla="*/ 0 h 222"/>
                <a:gd name="T18" fmla="*/ 0 w 500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222"/>
                <a:gd name="T32" fmla="*/ 500 w 500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222">
                  <a:moveTo>
                    <a:pt x="0" y="0"/>
                  </a:moveTo>
                  <a:lnTo>
                    <a:pt x="131" y="57"/>
                  </a:lnTo>
                  <a:lnTo>
                    <a:pt x="266" y="125"/>
                  </a:lnTo>
                  <a:lnTo>
                    <a:pt x="432" y="133"/>
                  </a:lnTo>
                  <a:lnTo>
                    <a:pt x="500" y="222"/>
                  </a:lnTo>
                  <a:lnTo>
                    <a:pt x="319" y="156"/>
                  </a:lnTo>
                  <a:lnTo>
                    <a:pt x="215" y="139"/>
                  </a:lnTo>
                  <a:lnTo>
                    <a:pt x="11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58"/>
            <p:cNvSpPr>
              <a:spLocks/>
            </p:cNvSpPr>
            <p:nvPr/>
          </p:nvSpPr>
          <p:spPr bwMode="auto">
            <a:xfrm>
              <a:off x="1925" y="2040"/>
              <a:ext cx="16" cy="72"/>
            </a:xfrm>
            <a:custGeom>
              <a:avLst/>
              <a:gdLst>
                <a:gd name="T0" fmla="*/ 0 w 33"/>
                <a:gd name="T1" fmla="*/ 0 h 145"/>
                <a:gd name="T2" fmla="*/ 10 w 33"/>
                <a:gd name="T3" fmla="*/ 145 h 145"/>
                <a:gd name="T4" fmla="*/ 33 w 33"/>
                <a:gd name="T5" fmla="*/ 27 h 145"/>
                <a:gd name="T6" fmla="*/ 0 w 33"/>
                <a:gd name="T7" fmla="*/ 0 h 145"/>
                <a:gd name="T8" fmla="*/ 0 w 33"/>
                <a:gd name="T9" fmla="*/ 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45"/>
                <a:gd name="T17" fmla="*/ 33 w 33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45">
                  <a:moveTo>
                    <a:pt x="0" y="0"/>
                  </a:moveTo>
                  <a:lnTo>
                    <a:pt x="10" y="145"/>
                  </a:lnTo>
                  <a:lnTo>
                    <a:pt x="3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59"/>
            <p:cNvSpPr>
              <a:spLocks/>
            </p:cNvSpPr>
            <p:nvPr/>
          </p:nvSpPr>
          <p:spPr bwMode="auto">
            <a:xfrm>
              <a:off x="1567" y="2330"/>
              <a:ext cx="401" cy="814"/>
            </a:xfrm>
            <a:custGeom>
              <a:avLst/>
              <a:gdLst>
                <a:gd name="T0" fmla="*/ 582 w 803"/>
                <a:gd name="T1" fmla="*/ 0 h 1627"/>
                <a:gd name="T2" fmla="*/ 365 w 803"/>
                <a:gd name="T3" fmla="*/ 190 h 1627"/>
                <a:gd name="T4" fmla="*/ 276 w 803"/>
                <a:gd name="T5" fmla="*/ 776 h 1627"/>
                <a:gd name="T6" fmla="*/ 112 w 803"/>
                <a:gd name="T7" fmla="*/ 953 h 1627"/>
                <a:gd name="T8" fmla="*/ 112 w 803"/>
                <a:gd name="T9" fmla="*/ 1065 h 1627"/>
                <a:gd name="T10" fmla="*/ 0 w 803"/>
                <a:gd name="T11" fmla="*/ 1270 h 1627"/>
                <a:gd name="T12" fmla="*/ 16 w 803"/>
                <a:gd name="T13" fmla="*/ 1426 h 1627"/>
                <a:gd name="T14" fmla="*/ 268 w 803"/>
                <a:gd name="T15" fmla="*/ 1627 h 1627"/>
                <a:gd name="T16" fmla="*/ 48 w 803"/>
                <a:gd name="T17" fmla="*/ 1335 h 1627"/>
                <a:gd name="T18" fmla="*/ 63 w 803"/>
                <a:gd name="T19" fmla="*/ 1234 h 1627"/>
                <a:gd name="T20" fmla="*/ 131 w 803"/>
                <a:gd name="T21" fmla="*/ 1173 h 1627"/>
                <a:gd name="T22" fmla="*/ 232 w 803"/>
                <a:gd name="T23" fmla="*/ 1270 h 1627"/>
                <a:gd name="T24" fmla="*/ 510 w 803"/>
                <a:gd name="T25" fmla="*/ 1599 h 1627"/>
                <a:gd name="T26" fmla="*/ 803 w 803"/>
                <a:gd name="T27" fmla="*/ 1610 h 1627"/>
                <a:gd name="T28" fmla="*/ 282 w 803"/>
                <a:gd name="T29" fmla="*/ 1234 h 1627"/>
                <a:gd name="T30" fmla="*/ 160 w 803"/>
                <a:gd name="T31" fmla="*/ 989 h 1627"/>
                <a:gd name="T32" fmla="*/ 337 w 803"/>
                <a:gd name="T33" fmla="*/ 787 h 1627"/>
                <a:gd name="T34" fmla="*/ 369 w 803"/>
                <a:gd name="T35" fmla="*/ 401 h 1627"/>
                <a:gd name="T36" fmla="*/ 434 w 803"/>
                <a:gd name="T37" fmla="*/ 185 h 1627"/>
                <a:gd name="T38" fmla="*/ 641 w 803"/>
                <a:gd name="T39" fmla="*/ 90 h 1627"/>
                <a:gd name="T40" fmla="*/ 582 w 803"/>
                <a:gd name="T41" fmla="*/ 0 h 1627"/>
                <a:gd name="T42" fmla="*/ 582 w 803"/>
                <a:gd name="T43" fmla="*/ 0 h 16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3"/>
                <a:gd name="T67" fmla="*/ 0 h 1627"/>
                <a:gd name="T68" fmla="*/ 803 w 803"/>
                <a:gd name="T69" fmla="*/ 1627 h 16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3" h="1627">
                  <a:moveTo>
                    <a:pt x="582" y="0"/>
                  </a:moveTo>
                  <a:lnTo>
                    <a:pt x="365" y="190"/>
                  </a:lnTo>
                  <a:lnTo>
                    <a:pt x="276" y="776"/>
                  </a:lnTo>
                  <a:lnTo>
                    <a:pt x="112" y="953"/>
                  </a:lnTo>
                  <a:lnTo>
                    <a:pt x="112" y="1065"/>
                  </a:lnTo>
                  <a:lnTo>
                    <a:pt x="0" y="1270"/>
                  </a:lnTo>
                  <a:lnTo>
                    <a:pt x="16" y="1426"/>
                  </a:lnTo>
                  <a:lnTo>
                    <a:pt x="268" y="1627"/>
                  </a:lnTo>
                  <a:lnTo>
                    <a:pt x="48" y="1335"/>
                  </a:lnTo>
                  <a:lnTo>
                    <a:pt x="63" y="1234"/>
                  </a:lnTo>
                  <a:lnTo>
                    <a:pt x="131" y="1173"/>
                  </a:lnTo>
                  <a:lnTo>
                    <a:pt x="232" y="1270"/>
                  </a:lnTo>
                  <a:lnTo>
                    <a:pt x="510" y="1599"/>
                  </a:lnTo>
                  <a:lnTo>
                    <a:pt x="803" y="1610"/>
                  </a:lnTo>
                  <a:lnTo>
                    <a:pt x="282" y="1234"/>
                  </a:lnTo>
                  <a:lnTo>
                    <a:pt x="160" y="989"/>
                  </a:lnTo>
                  <a:lnTo>
                    <a:pt x="337" y="787"/>
                  </a:lnTo>
                  <a:lnTo>
                    <a:pt x="369" y="401"/>
                  </a:lnTo>
                  <a:lnTo>
                    <a:pt x="434" y="185"/>
                  </a:lnTo>
                  <a:lnTo>
                    <a:pt x="641" y="9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60"/>
            <p:cNvSpPr>
              <a:spLocks/>
            </p:cNvSpPr>
            <p:nvPr/>
          </p:nvSpPr>
          <p:spPr bwMode="auto">
            <a:xfrm>
              <a:off x="1990" y="3011"/>
              <a:ext cx="127" cy="135"/>
            </a:xfrm>
            <a:custGeom>
              <a:avLst/>
              <a:gdLst>
                <a:gd name="T0" fmla="*/ 253 w 253"/>
                <a:gd name="T1" fmla="*/ 0 h 270"/>
                <a:gd name="T2" fmla="*/ 0 w 253"/>
                <a:gd name="T3" fmla="*/ 270 h 270"/>
                <a:gd name="T4" fmla="*/ 192 w 253"/>
                <a:gd name="T5" fmla="*/ 166 h 270"/>
                <a:gd name="T6" fmla="*/ 253 w 253"/>
                <a:gd name="T7" fmla="*/ 0 h 270"/>
                <a:gd name="T8" fmla="*/ 253 w 25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270"/>
                <a:gd name="T17" fmla="*/ 253 w 25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270">
                  <a:moveTo>
                    <a:pt x="253" y="0"/>
                  </a:moveTo>
                  <a:lnTo>
                    <a:pt x="0" y="270"/>
                  </a:lnTo>
                  <a:lnTo>
                    <a:pt x="192" y="16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61"/>
            <p:cNvSpPr>
              <a:spLocks/>
            </p:cNvSpPr>
            <p:nvPr/>
          </p:nvSpPr>
          <p:spPr bwMode="auto">
            <a:xfrm>
              <a:off x="1503" y="3007"/>
              <a:ext cx="112" cy="221"/>
            </a:xfrm>
            <a:custGeom>
              <a:avLst/>
              <a:gdLst>
                <a:gd name="T0" fmla="*/ 145 w 224"/>
                <a:gd name="T1" fmla="*/ 0 h 442"/>
                <a:gd name="T2" fmla="*/ 0 w 224"/>
                <a:gd name="T3" fmla="*/ 442 h 442"/>
                <a:gd name="T4" fmla="*/ 224 w 224"/>
                <a:gd name="T5" fmla="*/ 116 h 442"/>
                <a:gd name="T6" fmla="*/ 145 w 224"/>
                <a:gd name="T7" fmla="*/ 0 h 442"/>
                <a:gd name="T8" fmla="*/ 145 w 224"/>
                <a:gd name="T9" fmla="*/ 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442"/>
                <a:gd name="T17" fmla="*/ 224 w 224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442">
                  <a:moveTo>
                    <a:pt x="145" y="0"/>
                  </a:moveTo>
                  <a:lnTo>
                    <a:pt x="0" y="442"/>
                  </a:lnTo>
                  <a:lnTo>
                    <a:pt x="224" y="11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62"/>
            <p:cNvSpPr>
              <a:spLocks/>
            </p:cNvSpPr>
            <p:nvPr/>
          </p:nvSpPr>
          <p:spPr bwMode="auto">
            <a:xfrm>
              <a:off x="1744" y="3151"/>
              <a:ext cx="317" cy="63"/>
            </a:xfrm>
            <a:custGeom>
              <a:avLst/>
              <a:gdLst>
                <a:gd name="T0" fmla="*/ 0 w 633"/>
                <a:gd name="T1" fmla="*/ 0 h 125"/>
                <a:gd name="T2" fmla="*/ 441 w 633"/>
                <a:gd name="T3" fmla="*/ 57 h 125"/>
                <a:gd name="T4" fmla="*/ 633 w 633"/>
                <a:gd name="T5" fmla="*/ 41 h 125"/>
                <a:gd name="T6" fmla="*/ 247 w 633"/>
                <a:gd name="T7" fmla="*/ 125 h 125"/>
                <a:gd name="T8" fmla="*/ 0 w 633"/>
                <a:gd name="T9" fmla="*/ 0 h 125"/>
                <a:gd name="T10" fmla="*/ 0 w 633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125"/>
                <a:gd name="T20" fmla="*/ 633 w 633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125">
                  <a:moveTo>
                    <a:pt x="0" y="0"/>
                  </a:moveTo>
                  <a:lnTo>
                    <a:pt x="441" y="57"/>
                  </a:lnTo>
                  <a:lnTo>
                    <a:pt x="633" y="41"/>
                  </a:lnTo>
                  <a:lnTo>
                    <a:pt x="247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63"/>
            <p:cNvSpPr>
              <a:spLocks/>
            </p:cNvSpPr>
            <p:nvPr/>
          </p:nvSpPr>
          <p:spPr bwMode="auto">
            <a:xfrm>
              <a:off x="2279" y="3021"/>
              <a:ext cx="103" cy="209"/>
            </a:xfrm>
            <a:custGeom>
              <a:avLst/>
              <a:gdLst>
                <a:gd name="T0" fmla="*/ 16 w 206"/>
                <a:gd name="T1" fmla="*/ 0 h 418"/>
                <a:gd name="T2" fmla="*/ 0 w 206"/>
                <a:gd name="T3" fmla="*/ 418 h 418"/>
                <a:gd name="T4" fmla="*/ 206 w 206"/>
                <a:gd name="T5" fmla="*/ 293 h 418"/>
                <a:gd name="T6" fmla="*/ 44 w 206"/>
                <a:gd name="T7" fmla="*/ 124 h 418"/>
                <a:gd name="T8" fmla="*/ 16 w 206"/>
                <a:gd name="T9" fmla="*/ 0 h 418"/>
                <a:gd name="T10" fmla="*/ 16 w 206"/>
                <a:gd name="T11" fmla="*/ 0 h 4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418"/>
                <a:gd name="T20" fmla="*/ 206 w 206"/>
                <a:gd name="T21" fmla="*/ 418 h 4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418">
                  <a:moveTo>
                    <a:pt x="16" y="0"/>
                  </a:moveTo>
                  <a:lnTo>
                    <a:pt x="0" y="418"/>
                  </a:lnTo>
                  <a:lnTo>
                    <a:pt x="206" y="293"/>
                  </a:lnTo>
                  <a:lnTo>
                    <a:pt x="44" y="1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64"/>
            <p:cNvSpPr>
              <a:spLocks/>
            </p:cNvSpPr>
            <p:nvPr/>
          </p:nvSpPr>
          <p:spPr bwMode="auto">
            <a:xfrm>
              <a:off x="3399" y="2597"/>
              <a:ext cx="512" cy="636"/>
            </a:xfrm>
            <a:custGeom>
              <a:avLst/>
              <a:gdLst>
                <a:gd name="T0" fmla="*/ 156 w 1023"/>
                <a:gd name="T1" fmla="*/ 0 h 1272"/>
                <a:gd name="T2" fmla="*/ 327 w 1023"/>
                <a:gd name="T3" fmla="*/ 489 h 1272"/>
                <a:gd name="T4" fmla="*/ 420 w 1023"/>
                <a:gd name="T5" fmla="*/ 799 h 1272"/>
                <a:gd name="T6" fmla="*/ 544 w 1023"/>
                <a:gd name="T7" fmla="*/ 783 h 1272"/>
                <a:gd name="T8" fmla="*/ 196 w 1023"/>
                <a:gd name="T9" fmla="*/ 1023 h 1272"/>
                <a:gd name="T10" fmla="*/ 196 w 1023"/>
                <a:gd name="T11" fmla="*/ 970 h 1272"/>
                <a:gd name="T12" fmla="*/ 249 w 1023"/>
                <a:gd name="T13" fmla="*/ 955 h 1272"/>
                <a:gd name="T14" fmla="*/ 141 w 1023"/>
                <a:gd name="T15" fmla="*/ 852 h 1272"/>
                <a:gd name="T16" fmla="*/ 234 w 1023"/>
                <a:gd name="T17" fmla="*/ 776 h 1272"/>
                <a:gd name="T18" fmla="*/ 148 w 1023"/>
                <a:gd name="T19" fmla="*/ 751 h 1272"/>
                <a:gd name="T20" fmla="*/ 86 w 1023"/>
                <a:gd name="T21" fmla="*/ 884 h 1272"/>
                <a:gd name="T22" fmla="*/ 133 w 1023"/>
                <a:gd name="T23" fmla="*/ 945 h 1272"/>
                <a:gd name="T24" fmla="*/ 86 w 1023"/>
                <a:gd name="T25" fmla="*/ 1046 h 1272"/>
                <a:gd name="T26" fmla="*/ 297 w 1023"/>
                <a:gd name="T27" fmla="*/ 1249 h 1272"/>
                <a:gd name="T28" fmla="*/ 451 w 1023"/>
                <a:gd name="T29" fmla="*/ 1224 h 1272"/>
                <a:gd name="T30" fmla="*/ 698 w 1023"/>
                <a:gd name="T31" fmla="*/ 1046 h 1272"/>
                <a:gd name="T32" fmla="*/ 892 w 1023"/>
                <a:gd name="T33" fmla="*/ 852 h 1272"/>
                <a:gd name="T34" fmla="*/ 1023 w 1023"/>
                <a:gd name="T35" fmla="*/ 622 h 1272"/>
                <a:gd name="T36" fmla="*/ 922 w 1023"/>
                <a:gd name="T37" fmla="*/ 907 h 1272"/>
                <a:gd name="T38" fmla="*/ 823 w 1023"/>
                <a:gd name="T39" fmla="*/ 1008 h 1272"/>
                <a:gd name="T40" fmla="*/ 945 w 1023"/>
                <a:gd name="T41" fmla="*/ 1131 h 1272"/>
                <a:gd name="T42" fmla="*/ 791 w 1023"/>
                <a:gd name="T43" fmla="*/ 1139 h 1272"/>
                <a:gd name="T44" fmla="*/ 721 w 1023"/>
                <a:gd name="T45" fmla="*/ 1093 h 1272"/>
                <a:gd name="T46" fmla="*/ 683 w 1023"/>
                <a:gd name="T47" fmla="*/ 1124 h 1272"/>
                <a:gd name="T48" fmla="*/ 761 w 1023"/>
                <a:gd name="T49" fmla="*/ 1264 h 1272"/>
                <a:gd name="T50" fmla="*/ 645 w 1023"/>
                <a:gd name="T51" fmla="*/ 1272 h 1272"/>
                <a:gd name="T52" fmla="*/ 551 w 1023"/>
                <a:gd name="T53" fmla="*/ 1209 h 1272"/>
                <a:gd name="T54" fmla="*/ 536 w 1023"/>
                <a:gd name="T55" fmla="*/ 1272 h 1272"/>
                <a:gd name="T56" fmla="*/ 40 w 1023"/>
                <a:gd name="T57" fmla="*/ 1264 h 1272"/>
                <a:gd name="T58" fmla="*/ 55 w 1023"/>
                <a:gd name="T59" fmla="*/ 945 h 1272"/>
                <a:gd name="T60" fmla="*/ 0 w 1023"/>
                <a:gd name="T61" fmla="*/ 544 h 1272"/>
                <a:gd name="T62" fmla="*/ 32 w 1023"/>
                <a:gd name="T63" fmla="*/ 179 h 1272"/>
                <a:gd name="T64" fmla="*/ 204 w 1023"/>
                <a:gd name="T65" fmla="*/ 280 h 1272"/>
                <a:gd name="T66" fmla="*/ 156 w 1023"/>
                <a:gd name="T67" fmla="*/ 0 h 1272"/>
                <a:gd name="T68" fmla="*/ 156 w 1023"/>
                <a:gd name="T69" fmla="*/ 0 h 1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3"/>
                <a:gd name="T106" fmla="*/ 0 h 1272"/>
                <a:gd name="T107" fmla="*/ 1023 w 1023"/>
                <a:gd name="T108" fmla="*/ 1272 h 1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3" h="1272">
                  <a:moveTo>
                    <a:pt x="156" y="0"/>
                  </a:moveTo>
                  <a:lnTo>
                    <a:pt x="327" y="489"/>
                  </a:lnTo>
                  <a:lnTo>
                    <a:pt x="420" y="799"/>
                  </a:lnTo>
                  <a:lnTo>
                    <a:pt x="544" y="783"/>
                  </a:lnTo>
                  <a:lnTo>
                    <a:pt x="196" y="1023"/>
                  </a:lnTo>
                  <a:lnTo>
                    <a:pt x="196" y="970"/>
                  </a:lnTo>
                  <a:lnTo>
                    <a:pt x="249" y="955"/>
                  </a:lnTo>
                  <a:lnTo>
                    <a:pt x="141" y="852"/>
                  </a:lnTo>
                  <a:lnTo>
                    <a:pt x="234" y="776"/>
                  </a:lnTo>
                  <a:lnTo>
                    <a:pt x="148" y="751"/>
                  </a:lnTo>
                  <a:lnTo>
                    <a:pt x="86" y="884"/>
                  </a:lnTo>
                  <a:lnTo>
                    <a:pt x="133" y="945"/>
                  </a:lnTo>
                  <a:lnTo>
                    <a:pt x="86" y="1046"/>
                  </a:lnTo>
                  <a:lnTo>
                    <a:pt x="297" y="1249"/>
                  </a:lnTo>
                  <a:lnTo>
                    <a:pt x="451" y="1224"/>
                  </a:lnTo>
                  <a:lnTo>
                    <a:pt x="698" y="1046"/>
                  </a:lnTo>
                  <a:lnTo>
                    <a:pt x="892" y="852"/>
                  </a:lnTo>
                  <a:lnTo>
                    <a:pt x="1023" y="622"/>
                  </a:lnTo>
                  <a:lnTo>
                    <a:pt x="922" y="907"/>
                  </a:lnTo>
                  <a:lnTo>
                    <a:pt x="823" y="1008"/>
                  </a:lnTo>
                  <a:lnTo>
                    <a:pt x="945" y="1131"/>
                  </a:lnTo>
                  <a:lnTo>
                    <a:pt x="791" y="1139"/>
                  </a:lnTo>
                  <a:lnTo>
                    <a:pt x="721" y="1093"/>
                  </a:lnTo>
                  <a:lnTo>
                    <a:pt x="683" y="1124"/>
                  </a:lnTo>
                  <a:lnTo>
                    <a:pt x="761" y="1264"/>
                  </a:lnTo>
                  <a:lnTo>
                    <a:pt x="645" y="1272"/>
                  </a:lnTo>
                  <a:lnTo>
                    <a:pt x="551" y="1209"/>
                  </a:lnTo>
                  <a:lnTo>
                    <a:pt x="536" y="1272"/>
                  </a:lnTo>
                  <a:lnTo>
                    <a:pt x="40" y="1264"/>
                  </a:lnTo>
                  <a:lnTo>
                    <a:pt x="55" y="945"/>
                  </a:lnTo>
                  <a:lnTo>
                    <a:pt x="0" y="544"/>
                  </a:lnTo>
                  <a:lnTo>
                    <a:pt x="32" y="179"/>
                  </a:lnTo>
                  <a:lnTo>
                    <a:pt x="204" y="28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65"/>
            <p:cNvSpPr>
              <a:spLocks/>
            </p:cNvSpPr>
            <p:nvPr/>
          </p:nvSpPr>
          <p:spPr bwMode="auto">
            <a:xfrm>
              <a:off x="3630" y="2005"/>
              <a:ext cx="175" cy="359"/>
            </a:xfrm>
            <a:custGeom>
              <a:avLst/>
              <a:gdLst>
                <a:gd name="T0" fmla="*/ 263 w 350"/>
                <a:gd name="T1" fmla="*/ 0 h 719"/>
                <a:gd name="T2" fmla="*/ 181 w 350"/>
                <a:gd name="T3" fmla="*/ 67 h 719"/>
                <a:gd name="T4" fmla="*/ 166 w 350"/>
                <a:gd name="T5" fmla="*/ 257 h 719"/>
                <a:gd name="T6" fmla="*/ 133 w 350"/>
                <a:gd name="T7" fmla="*/ 420 h 719"/>
                <a:gd name="T8" fmla="*/ 67 w 350"/>
                <a:gd name="T9" fmla="*/ 625 h 719"/>
                <a:gd name="T10" fmla="*/ 0 w 350"/>
                <a:gd name="T11" fmla="*/ 719 h 719"/>
                <a:gd name="T12" fmla="*/ 118 w 350"/>
                <a:gd name="T13" fmla="*/ 620 h 719"/>
                <a:gd name="T14" fmla="*/ 124 w 350"/>
                <a:gd name="T15" fmla="*/ 523 h 719"/>
                <a:gd name="T16" fmla="*/ 148 w 350"/>
                <a:gd name="T17" fmla="*/ 447 h 719"/>
                <a:gd name="T18" fmla="*/ 215 w 350"/>
                <a:gd name="T19" fmla="*/ 487 h 719"/>
                <a:gd name="T20" fmla="*/ 190 w 350"/>
                <a:gd name="T21" fmla="*/ 344 h 719"/>
                <a:gd name="T22" fmla="*/ 196 w 350"/>
                <a:gd name="T23" fmla="*/ 108 h 719"/>
                <a:gd name="T24" fmla="*/ 266 w 350"/>
                <a:gd name="T25" fmla="*/ 36 h 719"/>
                <a:gd name="T26" fmla="*/ 318 w 350"/>
                <a:gd name="T27" fmla="*/ 242 h 719"/>
                <a:gd name="T28" fmla="*/ 266 w 350"/>
                <a:gd name="T29" fmla="*/ 586 h 719"/>
                <a:gd name="T30" fmla="*/ 350 w 350"/>
                <a:gd name="T31" fmla="*/ 230 h 719"/>
                <a:gd name="T32" fmla="*/ 299 w 350"/>
                <a:gd name="T33" fmla="*/ 21 h 719"/>
                <a:gd name="T34" fmla="*/ 263 w 350"/>
                <a:gd name="T35" fmla="*/ 0 h 719"/>
                <a:gd name="T36" fmla="*/ 263 w 350"/>
                <a:gd name="T37" fmla="*/ 0 h 7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0"/>
                <a:gd name="T58" fmla="*/ 0 h 719"/>
                <a:gd name="T59" fmla="*/ 350 w 350"/>
                <a:gd name="T60" fmla="*/ 719 h 7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0" h="719">
                  <a:moveTo>
                    <a:pt x="263" y="0"/>
                  </a:moveTo>
                  <a:lnTo>
                    <a:pt x="181" y="67"/>
                  </a:lnTo>
                  <a:lnTo>
                    <a:pt x="166" y="257"/>
                  </a:lnTo>
                  <a:lnTo>
                    <a:pt x="133" y="420"/>
                  </a:lnTo>
                  <a:lnTo>
                    <a:pt x="67" y="625"/>
                  </a:lnTo>
                  <a:lnTo>
                    <a:pt x="0" y="719"/>
                  </a:lnTo>
                  <a:lnTo>
                    <a:pt x="118" y="620"/>
                  </a:lnTo>
                  <a:lnTo>
                    <a:pt x="124" y="523"/>
                  </a:lnTo>
                  <a:lnTo>
                    <a:pt x="148" y="447"/>
                  </a:lnTo>
                  <a:lnTo>
                    <a:pt x="215" y="487"/>
                  </a:lnTo>
                  <a:lnTo>
                    <a:pt x="190" y="344"/>
                  </a:lnTo>
                  <a:lnTo>
                    <a:pt x="196" y="108"/>
                  </a:lnTo>
                  <a:lnTo>
                    <a:pt x="266" y="36"/>
                  </a:lnTo>
                  <a:lnTo>
                    <a:pt x="318" y="242"/>
                  </a:lnTo>
                  <a:lnTo>
                    <a:pt x="266" y="586"/>
                  </a:lnTo>
                  <a:lnTo>
                    <a:pt x="350" y="230"/>
                  </a:lnTo>
                  <a:lnTo>
                    <a:pt x="299" y="21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66"/>
            <p:cNvSpPr>
              <a:spLocks/>
            </p:cNvSpPr>
            <p:nvPr/>
          </p:nvSpPr>
          <p:spPr bwMode="auto">
            <a:xfrm>
              <a:off x="3485" y="2410"/>
              <a:ext cx="71" cy="184"/>
            </a:xfrm>
            <a:custGeom>
              <a:avLst/>
              <a:gdLst>
                <a:gd name="T0" fmla="*/ 143 w 143"/>
                <a:gd name="T1" fmla="*/ 0 h 369"/>
                <a:gd name="T2" fmla="*/ 10 w 143"/>
                <a:gd name="T3" fmla="*/ 129 h 369"/>
                <a:gd name="T4" fmla="*/ 0 w 143"/>
                <a:gd name="T5" fmla="*/ 369 h 369"/>
                <a:gd name="T6" fmla="*/ 143 w 143"/>
                <a:gd name="T7" fmla="*/ 0 h 369"/>
                <a:gd name="T8" fmla="*/ 143 w 143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369"/>
                <a:gd name="T17" fmla="*/ 143 w 143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369">
                  <a:moveTo>
                    <a:pt x="143" y="0"/>
                  </a:moveTo>
                  <a:lnTo>
                    <a:pt x="10" y="129"/>
                  </a:lnTo>
                  <a:lnTo>
                    <a:pt x="0" y="36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67"/>
            <p:cNvSpPr>
              <a:spLocks/>
            </p:cNvSpPr>
            <p:nvPr/>
          </p:nvSpPr>
          <p:spPr bwMode="auto">
            <a:xfrm>
              <a:off x="3781" y="1880"/>
              <a:ext cx="100" cy="315"/>
            </a:xfrm>
            <a:custGeom>
              <a:avLst/>
              <a:gdLst>
                <a:gd name="T0" fmla="*/ 200 w 200"/>
                <a:gd name="T1" fmla="*/ 0 h 631"/>
                <a:gd name="T2" fmla="*/ 128 w 200"/>
                <a:gd name="T3" fmla="*/ 82 h 631"/>
                <a:gd name="T4" fmla="*/ 128 w 200"/>
                <a:gd name="T5" fmla="*/ 251 h 631"/>
                <a:gd name="T6" fmla="*/ 84 w 200"/>
                <a:gd name="T7" fmla="*/ 426 h 631"/>
                <a:gd name="T8" fmla="*/ 78 w 200"/>
                <a:gd name="T9" fmla="*/ 508 h 631"/>
                <a:gd name="T10" fmla="*/ 21 w 200"/>
                <a:gd name="T11" fmla="*/ 559 h 631"/>
                <a:gd name="T12" fmla="*/ 0 w 200"/>
                <a:gd name="T13" fmla="*/ 631 h 631"/>
                <a:gd name="T14" fmla="*/ 97 w 200"/>
                <a:gd name="T15" fmla="*/ 544 h 631"/>
                <a:gd name="T16" fmla="*/ 134 w 200"/>
                <a:gd name="T17" fmla="*/ 548 h 631"/>
                <a:gd name="T18" fmla="*/ 124 w 200"/>
                <a:gd name="T19" fmla="*/ 378 h 631"/>
                <a:gd name="T20" fmla="*/ 149 w 200"/>
                <a:gd name="T21" fmla="*/ 266 h 631"/>
                <a:gd name="T22" fmla="*/ 154 w 200"/>
                <a:gd name="T23" fmla="*/ 103 h 631"/>
                <a:gd name="T24" fmla="*/ 200 w 200"/>
                <a:gd name="T25" fmla="*/ 0 h 631"/>
                <a:gd name="T26" fmla="*/ 200 w 200"/>
                <a:gd name="T27" fmla="*/ 0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"/>
                <a:gd name="T43" fmla="*/ 0 h 631"/>
                <a:gd name="T44" fmla="*/ 200 w 200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" h="631">
                  <a:moveTo>
                    <a:pt x="200" y="0"/>
                  </a:moveTo>
                  <a:lnTo>
                    <a:pt x="128" y="82"/>
                  </a:lnTo>
                  <a:lnTo>
                    <a:pt x="128" y="251"/>
                  </a:lnTo>
                  <a:lnTo>
                    <a:pt x="84" y="426"/>
                  </a:lnTo>
                  <a:lnTo>
                    <a:pt x="78" y="508"/>
                  </a:lnTo>
                  <a:lnTo>
                    <a:pt x="21" y="559"/>
                  </a:lnTo>
                  <a:lnTo>
                    <a:pt x="0" y="631"/>
                  </a:lnTo>
                  <a:lnTo>
                    <a:pt x="97" y="544"/>
                  </a:lnTo>
                  <a:lnTo>
                    <a:pt x="134" y="548"/>
                  </a:lnTo>
                  <a:lnTo>
                    <a:pt x="124" y="378"/>
                  </a:lnTo>
                  <a:lnTo>
                    <a:pt x="149" y="266"/>
                  </a:lnTo>
                  <a:lnTo>
                    <a:pt x="154" y="10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68"/>
            <p:cNvSpPr>
              <a:spLocks/>
            </p:cNvSpPr>
            <p:nvPr/>
          </p:nvSpPr>
          <p:spPr bwMode="auto">
            <a:xfrm>
              <a:off x="3787" y="1893"/>
              <a:ext cx="143" cy="397"/>
            </a:xfrm>
            <a:custGeom>
              <a:avLst/>
              <a:gdLst>
                <a:gd name="T0" fmla="*/ 218 w 285"/>
                <a:gd name="T1" fmla="*/ 0 h 794"/>
                <a:gd name="T2" fmla="*/ 266 w 285"/>
                <a:gd name="T3" fmla="*/ 146 h 794"/>
                <a:gd name="T4" fmla="*/ 285 w 285"/>
                <a:gd name="T5" fmla="*/ 557 h 794"/>
                <a:gd name="T6" fmla="*/ 173 w 285"/>
                <a:gd name="T7" fmla="*/ 716 h 794"/>
                <a:gd name="T8" fmla="*/ 173 w 285"/>
                <a:gd name="T9" fmla="*/ 773 h 794"/>
                <a:gd name="T10" fmla="*/ 106 w 285"/>
                <a:gd name="T11" fmla="*/ 794 h 794"/>
                <a:gd name="T12" fmla="*/ 25 w 285"/>
                <a:gd name="T13" fmla="*/ 758 h 794"/>
                <a:gd name="T14" fmla="*/ 103 w 285"/>
                <a:gd name="T15" fmla="*/ 726 h 794"/>
                <a:gd name="T16" fmla="*/ 0 w 285"/>
                <a:gd name="T17" fmla="*/ 650 h 794"/>
                <a:gd name="T18" fmla="*/ 137 w 285"/>
                <a:gd name="T19" fmla="*/ 696 h 794"/>
                <a:gd name="T20" fmla="*/ 251 w 285"/>
                <a:gd name="T21" fmla="*/ 547 h 794"/>
                <a:gd name="T22" fmla="*/ 245 w 285"/>
                <a:gd name="T23" fmla="*/ 188 h 794"/>
                <a:gd name="T24" fmla="*/ 218 w 285"/>
                <a:gd name="T25" fmla="*/ 0 h 794"/>
                <a:gd name="T26" fmla="*/ 218 w 285"/>
                <a:gd name="T27" fmla="*/ 0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5"/>
                <a:gd name="T43" fmla="*/ 0 h 794"/>
                <a:gd name="T44" fmla="*/ 285 w 285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5" h="794">
                  <a:moveTo>
                    <a:pt x="218" y="0"/>
                  </a:moveTo>
                  <a:lnTo>
                    <a:pt x="266" y="146"/>
                  </a:lnTo>
                  <a:lnTo>
                    <a:pt x="285" y="557"/>
                  </a:lnTo>
                  <a:lnTo>
                    <a:pt x="173" y="716"/>
                  </a:lnTo>
                  <a:lnTo>
                    <a:pt x="173" y="773"/>
                  </a:lnTo>
                  <a:lnTo>
                    <a:pt x="106" y="794"/>
                  </a:lnTo>
                  <a:lnTo>
                    <a:pt x="25" y="758"/>
                  </a:lnTo>
                  <a:lnTo>
                    <a:pt x="103" y="726"/>
                  </a:lnTo>
                  <a:lnTo>
                    <a:pt x="0" y="650"/>
                  </a:lnTo>
                  <a:lnTo>
                    <a:pt x="137" y="696"/>
                  </a:lnTo>
                  <a:lnTo>
                    <a:pt x="251" y="547"/>
                  </a:lnTo>
                  <a:lnTo>
                    <a:pt x="245" y="18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69"/>
            <p:cNvSpPr>
              <a:spLocks/>
            </p:cNvSpPr>
            <p:nvPr/>
          </p:nvSpPr>
          <p:spPr bwMode="auto">
            <a:xfrm>
              <a:off x="3687" y="2280"/>
              <a:ext cx="161" cy="617"/>
            </a:xfrm>
            <a:custGeom>
              <a:avLst/>
              <a:gdLst>
                <a:gd name="T0" fmla="*/ 322 w 322"/>
                <a:gd name="T1" fmla="*/ 0 h 1236"/>
                <a:gd name="T2" fmla="*/ 149 w 322"/>
                <a:gd name="T3" fmla="*/ 179 h 1236"/>
                <a:gd name="T4" fmla="*/ 40 w 322"/>
                <a:gd name="T5" fmla="*/ 542 h 1236"/>
                <a:gd name="T6" fmla="*/ 91 w 322"/>
                <a:gd name="T7" fmla="*/ 711 h 1236"/>
                <a:gd name="T8" fmla="*/ 204 w 322"/>
                <a:gd name="T9" fmla="*/ 732 h 1236"/>
                <a:gd name="T10" fmla="*/ 236 w 322"/>
                <a:gd name="T11" fmla="*/ 850 h 1236"/>
                <a:gd name="T12" fmla="*/ 101 w 322"/>
                <a:gd name="T13" fmla="*/ 1236 h 1236"/>
                <a:gd name="T14" fmla="*/ 158 w 322"/>
                <a:gd name="T15" fmla="*/ 892 h 1236"/>
                <a:gd name="T16" fmla="*/ 4 w 322"/>
                <a:gd name="T17" fmla="*/ 630 h 1236"/>
                <a:gd name="T18" fmla="*/ 0 w 322"/>
                <a:gd name="T19" fmla="*/ 472 h 1236"/>
                <a:gd name="T20" fmla="*/ 128 w 322"/>
                <a:gd name="T21" fmla="*/ 143 h 1236"/>
                <a:gd name="T22" fmla="*/ 158 w 322"/>
                <a:gd name="T23" fmla="*/ 46 h 1236"/>
                <a:gd name="T24" fmla="*/ 164 w 322"/>
                <a:gd name="T25" fmla="*/ 107 h 1236"/>
                <a:gd name="T26" fmla="*/ 322 w 322"/>
                <a:gd name="T27" fmla="*/ 0 h 1236"/>
                <a:gd name="T28" fmla="*/ 322 w 322"/>
                <a:gd name="T29" fmla="*/ 0 h 1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2"/>
                <a:gd name="T46" fmla="*/ 0 h 1236"/>
                <a:gd name="T47" fmla="*/ 322 w 322"/>
                <a:gd name="T48" fmla="*/ 1236 h 1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2" h="1236">
                  <a:moveTo>
                    <a:pt x="322" y="0"/>
                  </a:moveTo>
                  <a:lnTo>
                    <a:pt x="149" y="179"/>
                  </a:lnTo>
                  <a:lnTo>
                    <a:pt x="40" y="542"/>
                  </a:lnTo>
                  <a:lnTo>
                    <a:pt x="91" y="711"/>
                  </a:lnTo>
                  <a:lnTo>
                    <a:pt x="204" y="732"/>
                  </a:lnTo>
                  <a:lnTo>
                    <a:pt x="236" y="850"/>
                  </a:lnTo>
                  <a:lnTo>
                    <a:pt x="101" y="1236"/>
                  </a:lnTo>
                  <a:lnTo>
                    <a:pt x="158" y="892"/>
                  </a:lnTo>
                  <a:lnTo>
                    <a:pt x="4" y="630"/>
                  </a:lnTo>
                  <a:lnTo>
                    <a:pt x="0" y="472"/>
                  </a:lnTo>
                  <a:lnTo>
                    <a:pt x="128" y="143"/>
                  </a:lnTo>
                  <a:lnTo>
                    <a:pt x="158" y="46"/>
                  </a:lnTo>
                  <a:lnTo>
                    <a:pt x="164" y="10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70"/>
            <p:cNvSpPr>
              <a:spLocks/>
            </p:cNvSpPr>
            <p:nvPr/>
          </p:nvSpPr>
          <p:spPr bwMode="auto">
            <a:xfrm>
              <a:off x="3899" y="1813"/>
              <a:ext cx="80" cy="307"/>
            </a:xfrm>
            <a:custGeom>
              <a:avLst/>
              <a:gdLst>
                <a:gd name="T0" fmla="*/ 52 w 160"/>
                <a:gd name="T1" fmla="*/ 614 h 614"/>
                <a:gd name="T2" fmla="*/ 145 w 160"/>
                <a:gd name="T3" fmla="*/ 302 h 614"/>
                <a:gd name="T4" fmla="*/ 160 w 160"/>
                <a:gd name="T5" fmla="*/ 46 h 614"/>
                <a:gd name="T6" fmla="*/ 109 w 160"/>
                <a:gd name="T7" fmla="*/ 0 h 614"/>
                <a:gd name="T8" fmla="*/ 36 w 160"/>
                <a:gd name="T9" fmla="*/ 93 h 614"/>
                <a:gd name="T10" fmla="*/ 0 w 160"/>
                <a:gd name="T11" fmla="*/ 185 h 614"/>
                <a:gd name="T12" fmla="*/ 21 w 160"/>
                <a:gd name="T13" fmla="*/ 262 h 614"/>
                <a:gd name="T14" fmla="*/ 61 w 160"/>
                <a:gd name="T15" fmla="*/ 128 h 614"/>
                <a:gd name="T16" fmla="*/ 129 w 160"/>
                <a:gd name="T17" fmla="*/ 57 h 614"/>
                <a:gd name="T18" fmla="*/ 118 w 160"/>
                <a:gd name="T19" fmla="*/ 306 h 614"/>
                <a:gd name="T20" fmla="*/ 42 w 160"/>
                <a:gd name="T21" fmla="*/ 523 h 614"/>
                <a:gd name="T22" fmla="*/ 52 w 160"/>
                <a:gd name="T23" fmla="*/ 614 h 614"/>
                <a:gd name="T24" fmla="*/ 52 w 160"/>
                <a:gd name="T25" fmla="*/ 614 h 6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0"/>
                <a:gd name="T40" fmla="*/ 0 h 614"/>
                <a:gd name="T41" fmla="*/ 160 w 160"/>
                <a:gd name="T42" fmla="*/ 614 h 6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0" h="614">
                  <a:moveTo>
                    <a:pt x="52" y="614"/>
                  </a:moveTo>
                  <a:lnTo>
                    <a:pt x="145" y="302"/>
                  </a:lnTo>
                  <a:lnTo>
                    <a:pt x="160" y="46"/>
                  </a:lnTo>
                  <a:lnTo>
                    <a:pt x="109" y="0"/>
                  </a:lnTo>
                  <a:lnTo>
                    <a:pt x="36" y="93"/>
                  </a:lnTo>
                  <a:lnTo>
                    <a:pt x="0" y="185"/>
                  </a:lnTo>
                  <a:lnTo>
                    <a:pt x="21" y="262"/>
                  </a:lnTo>
                  <a:lnTo>
                    <a:pt x="61" y="128"/>
                  </a:lnTo>
                  <a:lnTo>
                    <a:pt x="129" y="57"/>
                  </a:lnTo>
                  <a:lnTo>
                    <a:pt x="118" y="306"/>
                  </a:lnTo>
                  <a:lnTo>
                    <a:pt x="42" y="523"/>
                  </a:lnTo>
                  <a:lnTo>
                    <a:pt x="52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71"/>
            <p:cNvSpPr>
              <a:spLocks/>
            </p:cNvSpPr>
            <p:nvPr/>
          </p:nvSpPr>
          <p:spPr bwMode="auto">
            <a:xfrm>
              <a:off x="3776" y="1813"/>
              <a:ext cx="172" cy="241"/>
            </a:xfrm>
            <a:custGeom>
              <a:avLst/>
              <a:gdLst>
                <a:gd name="T0" fmla="*/ 0 w 342"/>
                <a:gd name="T1" fmla="*/ 441 h 481"/>
                <a:gd name="T2" fmla="*/ 66 w 342"/>
                <a:gd name="T3" fmla="*/ 302 h 481"/>
                <a:gd name="T4" fmla="*/ 188 w 342"/>
                <a:gd name="T5" fmla="*/ 25 h 481"/>
                <a:gd name="T6" fmla="*/ 327 w 342"/>
                <a:gd name="T7" fmla="*/ 0 h 481"/>
                <a:gd name="T8" fmla="*/ 342 w 342"/>
                <a:gd name="T9" fmla="*/ 42 h 481"/>
                <a:gd name="T10" fmla="*/ 276 w 342"/>
                <a:gd name="T11" fmla="*/ 36 h 481"/>
                <a:gd name="T12" fmla="*/ 188 w 342"/>
                <a:gd name="T13" fmla="*/ 103 h 481"/>
                <a:gd name="T14" fmla="*/ 93 w 342"/>
                <a:gd name="T15" fmla="*/ 338 h 481"/>
                <a:gd name="T16" fmla="*/ 66 w 342"/>
                <a:gd name="T17" fmla="*/ 441 h 481"/>
                <a:gd name="T18" fmla="*/ 9 w 342"/>
                <a:gd name="T19" fmla="*/ 481 h 481"/>
                <a:gd name="T20" fmla="*/ 0 w 342"/>
                <a:gd name="T21" fmla="*/ 441 h 481"/>
                <a:gd name="T22" fmla="*/ 0 w 342"/>
                <a:gd name="T23" fmla="*/ 441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2"/>
                <a:gd name="T37" fmla="*/ 0 h 481"/>
                <a:gd name="T38" fmla="*/ 342 w 342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2" h="481">
                  <a:moveTo>
                    <a:pt x="0" y="441"/>
                  </a:moveTo>
                  <a:lnTo>
                    <a:pt x="66" y="302"/>
                  </a:lnTo>
                  <a:lnTo>
                    <a:pt x="188" y="25"/>
                  </a:lnTo>
                  <a:lnTo>
                    <a:pt x="327" y="0"/>
                  </a:lnTo>
                  <a:lnTo>
                    <a:pt x="342" y="42"/>
                  </a:lnTo>
                  <a:lnTo>
                    <a:pt x="276" y="36"/>
                  </a:lnTo>
                  <a:lnTo>
                    <a:pt x="188" y="103"/>
                  </a:lnTo>
                  <a:lnTo>
                    <a:pt x="93" y="338"/>
                  </a:lnTo>
                  <a:lnTo>
                    <a:pt x="66" y="441"/>
                  </a:lnTo>
                  <a:lnTo>
                    <a:pt x="9" y="48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72"/>
            <p:cNvSpPr>
              <a:spLocks/>
            </p:cNvSpPr>
            <p:nvPr/>
          </p:nvSpPr>
          <p:spPr bwMode="auto">
            <a:xfrm>
              <a:off x="3789" y="2315"/>
              <a:ext cx="459" cy="918"/>
            </a:xfrm>
            <a:custGeom>
              <a:avLst/>
              <a:gdLst>
                <a:gd name="T0" fmla="*/ 47 w 918"/>
                <a:gd name="T1" fmla="*/ 0 h 1836"/>
                <a:gd name="T2" fmla="*/ 251 w 918"/>
                <a:gd name="T3" fmla="*/ 114 h 1836"/>
                <a:gd name="T4" fmla="*/ 401 w 918"/>
                <a:gd name="T5" fmla="*/ 446 h 1836"/>
                <a:gd name="T6" fmla="*/ 467 w 918"/>
                <a:gd name="T7" fmla="*/ 1108 h 1836"/>
                <a:gd name="T8" fmla="*/ 650 w 918"/>
                <a:gd name="T9" fmla="*/ 1395 h 1836"/>
                <a:gd name="T10" fmla="*/ 912 w 918"/>
                <a:gd name="T11" fmla="*/ 1779 h 1836"/>
                <a:gd name="T12" fmla="*/ 918 w 918"/>
                <a:gd name="T13" fmla="*/ 1830 h 1836"/>
                <a:gd name="T14" fmla="*/ 656 w 918"/>
                <a:gd name="T15" fmla="*/ 1836 h 1836"/>
                <a:gd name="T16" fmla="*/ 359 w 918"/>
                <a:gd name="T17" fmla="*/ 1595 h 1836"/>
                <a:gd name="T18" fmla="*/ 743 w 918"/>
                <a:gd name="T19" fmla="*/ 1676 h 1836"/>
                <a:gd name="T20" fmla="*/ 692 w 918"/>
                <a:gd name="T21" fmla="*/ 1519 h 1836"/>
                <a:gd name="T22" fmla="*/ 298 w 918"/>
                <a:gd name="T23" fmla="*/ 1087 h 1836"/>
                <a:gd name="T24" fmla="*/ 287 w 918"/>
                <a:gd name="T25" fmla="*/ 960 h 1836"/>
                <a:gd name="T26" fmla="*/ 184 w 918"/>
                <a:gd name="T27" fmla="*/ 897 h 1836"/>
                <a:gd name="T28" fmla="*/ 51 w 918"/>
                <a:gd name="T29" fmla="*/ 676 h 1836"/>
                <a:gd name="T30" fmla="*/ 108 w 918"/>
                <a:gd name="T31" fmla="*/ 353 h 1836"/>
                <a:gd name="T32" fmla="*/ 241 w 918"/>
                <a:gd name="T33" fmla="*/ 861 h 1836"/>
                <a:gd name="T34" fmla="*/ 281 w 918"/>
                <a:gd name="T35" fmla="*/ 416 h 1836"/>
                <a:gd name="T36" fmla="*/ 220 w 918"/>
                <a:gd name="T37" fmla="*/ 186 h 1836"/>
                <a:gd name="T38" fmla="*/ 127 w 918"/>
                <a:gd name="T39" fmla="*/ 241 h 1836"/>
                <a:gd name="T40" fmla="*/ 148 w 918"/>
                <a:gd name="T41" fmla="*/ 139 h 1836"/>
                <a:gd name="T42" fmla="*/ 0 w 918"/>
                <a:gd name="T43" fmla="*/ 32 h 1836"/>
                <a:gd name="T44" fmla="*/ 47 w 918"/>
                <a:gd name="T45" fmla="*/ 0 h 1836"/>
                <a:gd name="T46" fmla="*/ 47 w 918"/>
                <a:gd name="T47" fmla="*/ 0 h 18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8"/>
                <a:gd name="T73" fmla="*/ 0 h 1836"/>
                <a:gd name="T74" fmla="*/ 918 w 918"/>
                <a:gd name="T75" fmla="*/ 1836 h 18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8" h="1836">
                  <a:moveTo>
                    <a:pt x="47" y="0"/>
                  </a:moveTo>
                  <a:lnTo>
                    <a:pt x="251" y="114"/>
                  </a:lnTo>
                  <a:lnTo>
                    <a:pt x="401" y="446"/>
                  </a:lnTo>
                  <a:lnTo>
                    <a:pt x="467" y="1108"/>
                  </a:lnTo>
                  <a:lnTo>
                    <a:pt x="650" y="1395"/>
                  </a:lnTo>
                  <a:lnTo>
                    <a:pt x="912" y="1779"/>
                  </a:lnTo>
                  <a:lnTo>
                    <a:pt x="918" y="1830"/>
                  </a:lnTo>
                  <a:lnTo>
                    <a:pt x="656" y="1836"/>
                  </a:lnTo>
                  <a:lnTo>
                    <a:pt x="359" y="1595"/>
                  </a:lnTo>
                  <a:lnTo>
                    <a:pt x="743" y="1676"/>
                  </a:lnTo>
                  <a:lnTo>
                    <a:pt x="692" y="1519"/>
                  </a:lnTo>
                  <a:lnTo>
                    <a:pt x="298" y="1087"/>
                  </a:lnTo>
                  <a:lnTo>
                    <a:pt x="287" y="960"/>
                  </a:lnTo>
                  <a:lnTo>
                    <a:pt x="184" y="897"/>
                  </a:lnTo>
                  <a:lnTo>
                    <a:pt x="51" y="676"/>
                  </a:lnTo>
                  <a:lnTo>
                    <a:pt x="108" y="353"/>
                  </a:lnTo>
                  <a:lnTo>
                    <a:pt x="241" y="861"/>
                  </a:lnTo>
                  <a:lnTo>
                    <a:pt x="281" y="416"/>
                  </a:lnTo>
                  <a:lnTo>
                    <a:pt x="220" y="186"/>
                  </a:lnTo>
                  <a:lnTo>
                    <a:pt x="127" y="241"/>
                  </a:lnTo>
                  <a:lnTo>
                    <a:pt x="148" y="139"/>
                  </a:lnTo>
                  <a:lnTo>
                    <a:pt x="0" y="3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2345" name="AutoShape 73"/>
          <p:cNvSpPr>
            <a:spLocks noChangeArrowheads="1"/>
          </p:cNvSpPr>
          <p:nvPr/>
        </p:nvSpPr>
        <p:spPr bwMode="auto">
          <a:xfrm flipH="1">
            <a:off x="1143000" y="1295400"/>
            <a:ext cx="4725988" cy="2057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Now, if desired, we can prepare a formal statement for Power Networking.</a:t>
            </a:r>
          </a:p>
        </p:txBody>
      </p:sp>
      <p:sp>
        <p:nvSpPr>
          <p:cNvPr id="182347" name="AutoShape 7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7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463550" y="234950"/>
            <a:ext cx="8166100" cy="61642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76350"/>
            <a:ext cx="7791450" cy="4667250"/>
          </a:xfrm>
          <a:noFill/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Balance per bank statement	$3,359.78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Add:  Deposit not recorded by bank	</a:t>
            </a:r>
            <a:r>
              <a:rPr lang="en-US" sz="2000" b="1" u="sng" smtClean="0"/>
              <a:t>     816.20</a:t>
            </a:r>
            <a:r>
              <a:rPr lang="en-US" sz="2000" b="1" smtClean="0"/>
              <a:t>						$4,175.98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Deduct:  Outstanding checks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No. 812	$1,061.00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No. 878	435.39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No. 883	</a:t>
            </a:r>
            <a:r>
              <a:rPr lang="en-US" sz="2000" b="1" u="sng" smtClean="0"/>
              <a:t>       48.60</a:t>
            </a:r>
            <a:r>
              <a:rPr lang="en-US" sz="2000" b="1" smtClean="0"/>
              <a:t>	</a:t>
            </a:r>
            <a:r>
              <a:rPr lang="en-US" sz="2000" b="1" u="sng" smtClean="0"/>
              <a:t>  1,544.99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Adjusted balance		$2,630.99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endParaRPr lang="en-US" sz="2000" b="1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Balance per depositor’s records		$2,549.99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Add:  Note and interest collected by bank		</a:t>
            </a:r>
            <a:r>
              <a:rPr lang="en-US" sz="2000" b="1" u="sng" smtClean="0"/>
              <a:t>      408.00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			$2,957.99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Deduct:  NSF check (Thomas Ivey) returned	$300.00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	Bank service charges    	18.00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		Error in recording Check No. 879	</a:t>
            </a:r>
            <a:r>
              <a:rPr lang="en-US" sz="2000" b="1" u="sng" smtClean="0"/>
              <a:t>      9.00</a:t>
            </a:r>
            <a:r>
              <a:rPr lang="en-US" sz="2000" b="1" smtClean="0"/>
              <a:t>	</a:t>
            </a:r>
            <a:r>
              <a:rPr lang="en-US" sz="2000" b="1" u="sng" smtClean="0"/>
              <a:t>     327.00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 smtClean="0"/>
              <a:t>Adjusted balance		$2,630.99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68288"/>
            <a:ext cx="5486400" cy="97155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sz="2000" b="1" smtClean="0"/>
              <a:t>Power Networking</a:t>
            </a:r>
            <a:br>
              <a:rPr lang="en-US" sz="2000" b="1" smtClean="0"/>
            </a:br>
            <a:r>
              <a:rPr lang="en-US" sz="2000" b="1" smtClean="0"/>
              <a:t>Bank Reconciliation</a:t>
            </a:r>
            <a:br>
              <a:rPr lang="en-US" sz="2000" b="1" smtClean="0"/>
            </a:br>
            <a:r>
              <a:rPr lang="en-US" sz="2000" b="1" smtClean="0"/>
              <a:t>July 31, 2006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63550" y="1260475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" y="3429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7239000" y="57340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7239000" y="35052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01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1219200" y="1143000"/>
            <a:ext cx="5791200" cy="2057400"/>
          </a:xfrm>
          <a:prstGeom prst="wedgeRoundRectCallout">
            <a:avLst>
              <a:gd name="adj1" fmla="val -44903"/>
              <a:gd name="adj2" fmla="val 69986"/>
              <a:gd name="adj3" fmla="val 1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latin typeface="Times New Roman" pitchFamily="18" charset="0"/>
              </a:rPr>
              <a:t>Journal entries must be prepared for those items that affected the depositor’s side of the reconciliation.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0" y="2921000"/>
            <a:ext cx="2154238" cy="3413125"/>
            <a:chOff x="0" y="1840"/>
            <a:chExt cx="1357" cy="2150"/>
          </a:xfrm>
        </p:grpSpPr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58" y="2710"/>
              <a:ext cx="1117" cy="1277"/>
            </a:xfrm>
            <a:custGeom>
              <a:avLst/>
              <a:gdLst>
                <a:gd name="T0" fmla="*/ 589 w 2235"/>
                <a:gd name="T1" fmla="*/ 70 h 2554"/>
                <a:gd name="T2" fmla="*/ 319 w 2235"/>
                <a:gd name="T3" fmla="*/ 256 h 2554"/>
                <a:gd name="T4" fmla="*/ 142 w 2235"/>
                <a:gd name="T5" fmla="*/ 444 h 2554"/>
                <a:gd name="T6" fmla="*/ 0 w 2235"/>
                <a:gd name="T7" fmla="*/ 631 h 2554"/>
                <a:gd name="T8" fmla="*/ 447 w 2235"/>
                <a:gd name="T9" fmla="*/ 2554 h 2554"/>
                <a:gd name="T10" fmla="*/ 2235 w 2235"/>
                <a:gd name="T11" fmla="*/ 2554 h 2554"/>
                <a:gd name="T12" fmla="*/ 2199 w 2235"/>
                <a:gd name="T13" fmla="*/ 1300 h 2554"/>
                <a:gd name="T14" fmla="*/ 1823 w 2235"/>
                <a:gd name="T15" fmla="*/ 397 h 2554"/>
                <a:gd name="T16" fmla="*/ 1648 w 2235"/>
                <a:gd name="T17" fmla="*/ 302 h 2554"/>
                <a:gd name="T18" fmla="*/ 1222 w 2235"/>
                <a:gd name="T19" fmla="*/ 0 h 2554"/>
                <a:gd name="T20" fmla="*/ 589 w 2235"/>
                <a:gd name="T21" fmla="*/ 70 h 2554"/>
                <a:gd name="T22" fmla="*/ 589 w 2235"/>
                <a:gd name="T23" fmla="*/ 70 h 2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35"/>
                <a:gd name="T37" fmla="*/ 0 h 2554"/>
                <a:gd name="T38" fmla="*/ 2235 w 2235"/>
                <a:gd name="T39" fmla="*/ 2554 h 25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35" h="2554">
                  <a:moveTo>
                    <a:pt x="589" y="70"/>
                  </a:moveTo>
                  <a:lnTo>
                    <a:pt x="319" y="256"/>
                  </a:lnTo>
                  <a:lnTo>
                    <a:pt x="142" y="444"/>
                  </a:lnTo>
                  <a:lnTo>
                    <a:pt x="0" y="631"/>
                  </a:lnTo>
                  <a:lnTo>
                    <a:pt x="447" y="2554"/>
                  </a:lnTo>
                  <a:lnTo>
                    <a:pt x="2235" y="2554"/>
                  </a:lnTo>
                  <a:lnTo>
                    <a:pt x="2199" y="1300"/>
                  </a:lnTo>
                  <a:lnTo>
                    <a:pt x="1823" y="397"/>
                  </a:lnTo>
                  <a:lnTo>
                    <a:pt x="1648" y="302"/>
                  </a:lnTo>
                  <a:lnTo>
                    <a:pt x="1222" y="0"/>
                  </a:lnTo>
                  <a:lnTo>
                    <a:pt x="589" y="70"/>
                  </a:lnTo>
                  <a:close/>
                </a:path>
              </a:pathLst>
            </a:custGeom>
            <a:solidFill>
              <a:srgbClr val="C27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264" y="3114"/>
              <a:ext cx="434" cy="662"/>
            </a:xfrm>
            <a:custGeom>
              <a:avLst/>
              <a:gdLst>
                <a:gd name="T0" fmla="*/ 799 w 869"/>
                <a:gd name="T1" fmla="*/ 797 h 1325"/>
                <a:gd name="T2" fmla="*/ 411 w 869"/>
                <a:gd name="T3" fmla="*/ 327 h 1325"/>
                <a:gd name="T4" fmla="*/ 316 w 869"/>
                <a:gd name="T5" fmla="*/ 268 h 1325"/>
                <a:gd name="T6" fmla="*/ 257 w 869"/>
                <a:gd name="T7" fmla="*/ 424 h 1325"/>
                <a:gd name="T8" fmla="*/ 363 w 869"/>
                <a:gd name="T9" fmla="*/ 516 h 1325"/>
                <a:gd name="T10" fmla="*/ 436 w 869"/>
                <a:gd name="T11" fmla="*/ 962 h 1325"/>
                <a:gd name="T12" fmla="*/ 436 w 869"/>
                <a:gd name="T13" fmla="*/ 1325 h 1325"/>
                <a:gd name="T14" fmla="*/ 363 w 869"/>
                <a:gd name="T15" fmla="*/ 1289 h 1325"/>
                <a:gd name="T16" fmla="*/ 223 w 869"/>
                <a:gd name="T17" fmla="*/ 928 h 1325"/>
                <a:gd name="T18" fmla="*/ 223 w 869"/>
                <a:gd name="T19" fmla="*/ 1149 h 1325"/>
                <a:gd name="T20" fmla="*/ 246 w 869"/>
                <a:gd name="T21" fmla="*/ 1289 h 1325"/>
                <a:gd name="T22" fmla="*/ 118 w 869"/>
                <a:gd name="T23" fmla="*/ 1242 h 1325"/>
                <a:gd name="T24" fmla="*/ 0 w 869"/>
                <a:gd name="T25" fmla="*/ 890 h 1325"/>
                <a:gd name="T26" fmla="*/ 128 w 869"/>
                <a:gd name="T27" fmla="*/ 0 h 1325"/>
                <a:gd name="T28" fmla="*/ 341 w 869"/>
                <a:gd name="T29" fmla="*/ 116 h 1325"/>
                <a:gd name="T30" fmla="*/ 456 w 869"/>
                <a:gd name="T31" fmla="*/ 189 h 1325"/>
                <a:gd name="T32" fmla="*/ 635 w 869"/>
                <a:gd name="T33" fmla="*/ 445 h 1325"/>
                <a:gd name="T34" fmla="*/ 799 w 869"/>
                <a:gd name="T35" fmla="*/ 588 h 1325"/>
                <a:gd name="T36" fmla="*/ 869 w 869"/>
                <a:gd name="T37" fmla="*/ 901 h 1325"/>
                <a:gd name="T38" fmla="*/ 799 w 869"/>
                <a:gd name="T39" fmla="*/ 797 h 1325"/>
                <a:gd name="T40" fmla="*/ 799 w 869"/>
                <a:gd name="T41" fmla="*/ 797 h 1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9"/>
                <a:gd name="T64" fmla="*/ 0 h 1325"/>
                <a:gd name="T65" fmla="*/ 869 w 869"/>
                <a:gd name="T66" fmla="*/ 1325 h 1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9" h="1325">
                  <a:moveTo>
                    <a:pt x="799" y="797"/>
                  </a:moveTo>
                  <a:lnTo>
                    <a:pt x="411" y="327"/>
                  </a:lnTo>
                  <a:lnTo>
                    <a:pt x="316" y="268"/>
                  </a:lnTo>
                  <a:lnTo>
                    <a:pt x="257" y="424"/>
                  </a:lnTo>
                  <a:lnTo>
                    <a:pt x="363" y="516"/>
                  </a:lnTo>
                  <a:lnTo>
                    <a:pt x="436" y="962"/>
                  </a:lnTo>
                  <a:lnTo>
                    <a:pt x="436" y="1325"/>
                  </a:lnTo>
                  <a:lnTo>
                    <a:pt x="363" y="1289"/>
                  </a:lnTo>
                  <a:lnTo>
                    <a:pt x="223" y="928"/>
                  </a:lnTo>
                  <a:lnTo>
                    <a:pt x="223" y="1149"/>
                  </a:lnTo>
                  <a:lnTo>
                    <a:pt x="246" y="1289"/>
                  </a:lnTo>
                  <a:lnTo>
                    <a:pt x="118" y="1242"/>
                  </a:lnTo>
                  <a:lnTo>
                    <a:pt x="0" y="890"/>
                  </a:lnTo>
                  <a:lnTo>
                    <a:pt x="128" y="0"/>
                  </a:lnTo>
                  <a:lnTo>
                    <a:pt x="341" y="116"/>
                  </a:lnTo>
                  <a:lnTo>
                    <a:pt x="456" y="189"/>
                  </a:lnTo>
                  <a:lnTo>
                    <a:pt x="635" y="445"/>
                  </a:lnTo>
                  <a:lnTo>
                    <a:pt x="799" y="588"/>
                  </a:lnTo>
                  <a:lnTo>
                    <a:pt x="869" y="901"/>
                  </a:lnTo>
                  <a:lnTo>
                    <a:pt x="799" y="797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18" y="2750"/>
              <a:ext cx="164" cy="95"/>
            </a:xfrm>
            <a:custGeom>
              <a:avLst/>
              <a:gdLst>
                <a:gd name="T0" fmla="*/ 234 w 329"/>
                <a:gd name="T1" fmla="*/ 0 h 190"/>
                <a:gd name="T2" fmla="*/ 0 w 329"/>
                <a:gd name="T3" fmla="*/ 190 h 190"/>
                <a:gd name="T4" fmla="*/ 175 w 329"/>
                <a:gd name="T5" fmla="*/ 95 h 190"/>
                <a:gd name="T6" fmla="*/ 245 w 329"/>
                <a:gd name="T7" fmla="*/ 152 h 190"/>
                <a:gd name="T8" fmla="*/ 329 w 329"/>
                <a:gd name="T9" fmla="*/ 12 h 190"/>
                <a:gd name="T10" fmla="*/ 234 w 329"/>
                <a:gd name="T11" fmla="*/ 0 h 190"/>
                <a:gd name="T12" fmla="*/ 234 w 32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9"/>
                <a:gd name="T22" fmla="*/ 0 h 190"/>
                <a:gd name="T23" fmla="*/ 329 w 329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9" h="190">
                  <a:moveTo>
                    <a:pt x="234" y="0"/>
                  </a:moveTo>
                  <a:lnTo>
                    <a:pt x="0" y="190"/>
                  </a:lnTo>
                  <a:lnTo>
                    <a:pt x="175" y="95"/>
                  </a:lnTo>
                  <a:lnTo>
                    <a:pt x="245" y="152"/>
                  </a:lnTo>
                  <a:lnTo>
                    <a:pt x="329" y="1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799" y="2729"/>
              <a:ext cx="151" cy="168"/>
            </a:xfrm>
            <a:custGeom>
              <a:avLst/>
              <a:gdLst>
                <a:gd name="T0" fmla="*/ 8 w 303"/>
                <a:gd name="T1" fmla="*/ 0 h 336"/>
                <a:gd name="T2" fmla="*/ 141 w 303"/>
                <a:gd name="T3" fmla="*/ 193 h 336"/>
                <a:gd name="T4" fmla="*/ 303 w 303"/>
                <a:gd name="T5" fmla="*/ 330 h 336"/>
                <a:gd name="T6" fmla="*/ 141 w 303"/>
                <a:gd name="T7" fmla="*/ 264 h 336"/>
                <a:gd name="T8" fmla="*/ 128 w 303"/>
                <a:gd name="T9" fmla="*/ 336 h 336"/>
                <a:gd name="T10" fmla="*/ 0 w 303"/>
                <a:gd name="T11" fmla="*/ 114 h 336"/>
                <a:gd name="T12" fmla="*/ 8 w 303"/>
                <a:gd name="T13" fmla="*/ 0 h 336"/>
                <a:gd name="T14" fmla="*/ 8 w 303"/>
                <a:gd name="T15" fmla="*/ 0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36"/>
                <a:gd name="T26" fmla="*/ 303 w 303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36">
                  <a:moveTo>
                    <a:pt x="8" y="0"/>
                  </a:moveTo>
                  <a:lnTo>
                    <a:pt x="141" y="193"/>
                  </a:lnTo>
                  <a:lnTo>
                    <a:pt x="303" y="330"/>
                  </a:lnTo>
                  <a:lnTo>
                    <a:pt x="141" y="264"/>
                  </a:lnTo>
                  <a:lnTo>
                    <a:pt x="128" y="336"/>
                  </a:lnTo>
                  <a:lnTo>
                    <a:pt x="0" y="1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705" y="3050"/>
              <a:ext cx="188" cy="868"/>
            </a:xfrm>
            <a:custGeom>
              <a:avLst/>
              <a:gdLst>
                <a:gd name="T0" fmla="*/ 152 w 377"/>
                <a:gd name="T1" fmla="*/ 1736 h 1736"/>
                <a:gd name="T2" fmla="*/ 211 w 377"/>
                <a:gd name="T3" fmla="*/ 1171 h 1736"/>
                <a:gd name="T4" fmla="*/ 143 w 377"/>
                <a:gd name="T5" fmla="*/ 479 h 1736"/>
                <a:gd name="T6" fmla="*/ 223 w 377"/>
                <a:gd name="T7" fmla="*/ 316 h 1736"/>
                <a:gd name="T8" fmla="*/ 270 w 377"/>
                <a:gd name="T9" fmla="*/ 422 h 1736"/>
                <a:gd name="T10" fmla="*/ 377 w 377"/>
                <a:gd name="T11" fmla="*/ 0 h 1736"/>
                <a:gd name="T12" fmla="*/ 0 w 377"/>
                <a:gd name="T13" fmla="*/ 468 h 1736"/>
                <a:gd name="T14" fmla="*/ 107 w 377"/>
                <a:gd name="T15" fmla="*/ 1101 h 1736"/>
                <a:gd name="T16" fmla="*/ 152 w 377"/>
                <a:gd name="T17" fmla="*/ 1736 h 1736"/>
                <a:gd name="T18" fmla="*/ 152 w 377"/>
                <a:gd name="T19" fmla="*/ 1736 h 17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7"/>
                <a:gd name="T31" fmla="*/ 0 h 1736"/>
                <a:gd name="T32" fmla="*/ 377 w 377"/>
                <a:gd name="T33" fmla="*/ 1736 h 17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7" h="1736">
                  <a:moveTo>
                    <a:pt x="152" y="1736"/>
                  </a:moveTo>
                  <a:lnTo>
                    <a:pt x="211" y="1171"/>
                  </a:lnTo>
                  <a:lnTo>
                    <a:pt x="143" y="479"/>
                  </a:lnTo>
                  <a:lnTo>
                    <a:pt x="223" y="316"/>
                  </a:lnTo>
                  <a:lnTo>
                    <a:pt x="270" y="422"/>
                  </a:lnTo>
                  <a:lnTo>
                    <a:pt x="377" y="0"/>
                  </a:lnTo>
                  <a:lnTo>
                    <a:pt x="0" y="468"/>
                  </a:lnTo>
                  <a:lnTo>
                    <a:pt x="107" y="1101"/>
                  </a:lnTo>
                  <a:lnTo>
                    <a:pt x="152" y="1736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8" y="1863"/>
              <a:ext cx="858" cy="814"/>
            </a:xfrm>
            <a:custGeom>
              <a:avLst/>
              <a:gdLst>
                <a:gd name="T0" fmla="*/ 508 w 1716"/>
                <a:gd name="T1" fmla="*/ 84 h 1627"/>
                <a:gd name="T2" fmla="*/ 253 w 1716"/>
                <a:gd name="T3" fmla="*/ 315 h 1627"/>
                <a:gd name="T4" fmla="*/ 70 w 1716"/>
                <a:gd name="T5" fmla="*/ 642 h 1627"/>
                <a:gd name="T6" fmla="*/ 0 w 1716"/>
                <a:gd name="T7" fmla="*/ 1007 h 1627"/>
                <a:gd name="T8" fmla="*/ 122 w 1716"/>
                <a:gd name="T9" fmla="*/ 1429 h 1627"/>
                <a:gd name="T10" fmla="*/ 530 w 1716"/>
                <a:gd name="T11" fmla="*/ 1627 h 1627"/>
                <a:gd name="T12" fmla="*/ 1640 w 1716"/>
                <a:gd name="T13" fmla="*/ 1216 h 1627"/>
                <a:gd name="T14" fmla="*/ 1716 w 1716"/>
                <a:gd name="T15" fmla="*/ 817 h 1627"/>
                <a:gd name="T16" fmla="*/ 1663 w 1716"/>
                <a:gd name="T17" fmla="*/ 551 h 1627"/>
                <a:gd name="T18" fmla="*/ 1517 w 1716"/>
                <a:gd name="T19" fmla="*/ 367 h 1627"/>
                <a:gd name="T20" fmla="*/ 1348 w 1716"/>
                <a:gd name="T21" fmla="*/ 192 h 1627"/>
                <a:gd name="T22" fmla="*/ 1254 w 1716"/>
                <a:gd name="T23" fmla="*/ 123 h 1627"/>
                <a:gd name="T24" fmla="*/ 1004 w 1716"/>
                <a:gd name="T25" fmla="*/ 0 h 1627"/>
                <a:gd name="T26" fmla="*/ 673 w 1716"/>
                <a:gd name="T27" fmla="*/ 15 h 1627"/>
                <a:gd name="T28" fmla="*/ 508 w 1716"/>
                <a:gd name="T29" fmla="*/ 84 h 1627"/>
                <a:gd name="T30" fmla="*/ 508 w 1716"/>
                <a:gd name="T31" fmla="*/ 84 h 16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6"/>
                <a:gd name="T49" fmla="*/ 0 h 1627"/>
                <a:gd name="T50" fmla="*/ 1716 w 1716"/>
                <a:gd name="T51" fmla="*/ 1627 h 16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6" h="1627">
                  <a:moveTo>
                    <a:pt x="508" y="84"/>
                  </a:moveTo>
                  <a:lnTo>
                    <a:pt x="253" y="315"/>
                  </a:lnTo>
                  <a:lnTo>
                    <a:pt x="70" y="642"/>
                  </a:lnTo>
                  <a:lnTo>
                    <a:pt x="0" y="1007"/>
                  </a:lnTo>
                  <a:lnTo>
                    <a:pt x="122" y="1429"/>
                  </a:lnTo>
                  <a:lnTo>
                    <a:pt x="530" y="1627"/>
                  </a:lnTo>
                  <a:lnTo>
                    <a:pt x="1640" y="1216"/>
                  </a:lnTo>
                  <a:lnTo>
                    <a:pt x="1716" y="817"/>
                  </a:lnTo>
                  <a:lnTo>
                    <a:pt x="1663" y="551"/>
                  </a:lnTo>
                  <a:lnTo>
                    <a:pt x="1517" y="367"/>
                  </a:lnTo>
                  <a:lnTo>
                    <a:pt x="1348" y="192"/>
                  </a:lnTo>
                  <a:lnTo>
                    <a:pt x="1254" y="123"/>
                  </a:lnTo>
                  <a:lnTo>
                    <a:pt x="1004" y="0"/>
                  </a:lnTo>
                  <a:lnTo>
                    <a:pt x="673" y="15"/>
                  </a:lnTo>
                  <a:lnTo>
                    <a:pt x="508" y="84"/>
                  </a:lnTo>
                  <a:close/>
                </a:path>
              </a:pathLst>
            </a:custGeom>
            <a:solidFill>
              <a:srgbClr val="59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88" y="2029"/>
              <a:ext cx="162" cy="310"/>
            </a:xfrm>
            <a:custGeom>
              <a:avLst/>
              <a:gdLst>
                <a:gd name="T0" fmla="*/ 177 w 323"/>
                <a:gd name="T1" fmla="*/ 0 h 619"/>
                <a:gd name="T2" fmla="*/ 100 w 323"/>
                <a:gd name="T3" fmla="*/ 121 h 619"/>
                <a:gd name="T4" fmla="*/ 0 w 323"/>
                <a:gd name="T5" fmla="*/ 336 h 619"/>
                <a:gd name="T6" fmla="*/ 45 w 323"/>
                <a:gd name="T7" fmla="*/ 366 h 619"/>
                <a:gd name="T8" fmla="*/ 7 w 323"/>
                <a:gd name="T9" fmla="*/ 473 h 619"/>
                <a:gd name="T10" fmla="*/ 55 w 323"/>
                <a:gd name="T11" fmla="*/ 534 h 619"/>
                <a:gd name="T12" fmla="*/ 7 w 323"/>
                <a:gd name="T13" fmla="*/ 619 h 619"/>
                <a:gd name="T14" fmla="*/ 123 w 323"/>
                <a:gd name="T15" fmla="*/ 595 h 619"/>
                <a:gd name="T16" fmla="*/ 138 w 323"/>
                <a:gd name="T17" fmla="*/ 513 h 619"/>
                <a:gd name="T18" fmla="*/ 100 w 323"/>
                <a:gd name="T19" fmla="*/ 503 h 619"/>
                <a:gd name="T20" fmla="*/ 100 w 323"/>
                <a:gd name="T21" fmla="*/ 366 h 619"/>
                <a:gd name="T22" fmla="*/ 201 w 323"/>
                <a:gd name="T23" fmla="*/ 220 h 619"/>
                <a:gd name="T24" fmla="*/ 323 w 323"/>
                <a:gd name="T25" fmla="*/ 30 h 619"/>
                <a:gd name="T26" fmla="*/ 171 w 323"/>
                <a:gd name="T27" fmla="*/ 146 h 619"/>
                <a:gd name="T28" fmla="*/ 177 w 323"/>
                <a:gd name="T29" fmla="*/ 0 h 619"/>
                <a:gd name="T30" fmla="*/ 177 w 323"/>
                <a:gd name="T31" fmla="*/ 0 h 6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3"/>
                <a:gd name="T49" fmla="*/ 0 h 619"/>
                <a:gd name="T50" fmla="*/ 323 w 323"/>
                <a:gd name="T51" fmla="*/ 619 h 6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3" h="619">
                  <a:moveTo>
                    <a:pt x="177" y="0"/>
                  </a:moveTo>
                  <a:lnTo>
                    <a:pt x="100" y="121"/>
                  </a:lnTo>
                  <a:lnTo>
                    <a:pt x="0" y="336"/>
                  </a:lnTo>
                  <a:lnTo>
                    <a:pt x="45" y="366"/>
                  </a:lnTo>
                  <a:lnTo>
                    <a:pt x="7" y="473"/>
                  </a:lnTo>
                  <a:lnTo>
                    <a:pt x="55" y="534"/>
                  </a:lnTo>
                  <a:lnTo>
                    <a:pt x="7" y="619"/>
                  </a:lnTo>
                  <a:lnTo>
                    <a:pt x="123" y="595"/>
                  </a:lnTo>
                  <a:lnTo>
                    <a:pt x="138" y="513"/>
                  </a:lnTo>
                  <a:lnTo>
                    <a:pt x="100" y="503"/>
                  </a:lnTo>
                  <a:lnTo>
                    <a:pt x="100" y="366"/>
                  </a:lnTo>
                  <a:lnTo>
                    <a:pt x="201" y="220"/>
                  </a:lnTo>
                  <a:lnTo>
                    <a:pt x="323" y="30"/>
                  </a:lnTo>
                  <a:lnTo>
                    <a:pt x="171" y="14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38" y="2057"/>
              <a:ext cx="79" cy="282"/>
            </a:xfrm>
            <a:custGeom>
              <a:avLst/>
              <a:gdLst>
                <a:gd name="T0" fmla="*/ 45 w 157"/>
                <a:gd name="T1" fmla="*/ 0 h 564"/>
                <a:gd name="T2" fmla="*/ 0 w 157"/>
                <a:gd name="T3" fmla="*/ 205 h 564"/>
                <a:gd name="T4" fmla="*/ 51 w 157"/>
                <a:gd name="T5" fmla="*/ 190 h 564"/>
                <a:gd name="T6" fmla="*/ 21 w 157"/>
                <a:gd name="T7" fmla="*/ 382 h 564"/>
                <a:gd name="T8" fmla="*/ 0 w 157"/>
                <a:gd name="T9" fmla="*/ 471 h 564"/>
                <a:gd name="T10" fmla="*/ 81 w 157"/>
                <a:gd name="T11" fmla="*/ 382 h 564"/>
                <a:gd name="T12" fmla="*/ 70 w 157"/>
                <a:gd name="T13" fmla="*/ 564 h 564"/>
                <a:gd name="T14" fmla="*/ 142 w 157"/>
                <a:gd name="T15" fmla="*/ 372 h 564"/>
                <a:gd name="T16" fmla="*/ 157 w 157"/>
                <a:gd name="T17" fmla="*/ 211 h 564"/>
                <a:gd name="T18" fmla="*/ 142 w 157"/>
                <a:gd name="T19" fmla="*/ 99 h 564"/>
                <a:gd name="T20" fmla="*/ 98 w 157"/>
                <a:gd name="T21" fmla="*/ 159 h 564"/>
                <a:gd name="T22" fmla="*/ 70 w 157"/>
                <a:gd name="T23" fmla="*/ 114 h 564"/>
                <a:gd name="T24" fmla="*/ 45 w 157"/>
                <a:gd name="T25" fmla="*/ 0 h 564"/>
                <a:gd name="T26" fmla="*/ 45 w 157"/>
                <a:gd name="T27" fmla="*/ 0 h 5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564"/>
                <a:gd name="T44" fmla="*/ 157 w 157"/>
                <a:gd name="T45" fmla="*/ 564 h 5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564">
                  <a:moveTo>
                    <a:pt x="45" y="0"/>
                  </a:moveTo>
                  <a:lnTo>
                    <a:pt x="0" y="205"/>
                  </a:lnTo>
                  <a:lnTo>
                    <a:pt x="51" y="190"/>
                  </a:lnTo>
                  <a:lnTo>
                    <a:pt x="21" y="382"/>
                  </a:lnTo>
                  <a:lnTo>
                    <a:pt x="0" y="471"/>
                  </a:lnTo>
                  <a:lnTo>
                    <a:pt x="81" y="382"/>
                  </a:lnTo>
                  <a:lnTo>
                    <a:pt x="70" y="564"/>
                  </a:lnTo>
                  <a:lnTo>
                    <a:pt x="142" y="372"/>
                  </a:lnTo>
                  <a:lnTo>
                    <a:pt x="157" y="211"/>
                  </a:lnTo>
                  <a:lnTo>
                    <a:pt x="142" y="99"/>
                  </a:lnTo>
                  <a:lnTo>
                    <a:pt x="98" y="159"/>
                  </a:lnTo>
                  <a:lnTo>
                    <a:pt x="70" y="11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174" y="2319"/>
              <a:ext cx="79" cy="92"/>
            </a:xfrm>
            <a:custGeom>
              <a:avLst/>
              <a:gdLst>
                <a:gd name="T0" fmla="*/ 152 w 158"/>
                <a:gd name="T1" fmla="*/ 0 h 185"/>
                <a:gd name="T2" fmla="*/ 82 w 158"/>
                <a:gd name="T3" fmla="*/ 109 h 185"/>
                <a:gd name="T4" fmla="*/ 0 w 158"/>
                <a:gd name="T5" fmla="*/ 185 h 185"/>
                <a:gd name="T6" fmla="*/ 137 w 158"/>
                <a:gd name="T7" fmla="*/ 101 h 185"/>
                <a:gd name="T8" fmla="*/ 158 w 158"/>
                <a:gd name="T9" fmla="*/ 48 h 185"/>
                <a:gd name="T10" fmla="*/ 152 w 158"/>
                <a:gd name="T11" fmla="*/ 0 h 185"/>
                <a:gd name="T12" fmla="*/ 152 w 158"/>
                <a:gd name="T13" fmla="*/ 0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185"/>
                <a:gd name="T23" fmla="*/ 158 w 158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185">
                  <a:moveTo>
                    <a:pt x="152" y="0"/>
                  </a:moveTo>
                  <a:lnTo>
                    <a:pt x="82" y="109"/>
                  </a:lnTo>
                  <a:lnTo>
                    <a:pt x="0" y="185"/>
                  </a:lnTo>
                  <a:lnTo>
                    <a:pt x="137" y="101"/>
                  </a:lnTo>
                  <a:lnTo>
                    <a:pt x="158" y="4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586" y="2077"/>
              <a:ext cx="207" cy="203"/>
            </a:xfrm>
            <a:custGeom>
              <a:avLst/>
              <a:gdLst>
                <a:gd name="T0" fmla="*/ 0 w 414"/>
                <a:gd name="T1" fmla="*/ 275 h 406"/>
                <a:gd name="T2" fmla="*/ 32 w 414"/>
                <a:gd name="T3" fmla="*/ 382 h 406"/>
                <a:gd name="T4" fmla="*/ 222 w 414"/>
                <a:gd name="T5" fmla="*/ 406 h 406"/>
                <a:gd name="T6" fmla="*/ 154 w 414"/>
                <a:gd name="T7" fmla="*/ 321 h 406"/>
                <a:gd name="T8" fmla="*/ 283 w 414"/>
                <a:gd name="T9" fmla="*/ 311 h 406"/>
                <a:gd name="T10" fmla="*/ 268 w 414"/>
                <a:gd name="T11" fmla="*/ 214 h 406"/>
                <a:gd name="T12" fmla="*/ 414 w 414"/>
                <a:gd name="T13" fmla="*/ 161 h 406"/>
                <a:gd name="T14" fmla="*/ 414 w 414"/>
                <a:gd name="T15" fmla="*/ 45 h 406"/>
                <a:gd name="T16" fmla="*/ 313 w 414"/>
                <a:gd name="T17" fmla="*/ 15 h 406"/>
                <a:gd name="T18" fmla="*/ 323 w 414"/>
                <a:gd name="T19" fmla="*/ 60 h 406"/>
                <a:gd name="T20" fmla="*/ 184 w 414"/>
                <a:gd name="T21" fmla="*/ 0 h 406"/>
                <a:gd name="T22" fmla="*/ 252 w 414"/>
                <a:gd name="T23" fmla="*/ 108 h 406"/>
                <a:gd name="T24" fmla="*/ 136 w 414"/>
                <a:gd name="T25" fmla="*/ 93 h 406"/>
                <a:gd name="T26" fmla="*/ 154 w 414"/>
                <a:gd name="T27" fmla="*/ 199 h 406"/>
                <a:gd name="T28" fmla="*/ 0 w 414"/>
                <a:gd name="T29" fmla="*/ 116 h 406"/>
                <a:gd name="T30" fmla="*/ 91 w 414"/>
                <a:gd name="T31" fmla="*/ 283 h 406"/>
                <a:gd name="T32" fmla="*/ 0 w 414"/>
                <a:gd name="T33" fmla="*/ 275 h 406"/>
                <a:gd name="T34" fmla="*/ 0 w 414"/>
                <a:gd name="T35" fmla="*/ 275 h 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4"/>
                <a:gd name="T55" fmla="*/ 0 h 406"/>
                <a:gd name="T56" fmla="*/ 414 w 414"/>
                <a:gd name="T57" fmla="*/ 406 h 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4" h="406">
                  <a:moveTo>
                    <a:pt x="0" y="275"/>
                  </a:moveTo>
                  <a:lnTo>
                    <a:pt x="32" y="382"/>
                  </a:lnTo>
                  <a:lnTo>
                    <a:pt x="222" y="406"/>
                  </a:lnTo>
                  <a:lnTo>
                    <a:pt x="154" y="321"/>
                  </a:lnTo>
                  <a:lnTo>
                    <a:pt x="283" y="311"/>
                  </a:lnTo>
                  <a:lnTo>
                    <a:pt x="268" y="214"/>
                  </a:lnTo>
                  <a:lnTo>
                    <a:pt x="414" y="161"/>
                  </a:lnTo>
                  <a:lnTo>
                    <a:pt x="414" y="45"/>
                  </a:lnTo>
                  <a:lnTo>
                    <a:pt x="313" y="15"/>
                  </a:lnTo>
                  <a:lnTo>
                    <a:pt x="323" y="60"/>
                  </a:lnTo>
                  <a:lnTo>
                    <a:pt x="184" y="0"/>
                  </a:lnTo>
                  <a:lnTo>
                    <a:pt x="252" y="108"/>
                  </a:lnTo>
                  <a:lnTo>
                    <a:pt x="136" y="93"/>
                  </a:lnTo>
                  <a:lnTo>
                    <a:pt x="154" y="199"/>
                  </a:lnTo>
                  <a:lnTo>
                    <a:pt x="0" y="116"/>
                  </a:lnTo>
                  <a:lnTo>
                    <a:pt x="91" y="283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748" y="2351"/>
              <a:ext cx="64" cy="74"/>
            </a:xfrm>
            <a:custGeom>
              <a:avLst/>
              <a:gdLst>
                <a:gd name="T0" fmla="*/ 0 w 127"/>
                <a:gd name="T1" fmla="*/ 0 h 146"/>
                <a:gd name="T2" fmla="*/ 61 w 127"/>
                <a:gd name="T3" fmla="*/ 146 h 146"/>
                <a:gd name="T4" fmla="*/ 127 w 127"/>
                <a:gd name="T5" fmla="*/ 131 h 146"/>
                <a:gd name="T6" fmla="*/ 83 w 127"/>
                <a:gd name="T7" fmla="*/ 47 h 146"/>
                <a:gd name="T8" fmla="*/ 99 w 127"/>
                <a:gd name="T9" fmla="*/ 15 h 146"/>
                <a:gd name="T10" fmla="*/ 0 w 127"/>
                <a:gd name="T11" fmla="*/ 0 h 146"/>
                <a:gd name="T12" fmla="*/ 0 w 127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146"/>
                <a:gd name="T23" fmla="*/ 127 w 127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146">
                  <a:moveTo>
                    <a:pt x="0" y="0"/>
                  </a:moveTo>
                  <a:lnTo>
                    <a:pt x="61" y="146"/>
                  </a:lnTo>
                  <a:lnTo>
                    <a:pt x="127" y="131"/>
                  </a:lnTo>
                  <a:lnTo>
                    <a:pt x="83" y="47"/>
                  </a:lnTo>
                  <a:lnTo>
                    <a:pt x="9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235" y="2302"/>
              <a:ext cx="576" cy="1089"/>
            </a:xfrm>
            <a:custGeom>
              <a:avLst/>
              <a:gdLst>
                <a:gd name="T0" fmla="*/ 812 w 1152"/>
                <a:gd name="T1" fmla="*/ 0 h 2178"/>
                <a:gd name="T2" fmla="*/ 911 w 1152"/>
                <a:gd name="T3" fmla="*/ 0 h 2178"/>
                <a:gd name="T4" fmla="*/ 956 w 1152"/>
                <a:gd name="T5" fmla="*/ 146 h 2178"/>
                <a:gd name="T6" fmla="*/ 1152 w 1152"/>
                <a:gd name="T7" fmla="*/ 382 h 2178"/>
                <a:gd name="T8" fmla="*/ 1148 w 1152"/>
                <a:gd name="T9" fmla="*/ 587 h 2178"/>
                <a:gd name="T10" fmla="*/ 1148 w 1152"/>
                <a:gd name="T11" fmla="*/ 703 h 2178"/>
                <a:gd name="T12" fmla="*/ 1141 w 1152"/>
                <a:gd name="T13" fmla="*/ 779 h 2178"/>
                <a:gd name="T14" fmla="*/ 1141 w 1152"/>
                <a:gd name="T15" fmla="*/ 918 h 2178"/>
                <a:gd name="T16" fmla="*/ 1088 w 1152"/>
                <a:gd name="T17" fmla="*/ 1192 h 2178"/>
                <a:gd name="T18" fmla="*/ 926 w 1152"/>
                <a:gd name="T19" fmla="*/ 1690 h 2178"/>
                <a:gd name="T20" fmla="*/ 840 w 1152"/>
                <a:gd name="T21" fmla="*/ 1964 h 2178"/>
                <a:gd name="T22" fmla="*/ 812 w 1152"/>
                <a:gd name="T23" fmla="*/ 2178 h 2178"/>
                <a:gd name="T24" fmla="*/ 635 w 1152"/>
                <a:gd name="T25" fmla="*/ 1802 h 2178"/>
                <a:gd name="T26" fmla="*/ 282 w 1152"/>
                <a:gd name="T27" fmla="*/ 1268 h 2178"/>
                <a:gd name="T28" fmla="*/ 268 w 1152"/>
                <a:gd name="T29" fmla="*/ 850 h 2178"/>
                <a:gd name="T30" fmla="*/ 168 w 1152"/>
                <a:gd name="T31" fmla="*/ 681 h 2178"/>
                <a:gd name="T32" fmla="*/ 56 w 1152"/>
                <a:gd name="T33" fmla="*/ 536 h 2178"/>
                <a:gd name="T34" fmla="*/ 0 w 1152"/>
                <a:gd name="T35" fmla="*/ 369 h 2178"/>
                <a:gd name="T36" fmla="*/ 46 w 1152"/>
                <a:gd name="T37" fmla="*/ 261 h 2178"/>
                <a:gd name="T38" fmla="*/ 208 w 1152"/>
                <a:gd name="T39" fmla="*/ 223 h 2178"/>
                <a:gd name="T40" fmla="*/ 289 w 1152"/>
                <a:gd name="T41" fmla="*/ 245 h 2178"/>
                <a:gd name="T42" fmla="*/ 390 w 1152"/>
                <a:gd name="T43" fmla="*/ 200 h 2178"/>
                <a:gd name="T44" fmla="*/ 415 w 1152"/>
                <a:gd name="T45" fmla="*/ 78 h 2178"/>
                <a:gd name="T46" fmla="*/ 804 w 1152"/>
                <a:gd name="T47" fmla="*/ 38 h 2178"/>
                <a:gd name="T48" fmla="*/ 812 w 1152"/>
                <a:gd name="T49" fmla="*/ 0 h 2178"/>
                <a:gd name="T50" fmla="*/ 812 w 1152"/>
                <a:gd name="T51" fmla="*/ 0 h 2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2"/>
                <a:gd name="T79" fmla="*/ 0 h 2178"/>
                <a:gd name="T80" fmla="*/ 1152 w 1152"/>
                <a:gd name="T81" fmla="*/ 2178 h 21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2" h="2178">
                  <a:moveTo>
                    <a:pt x="812" y="0"/>
                  </a:moveTo>
                  <a:lnTo>
                    <a:pt x="911" y="0"/>
                  </a:lnTo>
                  <a:lnTo>
                    <a:pt x="956" y="146"/>
                  </a:lnTo>
                  <a:lnTo>
                    <a:pt x="1152" y="382"/>
                  </a:lnTo>
                  <a:lnTo>
                    <a:pt x="1148" y="587"/>
                  </a:lnTo>
                  <a:lnTo>
                    <a:pt x="1148" y="703"/>
                  </a:lnTo>
                  <a:lnTo>
                    <a:pt x="1141" y="779"/>
                  </a:lnTo>
                  <a:lnTo>
                    <a:pt x="1141" y="918"/>
                  </a:lnTo>
                  <a:lnTo>
                    <a:pt x="1088" y="1192"/>
                  </a:lnTo>
                  <a:lnTo>
                    <a:pt x="926" y="1690"/>
                  </a:lnTo>
                  <a:lnTo>
                    <a:pt x="840" y="1964"/>
                  </a:lnTo>
                  <a:lnTo>
                    <a:pt x="812" y="2178"/>
                  </a:lnTo>
                  <a:lnTo>
                    <a:pt x="635" y="1802"/>
                  </a:lnTo>
                  <a:lnTo>
                    <a:pt x="282" y="1268"/>
                  </a:lnTo>
                  <a:lnTo>
                    <a:pt x="268" y="850"/>
                  </a:lnTo>
                  <a:lnTo>
                    <a:pt x="168" y="681"/>
                  </a:lnTo>
                  <a:lnTo>
                    <a:pt x="56" y="536"/>
                  </a:lnTo>
                  <a:lnTo>
                    <a:pt x="0" y="369"/>
                  </a:lnTo>
                  <a:lnTo>
                    <a:pt x="46" y="261"/>
                  </a:lnTo>
                  <a:lnTo>
                    <a:pt x="208" y="223"/>
                  </a:lnTo>
                  <a:lnTo>
                    <a:pt x="289" y="245"/>
                  </a:lnTo>
                  <a:lnTo>
                    <a:pt x="390" y="200"/>
                  </a:lnTo>
                  <a:lnTo>
                    <a:pt x="415" y="78"/>
                  </a:lnTo>
                  <a:lnTo>
                    <a:pt x="804" y="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315" y="2517"/>
              <a:ext cx="142" cy="68"/>
            </a:xfrm>
            <a:custGeom>
              <a:avLst/>
              <a:gdLst>
                <a:gd name="T0" fmla="*/ 30 w 283"/>
                <a:gd name="T1" fmla="*/ 137 h 137"/>
                <a:gd name="T2" fmla="*/ 6 w 283"/>
                <a:gd name="T3" fmla="*/ 106 h 137"/>
                <a:gd name="T4" fmla="*/ 0 w 283"/>
                <a:gd name="T5" fmla="*/ 76 h 137"/>
                <a:gd name="T6" fmla="*/ 46 w 283"/>
                <a:gd name="T7" fmla="*/ 15 h 137"/>
                <a:gd name="T8" fmla="*/ 152 w 283"/>
                <a:gd name="T9" fmla="*/ 0 h 137"/>
                <a:gd name="T10" fmla="*/ 228 w 283"/>
                <a:gd name="T11" fmla="*/ 15 h 137"/>
                <a:gd name="T12" fmla="*/ 283 w 283"/>
                <a:gd name="T13" fmla="*/ 61 h 137"/>
                <a:gd name="T14" fmla="*/ 238 w 283"/>
                <a:gd name="T15" fmla="*/ 81 h 137"/>
                <a:gd name="T16" fmla="*/ 46 w 283"/>
                <a:gd name="T17" fmla="*/ 114 h 137"/>
                <a:gd name="T18" fmla="*/ 30 w 283"/>
                <a:gd name="T19" fmla="*/ 137 h 137"/>
                <a:gd name="T20" fmla="*/ 30 w 283"/>
                <a:gd name="T21" fmla="*/ 137 h 1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137"/>
                <a:gd name="T35" fmla="*/ 283 w 283"/>
                <a:gd name="T36" fmla="*/ 137 h 1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137">
                  <a:moveTo>
                    <a:pt x="30" y="137"/>
                  </a:moveTo>
                  <a:lnTo>
                    <a:pt x="6" y="106"/>
                  </a:lnTo>
                  <a:lnTo>
                    <a:pt x="0" y="76"/>
                  </a:lnTo>
                  <a:lnTo>
                    <a:pt x="46" y="15"/>
                  </a:lnTo>
                  <a:lnTo>
                    <a:pt x="152" y="0"/>
                  </a:lnTo>
                  <a:lnTo>
                    <a:pt x="228" y="15"/>
                  </a:lnTo>
                  <a:lnTo>
                    <a:pt x="283" y="61"/>
                  </a:lnTo>
                  <a:lnTo>
                    <a:pt x="238" y="81"/>
                  </a:lnTo>
                  <a:lnTo>
                    <a:pt x="46" y="114"/>
                  </a:lnTo>
                  <a:lnTo>
                    <a:pt x="30" y="137"/>
                  </a:lnTo>
                  <a:close/>
                </a:path>
              </a:pathLst>
            </a:custGeom>
            <a:solidFill>
              <a:srgbClr val="ECC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548" y="2413"/>
              <a:ext cx="150" cy="84"/>
            </a:xfrm>
            <a:custGeom>
              <a:avLst/>
              <a:gdLst>
                <a:gd name="T0" fmla="*/ 0 w 298"/>
                <a:gd name="T1" fmla="*/ 152 h 167"/>
                <a:gd name="T2" fmla="*/ 30 w 298"/>
                <a:gd name="T3" fmla="*/ 53 h 167"/>
                <a:gd name="T4" fmla="*/ 100 w 298"/>
                <a:gd name="T5" fmla="*/ 0 h 167"/>
                <a:gd name="T6" fmla="*/ 230 w 298"/>
                <a:gd name="T7" fmla="*/ 0 h 167"/>
                <a:gd name="T8" fmla="*/ 298 w 298"/>
                <a:gd name="T9" fmla="*/ 76 h 167"/>
                <a:gd name="T10" fmla="*/ 237 w 298"/>
                <a:gd name="T11" fmla="*/ 60 h 167"/>
                <a:gd name="T12" fmla="*/ 197 w 298"/>
                <a:gd name="T13" fmla="*/ 121 h 167"/>
                <a:gd name="T14" fmla="*/ 24 w 298"/>
                <a:gd name="T15" fmla="*/ 167 h 167"/>
                <a:gd name="T16" fmla="*/ 0 w 298"/>
                <a:gd name="T17" fmla="*/ 152 h 167"/>
                <a:gd name="T18" fmla="*/ 0 w 298"/>
                <a:gd name="T19" fmla="*/ 15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"/>
                <a:gd name="T31" fmla="*/ 0 h 167"/>
                <a:gd name="T32" fmla="*/ 298 w 298"/>
                <a:gd name="T33" fmla="*/ 167 h 1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" h="167">
                  <a:moveTo>
                    <a:pt x="0" y="152"/>
                  </a:moveTo>
                  <a:lnTo>
                    <a:pt x="30" y="53"/>
                  </a:lnTo>
                  <a:lnTo>
                    <a:pt x="100" y="0"/>
                  </a:lnTo>
                  <a:lnTo>
                    <a:pt x="230" y="0"/>
                  </a:lnTo>
                  <a:lnTo>
                    <a:pt x="298" y="76"/>
                  </a:lnTo>
                  <a:lnTo>
                    <a:pt x="237" y="60"/>
                  </a:lnTo>
                  <a:lnTo>
                    <a:pt x="197" y="121"/>
                  </a:lnTo>
                  <a:lnTo>
                    <a:pt x="24" y="167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CC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533" y="2754"/>
              <a:ext cx="138" cy="72"/>
            </a:xfrm>
            <a:custGeom>
              <a:avLst/>
              <a:gdLst>
                <a:gd name="T0" fmla="*/ 0 w 276"/>
                <a:gd name="T1" fmla="*/ 99 h 144"/>
                <a:gd name="T2" fmla="*/ 46 w 276"/>
                <a:gd name="T3" fmla="*/ 122 h 144"/>
                <a:gd name="T4" fmla="*/ 126 w 276"/>
                <a:gd name="T5" fmla="*/ 144 h 144"/>
                <a:gd name="T6" fmla="*/ 228 w 276"/>
                <a:gd name="T7" fmla="*/ 110 h 144"/>
                <a:gd name="T8" fmla="*/ 276 w 276"/>
                <a:gd name="T9" fmla="*/ 30 h 144"/>
                <a:gd name="T10" fmla="*/ 276 w 276"/>
                <a:gd name="T11" fmla="*/ 0 h 144"/>
                <a:gd name="T12" fmla="*/ 228 w 276"/>
                <a:gd name="T13" fmla="*/ 46 h 144"/>
                <a:gd name="T14" fmla="*/ 147 w 276"/>
                <a:gd name="T15" fmla="*/ 76 h 144"/>
                <a:gd name="T16" fmla="*/ 86 w 276"/>
                <a:gd name="T17" fmla="*/ 91 h 144"/>
                <a:gd name="T18" fmla="*/ 23 w 276"/>
                <a:gd name="T19" fmla="*/ 84 h 144"/>
                <a:gd name="T20" fmla="*/ 0 w 276"/>
                <a:gd name="T21" fmla="*/ 99 h 144"/>
                <a:gd name="T22" fmla="*/ 0 w 276"/>
                <a:gd name="T23" fmla="*/ 99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6"/>
                <a:gd name="T37" fmla="*/ 0 h 144"/>
                <a:gd name="T38" fmla="*/ 276 w 276"/>
                <a:gd name="T39" fmla="*/ 144 h 1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6" h="144">
                  <a:moveTo>
                    <a:pt x="0" y="99"/>
                  </a:moveTo>
                  <a:lnTo>
                    <a:pt x="46" y="122"/>
                  </a:lnTo>
                  <a:lnTo>
                    <a:pt x="126" y="144"/>
                  </a:lnTo>
                  <a:lnTo>
                    <a:pt x="228" y="110"/>
                  </a:lnTo>
                  <a:lnTo>
                    <a:pt x="276" y="30"/>
                  </a:lnTo>
                  <a:lnTo>
                    <a:pt x="276" y="0"/>
                  </a:lnTo>
                  <a:lnTo>
                    <a:pt x="228" y="46"/>
                  </a:lnTo>
                  <a:lnTo>
                    <a:pt x="147" y="76"/>
                  </a:lnTo>
                  <a:lnTo>
                    <a:pt x="86" y="91"/>
                  </a:lnTo>
                  <a:lnTo>
                    <a:pt x="23" y="8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575" y="2795"/>
              <a:ext cx="73" cy="23"/>
            </a:xfrm>
            <a:custGeom>
              <a:avLst/>
              <a:gdLst>
                <a:gd name="T0" fmla="*/ 0 w 146"/>
                <a:gd name="T1" fmla="*/ 30 h 45"/>
                <a:gd name="T2" fmla="*/ 53 w 146"/>
                <a:gd name="T3" fmla="*/ 45 h 45"/>
                <a:gd name="T4" fmla="*/ 114 w 146"/>
                <a:gd name="T5" fmla="*/ 22 h 45"/>
                <a:gd name="T6" fmla="*/ 146 w 146"/>
                <a:gd name="T7" fmla="*/ 0 h 45"/>
                <a:gd name="T8" fmla="*/ 53 w 146"/>
                <a:gd name="T9" fmla="*/ 22 h 45"/>
                <a:gd name="T10" fmla="*/ 0 w 146"/>
                <a:gd name="T11" fmla="*/ 30 h 45"/>
                <a:gd name="T12" fmla="*/ 0 w 146"/>
                <a:gd name="T13" fmla="*/ 3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"/>
                <a:gd name="T22" fmla="*/ 0 h 45"/>
                <a:gd name="T23" fmla="*/ 146 w 146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" h="45">
                  <a:moveTo>
                    <a:pt x="0" y="30"/>
                  </a:moveTo>
                  <a:lnTo>
                    <a:pt x="53" y="45"/>
                  </a:lnTo>
                  <a:lnTo>
                    <a:pt x="114" y="22"/>
                  </a:lnTo>
                  <a:lnTo>
                    <a:pt x="146" y="0"/>
                  </a:lnTo>
                  <a:lnTo>
                    <a:pt x="53" y="2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9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341" y="2535"/>
              <a:ext cx="96" cy="43"/>
            </a:xfrm>
            <a:custGeom>
              <a:avLst/>
              <a:gdLst>
                <a:gd name="T0" fmla="*/ 10 w 192"/>
                <a:gd name="T1" fmla="*/ 85 h 85"/>
                <a:gd name="T2" fmla="*/ 109 w 192"/>
                <a:gd name="T3" fmla="*/ 85 h 85"/>
                <a:gd name="T4" fmla="*/ 162 w 192"/>
                <a:gd name="T5" fmla="*/ 70 h 85"/>
                <a:gd name="T6" fmla="*/ 192 w 192"/>
                <a:gd name="T7" fmla="*/ 45 h 85"/>
                <a:gd name="T8" fmla="*/ 177 w 192"/>
                <a:gd name="T9" fmla="*/ 15 h 85"/>
                <a:gd name="T10" fmla="*/ 101 w 192"/>
                <a:gd name="T11" fmla="*/ 0 h 85"/>
                <a:gd name="T12" fmla="*/ 46 w 192"/>
                <a:gd name="T13" fmla="*/ 9 h 85"/>
                <a:gd name="T14" fmla="*/ 0 w 192"/>
                <a:gd name="T15" fmla="*/ 53 h 85"/>
                <a:gd name="T16" fmla="*/ 10 w 192"/>
                <a:gd name="T17" fmla="*/ 85 h 85"/>
                <a:gd name="T18" fmla="*/ 10 w 192"/>
                <a:gd name="T19" fmla="*/ 85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85"/>
                <a:gd name="T32" fmla="*/ 192 w 192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85">
                  <a:moveTo>
                    <a:pt x="10" y="85"/>
                  </a:moveTo>
                  <a:lnTo>
                    <a:pt x="109" y="85"/>
                  </a:lnTo>
                  <a:lnTo>
                    <a:pt x="162" y="70"/>
                  </a:lnTo>
                  <a:lnTo>
                    <a:pt x="192" y="45"/>
                  </a:lnTo>
                  <a:lnTo>
                    <a:pt x="177" y="15"/>
                  </a:lnTo>
                  <a:lnTo>
                    <a:pt x="101" y="0"/>
                  </a:lnTo>
                  <a:lnTo>
                    <a:pt x="46" y="9"/>
                  </a:lnTo>
                  <a:lnTo>
                    <a:pt x="0" y="53"/>
                  </a:lnTo>
                  <a:lnTo>
                    <a:pt x="1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572" y="2425"/>
              <a:ext cx="99" cy="75"/>
            </a:xfrm>
            <a:custGeom>
              <a:avLst/>
              <a:gdLst>
                <a:gd name="T0" fmla="*/ 0 w 198"/>
                <a:gd name="T1" fmla="*/ 150 h 150"/>
                <a:gd name="T2" fmla="*/ 38 w 198"/>
                <a:gd name="T3" fmla="*/ 31 h 150"/>
                <a:gd name="T4" fmla="*/ 129 w 198"/>
                <a:gd name="T5" fmla="*/ 0 h 150"/>
                <a:gd name="T6" fmla="*/ 198 w 198"/>
                <a:gd name="T7" fmla="*/ 38 h 150"/>
                <a:gd name="T8" fmla="*/ 165 w 198"/>
                <a:gd name="T9" fmla="*/ 92 h 150"/>
                <a:gd name="T10" fmla="*/ 99 w 198"/>
                <a:gd name="T11" fmla="*/ 145 h 150"/>
                <a:gd name="T12" fmla="*/ 38 w 198"/>
                <a:gd name="T13" fmla="*/ 150 h 150"/>
                <a:gd name="T14" fmla="*/ 0 w 198"/>
                <a:gd name="T15" fmla="*/ 150 h 150"/>
                <a:gd name="T16" fmla="*/ 0 w 198"/>
                <a:gd name="T17" fmla="*/ 150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8"/>
                <a:gd name="T28" fmla="*/ 0 h 150"/>
                <a:gd name="T29" fmla="*/ 198 w 198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8" h="150">
                  <a:moveTo>
                    <a:pt x="0" y="150"/>
                  </a:moveTo>
                  <a:lnTo>
                    <a:pt x="38" y="31"/>
                  </a:lnTo>
                  <a:lnTo>
                    <a:pt x="129" y="0"/>
                  </a:lnTo>
                  <a:lnTo>
                    <a:pt x="198" y="38"/>
                  </a:lnTo>
                  <a:lnTo>
                    <a:pt x="165" y="92"/>
                  </a:lnTo>
                  <a:lnTo>
                    <a:pt x="99" y="145"/>
                  </a:lnTo>
                  <a:lnTo>
                    <a:pt x="38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379" y="2540"/>
              <a:ext cx="25" cy="22"/>
            </a:xfrm>
            <a:custGeom>
              <a:avLst/>
              <a:gdLst>
                <a:gd name="T0" fmla="*/ 0 w 50"/>
                <a:gd name="T1" fmla="*/ 6 h 44"/>
                <a:gd name="T2" fmla="*/ 0 w 50"/>
                <a:gd name="T3" fmla="*/ 36 h 44"/>
                <a:gd name="T4" fmla="*/ 25 w 50"/>
                <a:gd name="T5" fmla="*/ 44 h 44"/>
                <a:gd name="T6" fmla="*/ 40 w 50"/>
                <a:gd name="T7" fmla="*/ 36 h 44"/>
                <a:gd name="T8" fmla="*/ 50 w 50"/>
                <a:gd name="T9" fmla="*/ 0 h 44"/>
                <a:gd name="T10" fmla="*/ 0 w 50"/>
                <a:gd name="T11" fmla="*/ 6 h 44"/>
                <a:gd name="T12" fmla="*/ 0 w 50"/>
                <a:gd name="T13" fmla="*/ 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44"/>
                <a:gd name="T23" fmla="*/ 50 w 50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44">
                  <a:moveTo>
                    <a:pt x="0" y="6"/>
                  </a:moveTo>
                  <a:lnTo>
                    <a:pt x="0" y="36"/>
                  </a:lnTo>
                  <a:lnTo>
                    <a:pt x="25" y="44"/>
                  </a:lnTo>
                  <a:lnTo>
                    <a:pt x="40" y="36"/>
                  </a:lnTo>
                  <a:lnTo>
                    <a:pt x="5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614" y="2455"/>
              <a:ext cx="18" cy="19"/>
            </a:xfrm>
            <a:custGeom>
              <a:avLst/>
              <a:gdLst>
                <a:gd name="T0" fmla="*/ 0 w 36"/>
                <a:gd name="T1" fmla="*/ 15 h 38"/>
                <a:gd name="T2" fmla="*/ 5 w 36"/>
                <a:gd name="T3" fmla="*/ 38 h 38"/>
                <a:gd name="T4" fmla="*/ 21 w 36"/>
                <a:gd name="T5" fmla="*/ 38 h 38"/>
                <a:gd name="T6" fmla="*/ 36 w 36"/>
                <a:gd name="T7" fmla="*/ 31 h 38"/>
                <a:gd name="T8" fmla="*/ 21 w 36"/>
                <a:gd name="T9" fmla="*/ 0 h 38"/>
                <a:gd name="T10" fmla="*/ 0 w 36"/>
                <a:gd name="T11" fmla="*/ 15 h 38"/>
                <a:gd name="T12" fmla="*/ 0 w 36"/>
                <a:gd name="T13" fmla="*/ 15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8"/>
                <a:gd name="T23" fmla="*/ 36 w 3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8">
                  <a:moveTo>
                    <a:pt x="0" y="15"/>
                  </a:moveTo>
                  <a:lnTo>
                    <a:pt x="5" y="38"/>
                  </a:lnTo>
                  <a:lnTo>
                    <a:pt x="21" y="38"/>
                  </a:lnTo>
                  <a:lnTo>
                    <a:pt x="36" y="31"/>
                  </a:lnTo>
                  <a:lnTo>
                    <a:pt x="2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987" y="3424"/>
              <a:ext cx="199" cy="445"/>
            </a:xfrm>
            <a:custGeom>
              <a:avLst/>
              <a:gdLst>
                <a:gd name="T0" fmla="*/ 0 w 397"/>
                <a:gd name="T1" fmla="*/ 869 h 890"/>
                <a:gd name="T2" fmla="*/ 292 w 397"/>
                <a:gd name="T3" fmla="*/ 0 h 890"/>
                <a:gd name="T4" fmla="*/ 376 w 397"/>
                <a:gd name="T5" fmla="*/ 0 h 890"/>
                <a:gd name="T6" fmla="*/ 397 w 397"/>
                <a:gd name="T7" fmla="*/ 57 h 890"/>
                <a:gd name="T8" fmla="*/ 118 w 397"/>
                <a:gd name="T9" fmla="*/ 890 h 890"/>
                <a:gd name="T10" fmla="*/ 0 w 397"/>
                <a:gd name="T11" fmla="*/ 869 h 890"/>
                <a:gd name="T12" fmla="*/ 0 w 397"/>
                <a:gd name="T13" fmla="*/ 869 h 8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7"/>
                <a:gd name="T22" fmla="*/ 0 h 890"/>
                <a:gd name="T23" fmla="*/ 397 w 397"/>
                <a:gd name="T24" fmla="*/ 890 h 8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7" h="890">
                  <a:moveTo>
                    <a:pt x="0" y="869"/>
                  </a:moveTo>
                  <a:lnTo>
                    <a:pt x="292" y="0"/>
                  </a:lnTo>
                  <a:lnTo>
                    <a:pt x="376" y="0"/>
                  </a:lnTo>
                  <a:lnTo>
                    <a:pt x="397" y="57"/>
                  </a:lnTo>
                  <a:lnTo>
                    <a:pt x="118" y="890"/>
                  </a:lnTo>
                  <a:lnTo>
                    <a:pt x="0" y="86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857" y="3671"/>
              <a:ext cx="448" cy="316"/>
            </a:xfrm>
            <a:custGeom>
              <a:avLst/>
              <a:gdLst>
                <a:gd name="T0" fmla="*/ 225 w 895"/>
                <a:gd name="T1" fmla="*/ 620 h 633"/>
                <a:gd name="T2" fmla="*/ 283 w 895"/>
                <a:gd name="T3" fmla="*/ 540 h 633"/>
                <a:gd name="T4" fmla="*/ 329 w 895"/>
                <a:gd name="T5" fmla="*/ 599 h 633"/>
                <a:gd name="T6" fmla="*/ 494 w 895"/>
                <a:gd name="T7" fmla="*/ 633 h 633"/>
                <a:gd name="T8" fmla="*/ 576 w 895"/>
                <a:gd name="T9" fmla="*/ 610 h 633"/>
                <a:gd name="T10" fmla="*/ 626 w 895"/>
                <a:gd name="T11" fmla="*/ 633 h 633"/>
                <a:gd name="T12" fmla="*/ 719 w 895"/>
                <a:gd name="T13" fmla="*/ 599 h 633"/>
                <a:gd name="T14" fmla="*/ 859 w 895"/>
                <a:gd name="T15" fmla="*/ 457 h 633"/>
                <a:gd name="T16" fmla="*/ 895 w 895"/>
                <a:gd name="T17" fmla="*/ 316 h 633"/>
                <a:gd name="T18" fmla="*/ 835 w 895"/>
                <a:gd name="T19" fmla="*/ 116 h 633"/>
                <a:gd name="T20" fmla="*/ 601 w 895"/>
                <a:gd name="T21" fmla="*/ 0 h 633"/>
                <a:gd name="T22" fmla="*/ 472 w 895"/>
                <a:gd name="T23" fmla="*/ 48 h 633"/>
                <a:gd name="T24" fmla="*/ 413 w 895"/>
                <a:gd name="T25" fmla="*/ 246 h 633"/>
                <a:gd name="T26" fmla="*/ 283 w 895"/>
                <a:gd name="T27" fmla="*/ 342 h 633"/>
                <a:gd name="T28" fmla="*/ 367 w 895"/>
                <a:gd name="T29" fmla="*/ 82 h 633"/>
                <a:gd name="T30" fmla="*/ 95 w 895"/>
                <a:gd name="T31" fmla="*/ 175 h 633"/>
                <a:gd name="T32" fmla="*/ 0 w 895"/>
                <a:gd name="T33" fmla="*/ 304 h 633"/>
                <a:gd name="T34" fmla="*/ 50 w 895"/>
                <a:gd name="T35" fmla="*/ 411 h 633"/>
                <a:gd name="T36" fmla="*/ 202 w 895"/>
                <a:gd name="T37" fmla="*/ 495 h 633"/>
                <a:gd name="T38" fmla="*/ 236 w 895"/>
                <a:gd name="T39" fmla="*/ 527 h 633"/>
                <a:gd name="T40" fmla="*/ 225 w 895"/>
                <a:gd name="T41" fmla="*/ 620 h 633"/>
                <a:gd name="T42" fmla="*/ 225 w 895"/>
                <a:gd name="T43" fmla="*/ 620 h 6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95"/>
                <a:gd name="T67" fmla="*/ 0 h 633"/>
                <a:gd name="T68" fmla="*/ 895 w 895"/>
                <a:gd name="T69" fmla="*/ 633 h 6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95" h="633">
                  <a:moveTo>
                    <a:pt x="225" y="620"/>
                  </a:moveTo>
                  <a:lnTo>
                    <a:pt x="283" y="540"/>
                  </a:lnTo>
                  <a:lnTo>
                    <a:pt x="329" y="599"/>
                  </a:lnTo>
                  <a:lnTo>
                    <a:pt x="494" y="633"/>
                  </a:lnTo>
                  <a:lnTo>
                    <a:pt x="576" y="610"/>
                  </a:lnTo>
                  <a:lnTo>
                    <a:pt x="626" y="633"/>
                  </a:lnTo>
                  <a:lnTo>
                    <a:pt x="719" y="599"/>
                  </a:lnTo>
                  <a:lnTo>
                    <a:pt x="859" y="457"/>
                  </a:lnTo>
                  <a:lnTo>
                    <a:pt x="895" y="316"/>
                  </a:lnTo>
                  <a:lnTo>
                    <a:pt x="835" y="116"/>
                  </a:lnTo>
                  <a:lnTo>
                    <a:pt x="601" y="0"/>
                  </a:lnTo>
                  <a:lnTo>
                    <a:pt x="472" y="48"/>
                  </a:lnTo>
                  <a:lnTo>
                    <a:pt x="413" y="246"/>
                  </a:lnTo>
                  <a:lnTo>
                    <a:pt x="283" y="342"/>
                  </a:lnTo>
                  <a:lnTo>
                    <a:pt x="367" y="82"/>
                  </a:lnTo>
                  <a:lnTo>
                    <a:pt x="95" y="175"/>
                  </a:lnTo>
                  <a:lnTo>
                    <a:pt x="0" y="304"/>
                  </a:lnTo>
                  <a:lnTo>
                    <a:pt x="50" y="411"/>
                  </a:lnTo>
                  <a:lnTo>
                    <a:pt x="202" y="495"/>
                  </a:lnTo>
                  <a:lnTo>
                    <a:pt x="236" y="527"/>
                  </a:lnTo>
                  <a:lnTo>
                    <a:pt x="225" y="62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140" y="3741"/>
              <a:ext cx="653" cy="246"/>
            </a:xfrm>
            <a:custGeom>
              <a:avLst/>
              <a:gdLst>
                <a:gd name="T0" fmla="*/ 377 w 1308"/>
                <a:gd name="T1" fmla="*/ 0 h 492"/>
                <a:gd name="T2" fmla="*/ 920 w 1308"/>
                <a:gd name="T3" fmla="*/ 143 h 492"/>
                <a:gd name="T4" fmla="*/ 1224 w 1308"/>
                <a:gd name="T5" fmla="*/ 374 h 492"/>
                <a:gd name="T6" fmla="*/ 1308 w 1308"/>
                <a:gd name="T7" fmla="*/ 492 h 492"/>
                <a:gd name="T8" fmla="*/ 73 w 1308"/>
                <a:gd name="T9" fmla="*/ 492 h 492"/>
                <a:gd name="T10" fmla="*/ 0 w 1308"/>
                <a:gd name="T11" fmla="*/ 188 h 492"/>
                <a:gd name="T12" fmla="*/ 202 w 1308"/>
                <a:gd name="T13" fmla="*/ 21 h 492"/>
                <a:gd name="T14" fmla="*/ 377 w 1308"/>
                <a:gd name="T15" fmla="*/ 0 h 492"/>
                <a:gd name="T16" fmla="*/ 377 w 1308"/>
                <a:gd name="T17" fmla="*/ 0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8"/>
                <a:gd name="T28" fmla="*/ 0 h 492"/>
                <a:gd name="T29" fmla="*/ 1308 w 1308"/>
                <a:gd name="T30" fmla="*/ 492 h 4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8" h="492">
                  <a:moveTo>
                    <a:pt x="377" y="0"/>
                  </a:moveTo>
                  <a:lnTo>
                    <a:pt x="920" y="143"/>
                  </a:lnTo>
                  <a:lnTo>
                    <a:pt x="1224" y="374"/>
                  </a:lnTo>
                  <a:lnTo>
                    <a:pt x="1308" y="492"/>
                  </a:lnTo>
                  <a:lnTo>
                    <a:pt x="73" y="492"/>
                  </a:lnTo>
                  <a:lnTo>
                    <a:pt x="0" y="188"/>
                  </a:lnTo>
                  <a:lnTo>
                    <a:pt x="202" y="2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16" y="1995"/>
              <a:ext cx="401" cy="722"/>
            </a:xfrm>
            <a:custGeom>
              <a:avLst/>
              <a:gdLst>
                <a:gd name="T0" fmla="*/ 418 w 802"/>
                <a:gd name="T1" fmla="*/ 312 h 1445"/>
                <a:gd name="T2" fmla="*/ 272 w 802"/>
                <a:gd name="T3" fmla="*/ 530 h 1445"/>
                <a:gd name="T4" fmla="*/ 304 w 802"/>
                <a:gd name="T5" fmla="*/ 589 h 1445"/>
                <a:gd name="T6" fmla="*/ 310 w 802"/>
                <a:gd name="T7" fmla="*/ 677 h 1445"/>
                <a:gd name="T8" fmla="*/ 394 w 802"/>
                <a:gd name="T9" fmla="*/ 736 h 1445"/>
                <a:gd name="T10" fmla="*/ 481 w 802"/>
                <a:gd name="T11" fmla="*/ 783 h 1445"/>
                <a:gd name="T12" fmla="*/ 394 w 802"/>
                <a:gd name="T13" fmla="*/ 882 h 1445"/>
                <a:gd name="T14" fmla="*/ 166 w 802"/>
                <a:gd name="T15" fmla="*/ 954 h 1445"/>
                <a:gd name="T16" fmla="*/ 348 w 802"/>
                <a:gd name="T17" fmla="*/ 753 h 1445"/>
                <a:gd name="T18" fmla="*/ 310 w 802"/>
                <a:gd name="T19" fmla="*/ 726 h 1445"/>
                <a:gd name="T20" fmla="*/ 90 w 802"/>
                <a:gd name="T21" fmla="*/ 760 h 1445"/>
                <a:gd name="T22" fmla="*/ 137 w 802"/>
                <a:gd name="T23" fmla="*/ 637 h 1445"/>
                <a:gd name="T24" fmla="*/ 109 w 802"/>
                <a:gd name="T25" fmla="*/ 506 h 1445"/>
                <a:gd name="T26" fmla="*/ 99 w 802"/>
                <a:gd name="T27" fmla="*/ 377 h 1445"/>
                <a:gd name="T28" fmla="*/ 90 w 802"/>
                <a:gd name="T29" fmla="*/ 361 h 1445"/>
                <a:gd name="T30" fmla="*/ 114 w 802"/>
                <a:gd name="T31" fmla="*/ 1184 h 1445"/>
                <a:gd name="T32" fmla="*/ 363 w 802"/>
                <a:gd name="T33" fmla="*/ 1388 h 1445"/>
                <a:gd name="T34" fmla="*/ 584 w 802"/>
                <a:gd name="T35" fmla="*/ 1445 h 1445"/>
                <a:gd name="T36" fmla="*/ 584 w 802"/>
                <a:gd name="T37" fmla="*/ 1340 h 1445"/>
                <a:gd name="T38" fmla="*/ 639 w 802"/>
                <a:gd name="T39" fmla="*/ 1281 h 1445"/>
                <a:gd name="T40" fmla="*/ 470 w 802"/>
                <a:gd name="T41" fmla="*/ 979 h 1445"/>
                <a:gd name="T42" fmla="*/ 565 w 802"/>
                <a:gd name="T43" fmla="*/ 909 h 1445"/>
                <a:gd name="T44" fmla="*/ 686 w 802"/>
                <a:gd name="T45" fmla="*/ 899 h 1445"/>
                <a:gd name="T46" fmla="*/ 802 w 802"/>
                <a:gd name="T47" fmla="*/ 831 h 1445"/>
                <a:gd name="T48" fmla="*/ 704 w 802"/>
                <a:gd name="T49" fmla="*/ 831 h 1445"/>
                <a:gd name="T50" fmla="*/ 652 w 802"/>
                <a:gd name="T51" fmla="*/ 800 h 1445"/>
                <a:gd name="T52" fmla="*/ 601 w 802"/>
                <a:gd name="T53" fmla="*/ 768 h 1445"/>
                <a:gd name="T54" fmla="*/ 584 w 802"/>
                <a:gd name="T55" fmla="*/ 443 h 1445"/>
                <a:gd name="T56" fmla="*/ 677 w 802"/>
                <a:gd name="T57" fmla="*/ 0 h 1445"/>
                <a:gd name="T58" fmla="*/ 550 w 802"/>
                <a:gd name="T59" fmla="*/ 205 h 1445"/>
                <a:gd name="T60" fmla="*/ 430 w 802"/>
                <a:gd name="T61" fmla="*/ 416 h 1445"/>
                <a:gd name="T62" fmla="*/ 443 w 802"/>
                <a:gd name="T63" fmla="*/ 304 h 1445"/>
                <a:gd name="T64" fmla="*/ 470 w 802"/>
                <a:gd name="T65" fmla="*/ 205 h 14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2"/>
                <a:gd name="T100" fmla="*/ 0 h 1445"/>
                <a:gd name="T101" fmla="*/ 802 w 802"/>
                <a:gd name="T102" fmla="*/ 1445 h 14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2" h="1445">
                  <a:moveTo>
                    <a:pt x="470" y="205"/>
                  </a:moveTo>
                  <a:lnTo>
                    <a:pt x="418" y="312"/>
                  </a:lnTo>
                  <a:lnTo>
                    <a:pt x="285" y="466"/>
                  </a:lnTo>
                  <a:lnTo>
                    <a:pt x="272" y="530"/>
                  </a:lnTo>
                  <a:lnTo>
                    <a:pt x="348" y="498"/>
                  </a:lnTo>
                  <a:lnTo>
                    <a:pt x="304" y="589"/>
                  </a:lnTo>
                  <a:lnTo>
                    <a:pt x="354" y="605"/>
                  </a:lnTo>
                  <a:lnTo>
                    <a:pt x="310" y="677"/>
                  </a:lnTo>
                  <a:lnTo>
                    <a:pt x="398" y="662"/>
                  </a:lnTo>
                  <a:lnTo>
                    <a:pt x="394" y="736"/>
                  </a:lnTo>
                  <a:lnTo>
                    <a:pt x="550" y="525"/>
                  </a:lnTo>
                  <a:lnTo>
                    <a:pt x="481" y="783"/>
                  </a:lnTo>
                  <a:lnTo>
                    <a:pt x="341" y="867"/>
                  </a:lnTo>
                  <a:lnTo>
                    <a:pt x="394" y="882"/>
                  </a:lnTo>
                  <a:lnTo>
                    <a:pt x="253" y="954"/>
                  </a:lnTo>
                  <a:lnTo>
                    <a:pt x="166" y="954"/>
                  </a:lnTo>
                  <a:lnTo>
                    <a:pt x="285" y="857"/>
                  </a:lnTo>
                  <a:lnTo>
                    <a:pt x="348" y="753"/>
                  </a:lnTo>
                  <a:lnTo>
                    <a:pt x="253" y="800"/>
                  </a:lnTo>
                  <a:lnTo>
                    <a:pt x="310" y="726"/>
                  </a:lnTo>
                  <a:lnTo>
                    <a:pt x="183" y="778"/>
                  </a:lnTo>
                  <a:lnTo>
                    <a:pt x="90" y="760"/>
                  </a:lnTo>
                  <a:lnTo>
                    <a:pt x="63" y="703"/>
                  </a:lnTo>
                  <a:lnTo>
                    <a:pt x="137" y="637"/>
                  </a:lnTo>
                  <a:lnTo>
                    <a:pt x="76" y="637"/>
                  </a:lnTo>
                  <a:lnTo>
                    <a:pt x="109" y="506"/>
                  </a:lnTo>
                  <a:lnTo>
                    <a:pt x="76" y="540"/>
                  </a:lnTo>
                  <a:lnTo>
                    <a:pt x="99" y="377"/>
                  </a:lnTo>
                  <a:lnTo>
                    <a:pt x="289" y="19"/>
                  </a:lnTo>
                  <a:lnTo>
                    <a:pt x="90" y="361"/>
                  </a:lnTo>
                  <a:lnTo>
                    <a:pt x="0" y="753"/>
                  </a:lnTo>
                  <a:lnTo>
                    <a:pt x="114" y="1184"/>
                  </a:lnTo>
                  <a:lnTo>
                    <a:pt x="299" y="1281"/>
                  </a:lnTo>
                  <a:lnTo>
                    <a:pt x="363" y="1388"/>
                  </a:lnTo>
                  <a:lnTo>
                    <a:pt x="500" y="1397"/>
                  </a:lnTo>
                  <a:lnTo>
                    <a:pt x="584" y="1445"/>
                  </a:lnTo>
                  <a:lnTo>
                    <a:pt x="540" y="1371"/>
                  </a:lnTo>
                  <a:lnTo>
                    <a:pt x="584" y="1340"/>
                  </a:lnTo>
                  <a:lnTo>
                    <a:pt x="666" y="1331"/>
                  </a:lnTo>
                  <a:lnTo>
                    <a:pt x="639" y="1281"/>
                  </a:lnTo>
                  <a:lnTo>
                    <a:pt x="525" y="1141"/>
                  </a:lnTo>
                  <a:lnTo>
                    <a:pt x="470" y="979"/>
                  </a:lnTo>
                  <a:lnTo>
                    <a:pt x="494" y="914"/>
                  </a:lnTo>
                  <a:lnTo>
                    <a:pt x="565" y="909"/>
                  </a:lnTo>
                  <a:lnTo>
                    <a:pt x="639" y="873"/>
                  </a:lnTo>
                  <a:lnTo>
                    <a:pt x="686" y="899"/>
                  </a:lnTo>
                  <a:lnTo>
                    <a:pt x="726" y="899"/>
                  </a:lnTo>
                  <a:lnTo>
                    <a:pt x="802" y="831"/>
                  </a:lnTo>
                  <a:lnTo>
                    <a:pt x="742" y="800"/>
                  </a:lnTo>
                  <a:lnTo>
                    <a:pt x="704" y="831"/>
                  </a:lnTo>
                  <a:lnTo>
                    <a:pt x="709" y="778"/>
                  </a:lnTo>
                  <a:lnTo>
                    <a:pt x="652" y="800"/>
                  </a:lnTo>
                  <a:lnTo>
                    <a:pt x="660" y="614"/>
                  </a:lnTo>
                  <a:lnTo>
                    <a:pt x="601" y="768"/>
                  </a:lnTo>
                  <a:lnTo>
                    <a:pt x="639" y="384"/>
                  </a:lnTo>
                  <a:lnTo>
                    <a:pt x="584" y="443"/>
                  </a:lnTo>
                  <a:lnTo>
                    <a:pt x="686" y="51"/>
                  </a:lnTo>
                  <a:lnTo>
                    <a:pt x="677" y="0"/>
                  </a:lnTo>
                  <a:lnTo>
                    <a:pt x="614" y="164"/>
                  </a:lnTo>
                  <a:lnTo>
                    <a:pt x="550" y="205"/>
                  </a:lnTo>
                  <a:lnTo>
                    <a:pt x="474" y="377"/>
                  </a:lnTo>
                  <a:lnTo>
                    <a:pt x="430" y="416"/>
                  </a:lnTo>
                  <a:lnTo>
                    <a:pt x="474" y="287"/>
                  </a:lnTo>
                  <a:lnTo>
                    <a:pt x="443" y="304"/>
                  </a:lnTo>
                  <a:lnTo>
                    <a:pt x="47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29"/>
            <p:cNvSpPr>
              <a:spLocks/>
            </p:cNvSpPr>
            <p:nvPr/>
          </p:nvSpPr>
          <p:spPr bwMode="auto">
            <a:xfrm>
              <a:off x="200" y="1840"/>
              <a:ext cx="599" cy="584"/>
            </a:xfrm>
            <a:custGeom>
              <a:avLst/>
              <a:gdLst>
                <a:gd name="T0" fmla="*/ 17 w 1199"/>
                <a:gd name="T1" fmla="*/ 377 h 1167"/>
                <a:gd name="T2" fmla="*/ 17 w 1199"/>
                <a:gd name="T3" fmla="*/ 303 h 1167"/>
                <a:gd name="T4" fmla="*/ 299 w 1199"/>
                <a:gd name="T5" fmla="*/ 35 h 1167"/>
                <a:gd name="T6" fmla="*/ 757 w 1199"/>
                <a:gd name="T7" fmla="*/ 50 h 1167"/>
                <a:gd name="T8" fmla="*/ 747 w 1199"/>
                <a:gd name="T9" fmla="*/ 109 h 1167"/>
                <a:gd name="T10" fmla="*/ 443 w 1199"/>
                <a:gd name="T11" fmla="*/ 124 h 1167"/>
                <a:gd name="T12" fmla="*/ 893 w 1199"/>
                <a:gd name="T13" fmla="*/ 295 h 1167"/>
                <a:gd name="T14" fmla="*/ 1045 w 1199"/>
                <a:gd name="T15" fmla="*/ 303 h 1167"/>
                <a:gd name="T16" fmla="*/ 1148 w 1199"/>
                <a:gd name="T17" fmla="*/ 361 h 1167"/>
                <a:gd name="T18" fmla="*/ 1108 w 1199"/>
                <a:gd name="T19" fmla="*/ 384 h 1167"/>
                <a:gd name="T20" fmla="*/ 899 w 1199"/>
                <a:gd name="T21" fmla="*/ 335 h 1167"/>
                <a:gd name="T22" fmla="*/ 757 w 1199"/>
                <a:gd name="T23" fmla="*/ 310 h 1167"/>
                <a:gd name="T24" fmla="*/ 747 w 1199"/>
                <a:gd name="T25" fmla="*/ 352 h 1167"/>
                <a:gd name="T26" fmla="*/ 690 w 1199"/>
                <a:gd name="T27" fmla="*/ 369 h 1167"/>
                <a:gd name="T28" fmla="*/ 565 w 1199"/>
                <a:gd name="T29" fmla="*/ 399 h 1167"/>
                <a:gd name="T30" fmla="*/ 738 w 1199"/>
                <a:gd name="T31" fmla="*/ 679 h 1167"/>
                <a:gd name="T32" fmla="*/ 679 w 1199"/>
                <a:gd name="T33" fmla="*/ 719 h 1167"/>
                <a:gd name="T34" fmla="*/ 738 w 1199"/>
                <a:gd name="T35" fmla="*/ 835 h 1167"/>
                <a:gd name="T36" fmla="*/ 515 w 1199"/>
                <a:gd name="T37" fmla="*/ 711 h 1167"/>
                <a:gd name="T38" fmla="*/ 817 w 1199"/>
                <a:gd name="T39" fmla="*/ 956 h 1167"/>
                <a:gd name="T40" fmla="*/ 952 w 1199"/>
                <a:gd name="T41" fmla="*/ 915 h 1167"/>
                <a:gd name="T42" fmla="*/ 912 w 1199"/>
                <a:gd name="T43" fmla="*/ 979 h 1167"/>
                <a:gd name="T44" fmla="*/ 690 w 1199"/>
                <a:gd name="T45" fmla="*/ 1013 h 1167"/>
                <a:gd name="T46" fmla="*/ 614 w 1199"/>
                <a:gd name="T47" fmla="*/ 1093 h 1167"/>
                <a:gd name="T48" fmla="*/ 475 w 1199"/>
                <a:gd name="T49" fmla="*/ 1135 h 1167"/>
                <a:gd name="T50" fmla="*/ 435 w 1199"/>
                <a:gd name="T51" fmla="*/ 858 h 1167"/>
                <a:gd name="T52" fmla="*/ 462 w 1199"/>
                <a:gd name="T53" fmla="*/ 582 h 1167"/>
                <a:gd name="T54" fmla="*/ 386 w 1199"/>
                <a:gd name="T55" fmla="*/ 557 h 1167"/>
                <a:gd name="T56" fmla="*/ 356 w 1199"/>
                <a:gd name="T57" fmla="*/ 474 h 1167"/>
                <a:gd name="T58" fmla="*/ 350 w 1199"/>
                <a:gd name="T59" fmla="*/ 238 h 1167"/>
                <a:gd name="T60" fmla="*/ 203 w 1199"/>
                <a:gd name="T61" fmla="*/ 295 h 1167"/>
                <a:gd name="T62" fmla="*/ 0 w 1199"/>
                <a:gd name="T63" fmla="*/ 474 h 1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99"/>
                <a:gd name="T97" fmla="*/ 0 h 1167"/>
                <a:gd name="T98" fmla="*/ 1199 w 1199"/>
                <a:gd name="T99" fmla="*/ 1167 h 1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99" h="1167">
                  <a:moveTo>
                    <a:pt x="0" y="474"/>
                  </a:moveTo>
                  <a:lnTo>
                    <a:pt x="17" y="377"/>
                  </a:lnTo>
                  <a:lnTo>
                    <a:pt x="93" y="268"/>
                  </a:lnTo>
                  <a:lnTo>
                    <a:pt x="17" y="303"/>
                  </a:lnTo>
                  <a:lnTo>
                    <a:pt x="173" y="109"/>
                  </a:lnTo>
                  <a:lnTo>
                    <a:pt x="299" y="35"/>
                  </a:lnTo>
                  <a:lnTo>
                    <a:pt x="532" y="0"/>
                  </a:lnTo>
                  <a:lnTo>
                    <a:pt x="757" y="50"/>
                  </a:lnTo>
                  <a:lnTo>
                    <a:pt x="977" y="198"/>
                  </a:lnTo>
                  <a:lnTo>
                    <a:pt x="747" y="109"/>
                  </a:lnTo>
                  <a:lnTo>
                    <a:pt x="817" y="198"/>
                  </a:lnTo>
                  <a:lnTo>
                    <a:pt x="443" y="124"/>
                  </a:lnTo>
                  <a:lnTo>
                    <a:pt x="329" y="147"/>
                  </a:lnTo>
                  <a:lnTo>
                    <a:pt x="893" y="295"/>
                  </a:lnTo>
                  <a:lnTo>
                    <a:pt x="863" y="238"/>
                  </a:lnTo>
                  <a:lnTo>
                    <a:pt x="1045" y="303"/>
                  </a:lnTo>
                  <a:lnTo>
                    <a:pt x="1009" y="246"/>
                  </a:lnTo>
                  <a:lnTo>
                    <a:pt x="1148" y="361"/>
                  </a:lnTo>
                  <a:lnTo>
                    <a:pt x="1199" y="436"/>
                  </a:lnTo>
                  <a:lnTo>
                    <a:pt x="1108" y="384"/>
                  </a:lnTo>
                  <a:lnTo>
                    <a:pt x="1135" y="466"/>
                  </a:lnTo>
                  <a:lnTo>
                    <a:pt x="899" y="335"/>
                  </a:lnTo>
                  <a:lnTo>
                    <a:pt x="1026" y="483"/>
                  </a:lnTo>
                  <a:lnTo>
                    <a:pt x="757" y="310"/>
                  </a:lnTo>
                  <a:lnTo>
                    <a:pt x="532" y="246"/>
                  </a:lnTo>
                  <a:lnTo>
                    <a:pt x="747" y="352"/>
                  </a:lnTo>
                  <a:lnTo>
                    <a:pt x="926" y="498"/>
                  </a:lnTo>
                  <a:lnTo>
                    <a:pt x="690" y="369"/>
                  </a:lnTo>
                  <a:lnTo>
                    <a:pt x="876" y="597"/>
                  </a:lnTo>
                  <a:lnTo>
                    <a:pt x="565" y="399"/>
                  </a:lnTo>
                  <a:lnTo>
                    <a:pt x="722" y="622"/>
                  </a:lnTo>
                  <a:lnTo>
                    <a:pt x="738" y="679"/>
                  </a:lnTo>
                  <a:lnTo>
                    <a:pt x="614" y="614"/>
                  </a:lnTo>
                  <a:lnTo>
                    <a:pt x="679" y="719"/>
                  </a:lnTo>
                  <a:lnTo>
                    <a:pt x="684" y="757"/>
                  </a:lnTo>
                  <a:lnTo>
                    <a:pt x="738" y="835"/>
                  </a:lnTo>
                  <a:lnTo>
                    <a:pt x="608" y="801"/>
                  </a:lnTo>
                  <a:lnTo>
                    <a:pt x="515" y="711"/>
                  </a:lnTo>
                  <a:lnTo>
                    <a:pt x="595" y="873"/>
                  </a:lnTo>
                  <a:lnTo>
                    <a:pt x="817" y="956"/>
                  </a:lnTo>
                  <a:lnTo>
                    <a:pt x="800" y="905"/>
                  </a:lnTo>
                  <a:lnTo>
                    <a:pt x="952" y="915"/>
                  </a:lnTo>
                  <a:lnTo>
                    <a:pt x="888" y="941"/>
                  </a:lnTo>
                  <a:lnTo>
                    <a:pt x="912" y="979"/>
                  </a:lnTo>
                  <a:lnTo>
                    <a:pt x="791" y="1004"/>
                  </a:lnTo>
                  <a:lnTo>
                    <a:pt x="690" y="1013"/>
                  </a:lnTo>
                  <a:lnTo>
                    <a:pt x="757" y="1070"/>
                  </a:lnTo>
                  <a:lnTo>
                    <a:pt x="614" y="1093"/>
                  </a:lnTo>
                  <a:lnTo>
                    <a:pt x="500" y="1029"/>
                  </a:lnTo>
                  <a:lnTo>
                    <a:pt x="475" y="1135"/>
                  </a:lnTo>
                  <a:lnTo>
                    <a:pt x="413" y="1167"/>
                  </a:lnTo>
                  <a:lnTo>
                    <a:pt x="435" y="858"/>
                  </a:lnTo>
                  <a:lnTo>
                    <a:pt x="500" y="905"/>
                  </a:lnTo>
                  <a:lnTo>
                    <a:pt x="462" y="582"/>
                  </a:lnTo>
                  <a:lnTo>
                    <a:pt x="432" y="441"/>
                  </a:lnTo>
                  <a:lnTo>
                    <a:pt x="386" y="557"/>
                  </a:lnTo>
                  <a:lnTo>
                    <a:pt x="399" y="409"/>
                  </a:lnTo>
                  <a:lnTo>
                    <a:pt x="356" y="474"/>
                  </a:lnTo>
                  <a:lnTo>
                    <a:pt x="392" y="287"/>
                  </a:lnTo>
                  <a:lnTo>
                    <a:pt x="350" y="238"/>
                  </a:lnTo>
                  <a:lnTo>
                    <a:pt x="190" y="361"/>
                  </a:lnTo>
                  <a:lnTo>
                    <a:pt x="203" y="295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30"/>
            <p:cNvSpPr>
              <a:spLocks/>
            </p:cNvSpPr>
            <p:nvPr/>
          </p:nvSpPr>
          <p:spPr bwMode="auto">
            <a:xfrm>
              <a:off x="653" y="2297"/>
              <a:ext cx="111" cy="208"/>
            </a:xfrm>
            <a:custGeom>
              <a:avLst/>
              <a:gdLst>
                <a:gd name="T0" fmla="*/ 13 w 222"/>
                <a:gd name="T1" fmla="*/ 0 h 416"/>
                <a:gd name="T2" fmla="*/ 81 w 222"/>
                <a:gd name="T3" fmla="*/ 64 h 416"/>
                <a:gd name="T4" fmla="*/ 0 w 222"/>
                <a:gd name="T5" fmla="*/ 64 h 416"/>
                <a:gd name="T6" fmla="*/ 76 w 222"/>
                <a:gd name="T7" fmla="*/ 121 h 416"/>
                <a:gd name="T8" fmla="*/ 135 w 222"/>
                <a:gd name="T9" fmla="*/ 285 h 416"/>
                <a:gd name="T10" fmla="*/ 135 w 222"/>
                <a:gd name="T11" fmla="*/ 349 h 416"/>
                <a:gd name="T12" fmla="*/ 178 w 222"/>
                <a:gd name="T13" fmla="*/ 319 h 416"/>
                <a:gd name="T14" fmla="*/ 222 w 222"/>
                <a:gd name="T15" fmla="*/ 416 h 416"/>
                <a:gd name="T16" fmla="*/ 222 w 222"/>
                <a:gd name="T17" fmla="*/ 243 h 416"/>
                <a:gd name="T18" fmla="*/ 152 w 222"/>
                <a:gd name="T19" fmla="*/ 138 h 416"/>
                <a:gd name="T20" fmla="*/ 152 w 222"/>
                <a:gd name="T21" fmla="*/ 64 h 416"/>
                <a:gd name="T22" fmla="*/ 108 w 222"/>
                <a:gd name="T23" fmla="*/ 0 h 416"/>
                <a:gd name="T24" fmla="*/ 13 w 222"/>
                <a:gd name="T25" fmla="*/ 0 h 416"/>
                <a:gd name="T26" fmla="*/ 13 w 222"/>
                <a:gd name="T27" fmla="*/ 0 h 4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2"/>
                <a:gd name="T43" fmla="*/ 0 h 416"/>
                <a:gd name="T44" fmla="*/ 222 w 222"/>
                <a:gd name="T45" fmla="*/ 416 h 4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2" h="416">
                  <a:moveTo>
                    <a:pt x="13" y="0"/>
                  </a:moveTo>
                  <a:lnTo>
                    <a:pt x="81" y="64"/>
                  </a:lnTo>
                  <a:lnTo>
                    <a:pt x="0" y="64"/>
                  </a:lnTo>
                  <a:lnTo>
                    <a:pt x="76" y="121"/>
                  </a:lnTo>
                  <a:lnTo>
                    <a:pt x="135" y="285"/>
                  </a:lnTo>
                  <a:lnTo>
                    <a:pt x="135" y="349"/>
                  </a:lnTo>
                  <a:lnTo>
                    <a:pt x="178" y="319"/>
                  </a:lnTo>
                  <a:lnTo>
                    <a:pt x="222" y="416"/>
                  </a:lnTo>
                  <a:lnTo>
                    <a:pt x="222" y="243"/>
                  </a:lnTo>
                  <a:lnTo>
                    <a:pt x="152" y="138"/>
                  </a:lnTo>
                  <a:lnTo>
                    <a:pt x="152" y="64"/>
                  </a:lnTo>
                  <a:lnTo>
                    <a:pt x="10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31"/>
            <p:cNvSpPr>
              <a:spLocks/>
            </p:cNvSpPr>
            <p:nvPr/>
          </p:nvSpPr>
          <p:spPr bwMode="auto">
            <a:xfrm>
              <a:off x="733" y="2084"/>
              <a:ext cx="160" cy="459"/>
            </a:xfrm>
            <a:custGeom>
              <a:avLst/>
              <a:gdLst>
                <a:gd name="T0" fmla="*/ 158 w 322"/>
                <a:gd name="T1" fmla="*/ 0 h 916"/>
                <a:gd name="T2" fmla="*/ 175 w 322"/>
                <a:gd name="T3" fmla="*/ 59 h 916"/>
                <a:gd name="T4" fmla="*/ 215 w 322"/>
                <a:gd name="T5" fmla="*/ 215 h 916"/>
                <a:gd name="T6" fmla="*/ 139 w 322"/>
                <a:gd name="T7" fmla="*/ 230 h 916"/>
                <a:gd name="T8" fmla="*/ 228 w 322"/>
                <a:gd name="T9" fmla="*/ 304 h 916"/>
                <a:gd name="T10" fmla="*/ 139 w 322"/>
                <a:gd name="T11" fmla="*/ 294 h 916"/>
                <a:gd name="T12" fmla="*/ 55 w 322"/>
                <a:gd name="T13" fmla="*/ 327 h 916"/>
                <a:gd name="T14" fmla="*/ 202 w 322"/>
                <a:gd name="T15" fmla="*/ 426 h 916"/>
                <a:gd name="T16" fmla="*/ 0 w 322"/>
                <a:gd name="T17" fmla="*/ 361 h 916"/>
                <a:gd name="T18" fmla="*/ 42 w 322"/>
                <a:gd name="T19" fmla="*/ 467 h 916"/>
                <a:gd name="T20" fmla="*/ 253 w 322"/>
                <a:gd name="T21" fmla="*/ 614 h 916"/>
                <a:gd name="T22" fmla="*/ 188 w 322"/>
                <a:gd name="T23" fmla="*/ 621 h 916"/>
                <a:gd name="T24" fmla="*/ 221 w 322"/>
                <a:gd name="T25" fmla="*/ 688 h 916"/>
                <a:gd name="T26" fmla="*/ 158 w 322"/>
                <a:gd name="T27" fmla="*/ 678 h 916"/>
                <a:gd name="T28" fmla="*/ 183 w 322"/>
                <a:gd name="T29" fmla="*/ 745 h 916"/>
                <a:gd name="T30" fmla="*/ 122 w 322"/>
                <a:gd name="T31" fmla="*/ 745 h 916"/>
                <a:gd name="T32" fmla="*/ 126 w 322"/>
                <a:gd name="T33" fmla="*/ 842 h 916"/>
                <a:gd name="T34" fmla="*/ 152 w 322"/>
                <a:gd name="T35" fmla="*/ 916 h 916"/>
                <a:gd name="T36" fmla="*/ 278 w 322"/>
                <a:gd name="T37" fmla="*/ 810 h 916"/>
                <a:gd name="T38" fmla="*/ 322 w 322"/>
                <a:gd name="T39" fmla="*/ 393 h 916"/>
                <a:gd name="T40" fmla="*/ 278 w 322"/>
                <a:gd name="T41" fmla="*/ 133 h 916"/>
                <a:gd name="T42" fmla="*/ 158 w 322"/>
                <a:gd name="T43" fmla="*/ 0 h 916"/>
                <a:gd name="T44" fmla="*/ 158 w 322"/>
                <a:gd name="T45" fmla="*/ 0 h 9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2"/>
                <a:gd name="T70" fmla="*/ 0 h 916"/>
                <a:gd name="T71" fmla="*/ 322 w 322"/>
                <a:gd name="T72" fmla="*/ 916 h 9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2" h="916">
                  <a:moveTo>
                    <a:pt x="158" y="0"/>
                  </a:moveTo>
                  <a:lnTo>
                    <a:pt x="175" y="59"/>
                  </a:lnTo>
                  <a:lnTo>
                    <a:pt x="215" y="215"/>
                  </a:lnTo>
                  <a:lnTo>
                    <a:pt x="139" y="230"/>
                  </a:lnTo>
                  <a:lnTo>
                    <a:pt x="228" y="304"/>
                  </a:lnTo>
                  <a:lnTo>
                    <a:pt x="139" y="294"/>
                  </a:lnTo>
                  <a:lnTo>
                    <a:pt x="55" y="327"/>
                  </a:lnTo>
                  <a:lnTo>
                    <a:pt x="202" y="426"/>
                  </a:lnTo>
                  <a:lnTo>
                    <a:pt x="0" y="361"/>
                  </a:lnTo>
                  <a:lnTo>
                    <a:pt x="42" y="467"/>
                  </a:lnTo>
                  <a:lnTo>
                    <a:pt x="253" y="614"/>
                  </a:lnTo>
                  <a:lnTo>
                    <a:pt x="188" y="621"/>
                  </a:lnTo>
                  <a:lnTo>
                    <a:pt x="221" y="688"/>
                  </a:lnTo>
                  <a:lnTo>
                    <a:pt x="158" y="678"/>
                  </a:lnTo>
                  <a:lnTo>
                    <a:pt x="183" y="745"/>
                  </a:lnTo>
                  <a:lnTo>
                    <a:pt x="122" y="745"/>
                  </a:lnTo>
                  <a:lnTo>
                    <a:pt x="126" y="842"/>
                  </a:lnTo>
                  <a:lnTo>
                    <a:pt x="152" y="916"/>
                  </a:lnTo>
                  <a:lnTo>
                    <a:pt x="278" y="810"/>
                  </a:lnTo>
                  <a:lnTo>
                    <a:pt x="322" y="393"/>
                  </a:lnTo>
                  <a:lnTo>
                    <a:pt x="278" y="13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32"/>
            <p:cNvSpPr>
              <a:spLocks/>
            </p:cNvSpPr>
            <p:nvPr/>
          </p:nvSpPr>
          <p:spPr bwMode="auto">
            <a:xfrm>
              <a:off x="535" y="2371"/>
              <a:ext cx="130" cy="60"/>
            </a:xfrm>
            <a:custGeom>
              <a:avLst/>
              <a:gdLst>
                <a:gd name="T0" fmla="*/ 0 w 260"/>
                <a:gd name="T1" fmla="*/ 120 h 120"/>
                <a:gd name="T2" fmla="*/ 13 w 260"/>
                <a:gd name="T3" fmla="*/ 95 h 120"/>
                <a:gd name="T4" fmla="*/ 152 w 260"/>
                <a:gd name="T5" fmla="*/ 0 h 120"/>
                <a:gd name="T6" fmla="*/ 260 w 260"/>
                <a:gd name="T7" fmla="*/ 30 h 120"/>
                <a:gd name="T8" fmla="*/ 186 w 260"/>
                <a:gd name="T9" fmla="*/ 30 h 120"/>
                <a:gd name="T10" fmla="*/ 46 w 260"/>
                <a:gd name="T11" fmla="*/ 95 h 120"/>
                <a:gd name="T12" fmla="*/ 0 w 260"/>
                <a:gd name="T13" fmla="*/ 120 h 120"/>
                <a:gd name="T14" fmla="*/ 0 w 260"/>
                <a:gd name="T15" fmla="*/ 12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0"/>
                <a:gd name="T25" fmla="*/ 0 h 120"/>
                <a:gd name="T26" fmla="*/ 260 w 26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0" h="120">
                  <a:moveTo>
                    <a:pt x="0" y="120"/>
                  </a:moveTo>
                  <a:lnTo>
                    <a:pt x="13" y="95"/>
                  </a:lnTo>
                  <a:lnTo>
                    <a:pt x="152" y="0"/>
                  </a:lnTo>
                  <a:lnTo>
                    <a:pt x="260" y="30"/>
                  </a:lnTo>
                  <a:lnTo>
                    <a:pt x="186" y="30"/>
                  </a:lnTo>
                  <a:lnTo>
                    <a:pt x="46" y="9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33"/>
            <p:cNvSpPr>
              <a:spLocks/>
            </p:cNvSpPr>
            <p:nvPr/>
          </p:nvSpPr>
          <p:spPr bwMode="auto">
            <a:xfrm>
              <a:off x="298" y="2489"/>
              <a:ext cx="136" cy="36"/>
            </a:xfrm>
            <a:custGeom>
              <a:avLst/>
              <a:gdLst>
                <a:gd name="T0" fmla="*/ 0 w 272"/>
                <a:gd name="T1" fmla="*/ 72 h 72"/>
                <a:gd name="T2" fmla="*/ 0 w 272"/>
                <a:gd name="T3" fmla="*/ 39 h 72"/>
                <a:gd name="T4" fmla="*/ 36 w 272"/>
                <a:gd name="T5" fmla="*/ 0 h 72"/>
                <a:gd name="T6" fmla="*/ 152 w 272"/>
                <a:gd name="T7" fmla="*/ 0 h 72"/>
                <a:gd name="T8" fmla="*/ 220 w 272"/>
                <a:gd name="T9" fmla="*/ 24 h 72"/>
                <a:gd name="T10" fmla="*/ 272 w 272"/>
                <a:gd name="T11" fmla="*/ 24 h 72"/>
                <a:gd name="T12" fmla="*/ 215 w 272"/>
                <a:gd name="T13" fmla="*/ 39 h 72"/>
                <a:gd name="T14" fmla="*/ 139 w 272"/>
                <a:gd name="T15" fmla="*/ 15 h 72"/>
                <a:gd name="T16" fmla="*/ 87 w 272"/>
                <a:gd name="T17" fmla="*/ 5 h 72"/>
                <a:gd name="T18" fmla="*/ 0 w 272"/>
                <a:gd name="T19" fmla="*/ 72 h 72"/>
                <a:gd name="T20" fmla="*/ 0 w 272"/>
                <a:gd name="T21" fmla="*/ 72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72"/>
                <a:gd name="T35" fmla="*/ 272 w 27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72">
                  <a:moveTo>
                    <a:pt x="0" y="72"/>
                  </a:moveTo>
                  <a:lnTo>
                    <a:pt x="0" y="39"/>
                  </a:lnTo>
                  <a:lnTo>
                    <a:pt x="36" y="0"/>
                  </a:lnTo>
                  <a:lnTo>
                    <a:pt x="152" y="0"/>
                  </a:lnTo>
                  <a:lnTo>
                    <a:pt x="220" y="24"/>
                  </a:lnTo>
                  <a:lnTo>
                    <a:pt x="272" y="24"/>
                  </a:lnTo>
                  <a:lnTo>
                    <a:pt x="215" y="39"/>
                  </a:lnTo>
                  <a:lnTo>
                    <a:pt x="139" y="15"/>
                  </a:lnTo>
                  <a:lnTo>
                    <a:pt x="87" y="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539" y="2416"/>
              <a:ext cx="153" cy="112"/>
            </a:xfrm>
            <a:custGeom>
              <a:avLst/>
              <a:gdLst>
                <a:gd name="T0" fmla="*/ 0 w 306"/>
                <a:gd name="T1" fmla="*/ 219 h 225"/>
                <a:gd name="T2" fmla="*/ 11 w 306"/>
                <a:gd name="T3" fmla="*/ 91 h 225"/>
                <a:gd name="T4" fmla="*/ 51 w 306"/>
                <a:gd name="T5" fmla="*/ 135 h 225"/>
                <a:gd name="T6" fmla="*/ 76 w 306"/>
                <a:gd name="T7" fmla="*/ 48 h 225"/>
                <a:gd name="T8" fmla="*/ 173 w 306"/>
                <a:gd name="T9" fmla="*/ 0 h 225"/>
                <a:gd name="T10" fmla="*/ 262 w 306"/>
                <a:gd name="T11" fmla="*/ 14 h 225"/>
                <a:gd name="T12" fmla="*/ 306 w 306"/>
                <a:gd name="T13" fmla="*/ 67 h 225"/>
                <a:gd name="T14" fmla="*/ 296 w 306"/>
                <a:gd name="T15" fmla="*/ 99 h 225"/>
                <a:gd name="T16" fmla="*/ 273 w 306"/>
                <a:gd name="T17" fmla="*/ 74 h 225"/>
                <a:gd name="T18" fmla="*/ 230 w 306"/>
                <a:gd name="T19" fmla="*/ 109 h 225"/>
                <a:gd name="T20" fmla="*/ 245 w 306"/>
                <a:gd name="T21" fmla="*/ 61 h 225"/>
                <a:gd name="T22" fmla="*/ 209 w 306"/>
                <a:gd name="T23" fmla="*/ 38 h 225"/>
                <a:gd name="T24" fmla="*/ 195 w 306"/>
                <a:gd name="T25" fmla="*/ 44 h 225"/>
                <a:gd name="T26" fmla="*/ 212 w 306"/>
                <a:gd name="T27" fmla="*/ 99 h 225"/>
                <a:gd name="T28" fmla="*/ 188 w 306"/>
                <a:gd name="T29" fmla="*/ 122 h 225"/>
                <a:gd name="T30" fmla="*/ 165 w 306"/>
                <a:gd name="T31" fmla="*/ 129 h 225"/>
                <a:gd name="T32" fmla="*/ 178 w 306"/>
                <a:gd name="T33" fmla="*/ 99 h 225"/>
                <a:gd name="T34" fmla="*/ 155 w 306"/>
                <a:gd name="T35" fmla="*/ 78 h 225"/>
                <a:gd name="T36" fmla="*/ 150 w 306"/>
                <a:gd name="T37" fmla="*/ 109 h 225"/>
                <a:gd name="T38" fmla="*/ 131 w 306"/>
                <a:gd name="T39" fmla="*/ 91 h 225"/>
                <a:gd name="T40" fmla="*/ 131 w 306"/>
                <a:gd name="T41" fmla="*/ 61 h 225"/>
                <a:gd name="T42" fmla="*/ 110 w 306"/>
                <a:gd name="T43" fmla="*/ 74 h 225"/>
                <a:gd name="T44" fmla="*/ 79 w 306"/>
                <a:gd name="T45" fmla="*/ 160 h 225"/>
                <a:gd name="T46" fmla="*/ 178 w 306"/>
                <a:gd name="T47" fmla="*/ 147 h 225"/>
                <a:gd name="T48" fmla="*/ 188 w 306"/>
                <a:gd name="T49" fmla="*/ 150 h 225"/>
                <a:gd name="T50" fmla="*/ 68 w 306"/>
                <a:gd name="T51" fmla="*/ 188 h 225"/>
                <a:gd name="T52" fmla="*/ 51 w 306"/>
                <a:gd name="T53" fmla="*/ 164 h 225"/>
                <a:gd name="T54" fmla="*/ 26 w 306"/>
                <a:gd name="T55" fmla="*/ 225 h 225"/>
                <a:gd name="T56" fmla="*/ 0 w 306"/>
                <a:gd name="T57" fmla="*/ 219 h 225"/>
                <a:gd name="T58" fmla="*/ 0 w 306"/>
                <a:gd name="T59" fmla="*/ 219 h 2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6"/>
                <a:gd name="T91" fmla="*/ 0 h 225"/>
                <a:gd name="T92" fmla="*/ 306 w 306"/>
                <a:gd name="T93" fmla="*/ 225 h 2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6" h="225">
                  <a:moveTo>
                    <a:pt x="0" y="219"/>
                  </a:moveTo>
                  <a:lnTo>
                    <a:pt x="11" y="91"/>
                  </a:lnTo>
                  <a:lnTo>
                    <a:pt x="51" y="135"/>
                  </a:lnTo>
                  <a:lnTo>
                    <a:pt x="76" y="48"/>
                  </a:lnTo>
                  <a:lnTo>
                    <a:pt x="173" y="0"/>
                  </a:lnTo>
                  <a:lnTo>
                    <a:pt x="262" y="14"/>
                  </a:lnTo>
                  <a:lnTo>
                    <a:pt x="306" y="67"/>
                  </a:lnTo>
                  <a:lnTo>
                    <a:pt x="296" y="99"/>
                  </a:lnTo>
                  <a:lnTo>
                    <a:pt x="273" y="74"/>
                  </a:lnTo>
                  <a:lnTo>
                    <a:pt x="230" y="109"/>
                  </a:lnTo>
                  <a:lnTo>
                    <a:pt x="245" y="61"/>
                  </a:lnTo>
                  <a:lnTo>
                    <a:pt x="209" y="38"/>
                  </a:lnTo>
                  <a:lnTo>
                    <a:pt x="195" y="44"/>
                  </a:lnTo>
                  <a:lnTo>
                    <a:pt x="212" y="99"/>
                  </a:lnTo>
                  <a:lnTo>
                    <a:pt x="188" y="122"/>
                  </a:lnTo>
                  <a:lnTo>
                    <a:pt x="165" y="129"/>
                  </a:lnTo>
                  <a:lnTo>
                    <a:pt x="178" y="99"/>
                  </a:lnTo>
                  <a:lnTo>
                    <a:pt x="155" y="78"/>
                  </a:lnTo>
                  <a:lnTo>
                    <a:pt x="150" y="109"/>
                  </a:lnTo>
                  <a:lnTo>
                    <a:pt x="131" y="91"/>
                  </a:lnTo>
                  <a:lnTo>
                    <a:pt x="131" y="61"/>
                  </a:lnTo>
                  <a:lnTo>
                    <a:pt x="110" y="74"/>
                  </a:lnTo>
                  <a:lnTo>
                    <a:pt x="79" y="160"/>
                  </a:lnTo>
                  <a:lnTo>
                    <a:pt x="178" y="147"/>
                  </a:lnTo>
                  <a:lnTo>
                    <a:pt x="188" y="150"/>
                  </a:lnTo>
                  <a:lnTo>
                    <a:pt x="68" y="188"/>
                  </a:lnTo>
                  <a:lnTo>
                    <a:pt x="51" y="164"/>
                  </a:lnTo>
                  <a:lnTo>
                    <a:pt x="26" y="225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5"/>
            <p:cNvSpPr>
              <a:spLocks/>
            </p:cNvSpPr>
            <p:nvPr/>
          </p:nvSpPr>
          <p:spPr bwMode="auto">
            <a:xfrm>
              <a:off x="322" y="2520"/>
              <a:ext cx="239" cy="90"/>
            </a:xfrm>
            <a:custGeom>
              <a:avLst/>
              <a:gdLst>
                <a:gd name="T0" fmla="*/ 354 w 477"/>
                <a:gd name="T1" fmla="*/ 128 h 181"/>
                <a:gd name="T2" fmla="*/ 278 w 477"/>
                <a:gd name="T3" fmla="*/ 48 h 181"/>
                <a:gd name="T4" fmla="*/ 226 w 477"/>
                <a:gd name="T5" fmla="*/ 48 h 181"/>
                <a:gd name="T6" fmla="*/ 198 w 477"/>
                <a:gd name="T7" fmla="*/ 18 h 181"/>
                <a:gd name="T8" fmla="*/ 137 w 477"/>
                <a:gd name="T9" fmla="*/ 0 h 181"/>
                <a:gd name="T10" fmla="*/ 38 w 477"/>
                <a:gd name="T11" fmla="*/ 35 h 181"/>
                <a:gd name="T12" fmla="*/ 0 w 477"/>
                <a:gd name="T13" fmla="*/ 78 h 181"/>
                <a:gd name="T14" fmla="*/ 19 w 477"/>
                <a:gd name="T15" fmla="*/ 137 h 181"/>
                <a:gd name="T16" fmla="*/ 42 w 477"/>
                <a:gd name="T17" fmla="*/ 114 h 181"/>
                <a:gd name="T18" fmla="*/ 76 w 477"/>
                <a:gd name="T19" fmla="*/ 114 h 181"/>
                <a:gd name="T20" fmla="*/ 48 w 477"/>
                <a:gd name="T21" fmla="*/ 84 h 181"/>
                <a:gd name="T22" fmla="*/ 95 w 477"/>
                <a:gd name="T23" fmla="*/ 48 h 181"/>
                <a:gd name="T24" fmla="*/ 120 w 477"/>
                <a:gd name="T25" fmla="*/ 84 h 181"/>
                <a:gd name="T26" fmla="*/ 120 w 477"/>
                <a:gd name="T27" fmla="*/ 56 h 181"/>
                <a:gd name="T28" fmla="*/ 141 w 477"/>
                <a:gd name="T29" fmla="*/ 56 h 181"/>
                <a:gd name="T30" fmla="*/ 141 w 477"/>
                <a:gd name="T31" fmla="*/ 84 h 181"/>
                <a:gd name="T32" fmla="*/ 124 w 477"/>
                <a:gd name="T33" fmla="*/ 101 h 181"/>
                <a:gd name="T34" fmla="*/ 156 w 477"/>
                <a:gd name="T35" fmla="*/ 101 h 181"/>
                <a:gd name="T36" fmla="*/ 175 w 477"/>
                <a:gd name="T37" fmla="*/ 73 h 181"/>
                <a:gd name="T38" fmla="*/ 175 w 477"/>
                <a:gd name="T39" fmla="*/ 56 h 181"/>
                <a:gd name="T40" fmla="*/ 213 w 477"/>
                <a:gd name="T41" fmla="*/ 56 h 181"/>
                <a:gd name="T42" fmla="*/ 221 w 477"/>
                <a:gd name="T43" fmla="*/ 67 h 181"/>
                <a:gd name="T44" fmla="*/ 204 w 477"/>
                <a:gd name="T45" fmla="*/ 73 h 181"/>
                <a:gd name="T46" fmla="*/ 204 w 477"/>
                <a:gd name="T47" fmla="*/ 92 h 181"/>
                <a:gd name="T48" fmla="*/ 171 w 477"/>
                <a:gd name="T49" fmla="*/ 114 h 181"/>
                <a:gd name="T50" fmla="*/ 213 w 477"/>
                <a:gd name="T51" fmla="*/ 97 h 181"/>
                <a:gd name="T52" fmla="*/ 263 w 477"/>
                <a:gd name="T53" fmla="*/ 73 h 181"/>
                <a:gd name="T54" fmla="*/ 263 w 477"/>
                <a:gd name="T55" fmla="*/ 92 h 181"/>
                <a:gd name="T56" fmla="*/ 175 w 477"/>
                <a:gd name="T57" fmla="*/ 181 h 181"/>
                <a:gd name="T58" fmla="*/ 278 w 477"/>
                <a:gd name="T59" fmla="*/ 97 h 181"/>
                <a:gd name="T60" fmla="*/ 316 w 477"/>
                <a:gd name="T61" fmla="*/ 162 h 181"/>
                <a:gd name="T62" fmla="*/ 477 w 477"/>
                <a:gd name="T63" fmla="*/ 84 h 181"/>
                <a:gd name="T64" fmla="*/ 354 w 477"/>
                <a:gd name="T65" fmla="*/ 128 h 181"/>
                <a:gd name="T66" fmla="*/ 354 w 477"/>
                <a:gd name="T67" fmla="*/ 128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7"/>
                <a:gd name="T103" fmla="*/ 0 h 181"/>
                <a:gd name="T104" fmla="*/ 477 w 477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7" h="181">
                  <a:moveTo>
                    <a:pt x="354" y="128"/>
                  </a:moveTo>
                  <a:lnTo>
                    <a:pt x="278" y="48"/>
                  </a:lnTo>
                  <a:lnTo>
                    <a:pt x="226" y="48"/>
                  </a:lnTo>
                  <a:lnTo>
                    <a:pt x="198" y="18"/>
                  </a:lnTo>
                  <a:lnTo>
                    <a:pt x="137" y="0"/>
                  </a:lnTo>
                  <a:lnTo>
                    <a:pt x="38" y="35"/>
                  </a:lnTo>
                  <a:lnTo>
                    <a:pt x="0" y="78"/>
                  </a:lnTo>
                  <a:lnTo>
                    <a:pt x="19" y="137"/>
                  </a:lnTo>
                  <a:lnTo>
                    <a:pt x="42" y="114"/>
                  </a:lnTo>
                  <a:lnTo>
                    <a:pt x="76" y="114"/>
                  </a:lnTo>
                  <a:lnTo>
                    <a:pt x="48" y="84"/>
                  </a:lnTo>
                  <a:lnTo>
                    <a:pt x="95" y="48"/>
                  </a:lnTo>
                  <a:lnTo>
                    <a:pt x="120" y="84"/>
                  </a:lnTo>
                  <a:lnTo>
                    <a:pt x="120" y="56"/>
                  </a:lnTo>
                  <a:lnTo>
                    <a:pt x="141" y="56"/>
                  </a:lnTo>
                  <a:lnTo>
                    <a:pt x="141" y="84"/>
                  </a:lnTo>
                  <a:lnTo>
                    <a:pt x="124" y="101"/>
                  </a:lnTo>
                  <a:lnTo>
                    <a:pt x="156" y="101"/>
                  </a:lnTo>
                  <a:lnTo>
                    <a:pt x="175" y="73"/>
                  </a:lnTo>
                  <a:lnTo>
                    <a:pt x="175" y="56"/>
                  </a:lnTo>
                  <a:lnTo>
                    <a:pt x="213" y="56"/>
                  </a:lnTo>
                  <a:lnTo>
                    <a:pt x="221" y="67"/>
                  </a:lnTo>
                  <a:lnTo>
                    <a:pt x="204" y="73"/>
                  </a:lnTo>
                  <a:lnTo>
                    <a:pt x="204" y="92"/>
                  </a:lnTo>
                  <a:lnTo>
                    <a:pt x="171" y="114"/>
                  </a:lnTo>
                  <a:lnTo>
                    <a:pt x="213" y="97"/>
                  </a:lnTo>
                  <a:lnTo>
                    <a:pt x="263" y="73"/>
                  </a:lnTo>
                  <a:lnTo>
                    <a:pt x="263" y="92"/>
                  </a:lnTo>
                  <a:lnTo>
                    <a:pt x="175" y="181"/>
                  </a:lnTo>
                  <a:lnTo>
                    <a:pt x="278" y="97"/>
                  </a:lnTo>
                  <a:lnTo>
                    <a:pt x="316" y="162"/>
                  </a:lnTo>
                  <a:lnTo>
                    <a:pt x="477" y="84"/>
                  </a:lnTo>
                  <a:lnTo>
                    <a:pt x="354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6"/>
            <p:cNvSpPr>
              <a:spLocks/>
            </p:cNvSpPr>
            <p:nvPr/>
          </p:nvSpPr>
          <p:spPr bwMode="auto">
            <a:xfrm>
              <a:off x="497" y="2716"/>
              <a:ext cx="39" cy="20"/>
            </a:xfrm>
            <a:custGeom>
              <a:avLst/>
              <a:gdLst>
                <a:gd name="T0" fmla="*/ 34 w 78"/>
                <a:gd name="T1" fmla="*/ 0 h 40"/>
                <a:gd name="T2" fmla="*/ 0 w 78"/>
                <a:gd name="T3" fmla="*/ 40 h 40"/>
                <a:gd name="T4" fmla="*/ 78 w 78"/>
                <a:gd name="T5" fmla="*/ 30 h 40"/>
                <a:gd name="T6" fmla="*/ 34 w 78"/>
                <a:gd name="T7" fmla="*/ 0 h 40"/>
                <a:gd name="T8" fmla="*/ 34 w 78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0"/>
                <a:gd name="T17" fmla="*/ 78 w 7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0">
                  <a:moveTo>
                    <a:pt x="34" y="0"/>
                  </a:moveTo>
                  <a:lnTo>
                    <a:pt x="0" y="40"/>
                  </a:lnTo>
                  <a:lnTo>
                    <a:pt x="7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7"/>
            <p:cNvSpPr>
              <a:spLocks/>
            </p:cNvSpPr>
            <p:nvPr/>
          </p:nvSpPr>
          <p:spPr bwMode="auto">
            <a:xfrm>
              <a:off x="600" y="2696"/>
              <a:ext cx="37" cy="20"/>
            </a:xfrm>
            <a:custGeom>
              <a:avLst/>
              <a:gdLst>
                <a:gd name="T0" fmla="*/ 0 w 74"/>
                <a:gd name="T1" fmla="*/ 42 h 42"/>
                <a:gd name="T2" fmla="*/ 6 w 74"/>
                <a:gd name="T3" fmla="*/ 11 h 42"/>
                <a:gd name="T4" fmla="*/ 74 w 74"/>
                <a:gd name="T5" fmla="*/ 0 h 42"/>
                <a:gd name="T6" fmla="*/ 0 w 74"/>
                <a:gd name="T7" fmla="*/ 42 h 42"/>
                <a:gd name="T8" fmla="*/ 0 w 74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2"/>
                <a:gd name="T17" fmla="*/ 74 w 7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2">
                  <a:moveTo>
                    <a:pt x="0" y="42"/>
                  </a:moveTo>
                  <a:lnTo>
                    <a:pt x="6" y="11"/>
                  </a:lnTo>
                  <a:lnTo>
                    <a:pt x="7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8"/>
            <p:cNvSpPr>
              <a:spLocks/>
            </p:cNvSpPr>
            <p:nvPr/>
          </p:nvSpPr>
          <p:spPr bwMode="auto">
            <a:xfrm>
              <a:off x="631" y="2489"/>
              <a:ext cx="104" cy="67"/>
            </a:xfrm>
            <a:custGeom>
              <a:avLst/>
              <a:gdLst>
                <a:gd name="T0" fmla="*/ 0 w 207"/>
                <a:gd name="T1" fmla="*/ 133 h 133"/>
                <a:gd name="T2" fmla="*/ 207 w 207"/>
                <a:gd name="T3" fmla="*/ 55 h 133"/>
                <a:gd name="T4" fmla="*/ 188 w 207"/>
                <a:gd name="T5" fmla="*/ 41 h 133"/>
                <a:gd name="T6" fmla="*/ 125 w 207"/>
                <a:gd name="T7" fmla="*/ 64 h 133"/>
                <a:gd name="T8" fmla="*/ 131 w 207"/>
                <a:gd name="T9" fmla="*/ 0 h 133"/>
                <a:gd name="T10" fmla="*/ 78 w 207"/>
                <a:gd name="T11" fmla="*/ 85 h 133"/>
                <a:gd name="T12" fmla="*/ 0 w 207"/>
                <a:gd name="T13" fmla="*/ 133 h 133"/>
                <a:gd name="T14" fmla="*/ 0 w 207"/>
                <a:gd name="T15" fmla="*/ 133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133"/>
                <a:gd name="T26" fmla="*/ 207 w 207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133">
                  <a:moveTo>
                    <a:pt x="0" y="133"/>
                  </a:moveTo>
                  <a:lnTo>
                    <a:pt x="207" y="55"/>
                  </a:lnTo>
                  <a:lnTo>
                    <a:pt x="188" y="41"/>
                  </a:lnTo>
                  <a:lnTo>
                    <a:pt x="125" y="64"/>
                  </a:lnTo>
                  <a:lnTo>
                    <a:pt x="131" y="0"/>
                  </a:lnTo>
                  <a:lnTo>
                    <a:pt x="78" y="8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556" y="2525"/>
              <a:ext cx="39" cy="22"/>
            </a:xfrm>
            <a:custGeom>
              <a:avLst/>
              <a:gdLst>
                <a:gd name="T0" fmla="*/ 25 w 78"/>
                <a:gd name="T1" fmla="*/ 0 h 44"/>
                <a:gd name="T2" fmla="*/ 0 w 78"/>
                <a:gd name="T3" fmla="*/ 23 h 44"/>
                <a:gd name="T4" fmla="*/ 78 w 78"/>
                <a:gd name="T5" fmla="*/ 44 h 44"/>
                <a:gd name="T6" fmla="*/ 25 w 78"/>
                <a:gd name="T7" fmla="*/ 0 h 44"/>
                <a:gd name="T8" fmla="*/ 25 w 7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44"/>
                <a:gd name="T17" fmla="*/ 78 w 7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44">
                  <a:moveTo>
                    <a:pt x="25" y="0"/>
                  </a:moveTo>
                  <a:lnTo>
                    <a:pt x="0" y="23"/>
                  </a:lnTo>
                  <a:lnTo>
                    <a:pt x="78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354" y="2588"/>
              <a:ext cx="34" cy="12"/>
            </a:xfrm>
            <a:custGeom>
              <a:avLst/>
              <a:gdLst>
                <a:gd name="T0" fmla="*/ 0 w 68"/>
                <a:gd name="T1" fmla="*/ 8 h 25"/>
                <a:gd name="T2" fmla="*/ 17 w 68"/>
                <a:gd name="T3" fmla="*/ 25 h 25"/>
                <a:gd name="T4" fmla="*/ 68 w 68"/>
                <a:gd name="T5" fmla="*/ 0 h 25"/>
                <a:gd name="T6" fmla="*/ 0 w 68"/>
                <a:gd name="T7" fmla="*/ 8 h 25"/>
                <a:gd name="T8" fmla="*/ 0 w 68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5"/>
                <a:gd name="T17" fmla="*/ 68 w 6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5">
                  <a:moveTo>
                    <a:pt x="0" y="8"/>
                  </a:moveTo>
                  <a:lnTo>
                    <a:pt x="17" y="25"/>
                  </a:lnTo>
                  <a:lnTo>
                    <a:pt x="6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41"/>
            <p:cNvSpPr>
              <a:spLocks/>
            </p:cNvSpPr>
            <p:nvPr/>
          </p:nvSpPr>
          <p:spPr bwMode="auto">
            <a:xfrm>
              <a:off x="591" y="2661"/>
              <a:ext cx="144" cy="133"/>
            </a:xfrm>
            <a:custGeom>
              <a:avLst/>
              <a:gdLst>
                <a:gd name="T0" fmla="*/ 84 w 287"/>
                <a:gd name="T1" fmla="*/ 11 h 266"/>
                <a:gd name="T2" fmla="*/ 154 w 287"/>
                <a:gd name="T3" fmla="*/ 59 h 266"/>
                <a:gd name="T4" fmla="*/ 230 w 287"/>
                <a:gd name="T5" fmla="*/ 79 h 266"/>
                <a:gd name="T6" fmla="*/ 259 w 287"/>
                <a:gd name="T7" fmla="*/ 146 h 266"/>
                <a:gd name="T8" fmla="*/ 205 w 287"/>
                <a:gd name="T9" fmla="*/ 110 h 266"/>
                <a:gd name="T10" fmla="*/ 173 w 287"/>
                <a:gd name="T11" fmla="*/ 133 h 266"/>
                <a:gd name="T12" fmla="*/ 137 w 287"/>
                <a:gd name="T13" fmla="*/ 194 h 266"/>
                <a:gd name="T14" fmla="*/ 80 w 287"/>
                <a:gd name="T15" fmla="*/ 232 h 266"/>
                <a:gd name="T16" fmla="*/ 55 w 287"/>
                <a:gd name="T17" fmla="*/ 232 h 266"/>
                <a:gd name="T18" fmla="*/ 0 w 287"/>
                <a:gd name="T19" fmla="*/ 266 h 266"/>
                <a:gd name="T20" fmla="*/ 69 w 287"/>
                <a:gd name="T21" fmla="*/ 260 h 266"/>
                <a:gd name="T22" fmla="*/ 137 w 287"/>
                <a:gd name="T23" fmla="*/ 213 h 266"/>
                <a:gd name="T24" fmla="*/ 150 w 287"/>
                <a:gd name="T25" fmla="*/ 235 h 266"/>
                <a:gd name="T26" fmla="*/ 186 w 287"/>
                <a:gd name="T27" fmla="*/ 146 h 266"/>
                <a:gd name="T28" fmla="*/ 261 w 287"/>
                <a:gd name="T29" fmla="*/ 175 h 266"/>
                <a:gd name="T30" fmla="*/ 274 w 287"/>
                <a:gd name="T31" fmla="*/ 224 h 266"/>
                <a:gd name="T32" fmla="*/ 287 w 287"/>
                <a:gd name="T33" fmla="*/ 205 h 266"/>
                <a:gd name="T34" fmla="*/ 259 w 287"/>
                <a:gd name="T35" fmla="*/ 79 h 266"/>
                <a:gd name="T36" fmla="*/ 205 w 287"/>
                <a:gd name="T37" fmla="*/ 47 h 266"/>
                <a:gd name="T38" fmla="*/ 183 w 287"/>
                <a:gd name="T39" fmla="*/ 11 h 266"/>
                <a:gd name="T40" fmla="*/ 108 w 287"/>
                <a:gd name="T41" fmla="*/ 0 h 266"/>
                <a:gd name="T42" fmla="*/ 84 w 287"/>
                <a:gd name="T43" fmla="*/ 11 h 266"/>
                <a:gd name="T44" fmla="*/ 84 w 287"/>
                <a:gd name="T45" fmla="*/ 11 h 2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7"/>
                <a:gd name="T70" fmla="*/ 0 h 266"/>
                <a:gd name="T71" fmla="*/ 287 w 287"/>
                <a:gd name="T72" fmla="*/ 266 h 2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7" h="266">
                  <a:moveTo>
                    <a:pt x="84" y="11"/>
                  </a:moveTo>
                  <a:lnTo>
                    <a:pt x="154" y="59"/>
                  </a:lnTo>
                  <a:lnTo>
                    <a:pt x="230" y="79"/>
                  </a:lnTo>
                  <a:lnTo>
                    <a:pt x="259" y="146"/>
                  </a:lnTo>
                  <a:lnTo>
                    <a:pt x="205" y="110"/>
                  </a:lnTo>
                  <a:lnTo>
                    <a:pt x="173" y="133"/>
                  </a:lnTo>
                  <a:lnTo>
                    <a:pt x="137" y="194"/>
                  </a:lnTo>
                  <a:lnTo>
                    <a:pt x="80" y="232"/>
                  </a:lnTo>
                  <a:lnTo>
                    <a:pt x="55" y="232"/>
                  </a:lnTo>
                  <a:lnTo>
                    <a:pt x="0" y="266"/>
                  </a:lnTo>
                  <a:lnTo>
                    <a:pt x="69" y="260"/>
                  </a:lnTo>
                  <a:lnTo>
                    <a:pt x="137" y="213"/>
                  </a:lnTo>
                  <a:lnTo>
                    <a:pt x="150" y="235"/>
                  </a:lnTo>
                  <a:lnTo>
                    <a:pt x="186" y="146"/>
                  </a:lnTo>
                  <a:lnTo>
                    <a:pt x="261" y="175"/>
                  </a:lnTo>
                  <a:lnTo>
                    <a:pt x="274" y="224"/>
                  </a:lnTo>
                  <a:lnTo>
                    <a:pt x="287" y="205"/>
                  </a:lnTo>
                  <a:lnTo>
                    <a:pt x="259" y="79"/>
                  </a:lnTo>
                  <a:lnTo>
                    <a:pt x="205" y="47"/>
                  </a:lnTo>
                  <a:lnTo>
                    <a:pt x="183" y="11"/>
                  </a:lnTo>
                  <a:lnTo>
                    <a:pt x="108" y="0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42"/>
            <p:cNvSpPr>
              <a:spLocks/>
            </p:cNvSpPr>
            <p:nvPr/>
          </p:nvSpPr>
          <p:spPr bwMode="auto">
            <a:xfrm>
              <a:off x="477" y="2777"/>
              <a:ext cx="139" cy="53"/>
            </a:xfrm>
            <a:custGeom>
              <a:avLst/>
              <a:gdLst>
                <a:gd name="T0" fmla="*/ 0 w 278"/>
                <a:gd name="T1" fmla="*/ 0 h 104"/>
                <a:gd name="T2" fmla="*/ 116 w 278"/>
                <a:gd name="T3" fmla="*/ 41 h 104"/>
                <a:gd name="T4" fmla="*/ 207 w 278"/>
                <a:gd name="T5" fmla="*/ 24 h 104"/>
                <a:gd name="T6" fmla="*/ 255 w 278"/>
                <a:gd name="T7" fmla="*/ 28 h 104"/>
                <a:gd name="T8" fmla="*/ 226 w 278"/>
                <a:gd name="T9" fmla="*/ 45 h 104"/>
                <a:gd name="T10" fmla="*/ 139 w 278"/>
                <a:gd name="T11" fmla="*/ 47 h 104"/>
                <a:gd name="T12" fmla="*/ 192 w 278"/>
                <a:gd name="T13" fmla="*/ 85 h 104"/>
                <a:gd name="T14" fmla="*/ 278 w 278"/>
                <a:gd name="T15" fmla="*/ 85 h 104"/>
                <a:gd name="T16" fmla="*/ 224 w 278"/>
                <a:gd name="T17" fmla="*/ 104 h 104"/>
                <a:gd name="T18" fmla="*/ 158 w 278"/>
                <a:gd name="T19" fmla="*/ 89 h 104"/>
                <a:gd name="T20" fmla="*/ 114 w 278"/>
                <a:gd name="T21" fmla="*/ 72 h 104"/>
                <a:gd name="T22" fmla="*/ 82 w 278"/>
                <a:gd name="T23" fmla="*/ 39 h 104"/>
                <a:gd name="T24" fmla="*/ 57 w 278"/>
                <a:gd name="T25" fmla="*/ 39 h 104"/>
                <a:gd name="T26" fmla="*/ 21 w 278"/>
                <a:gd name="T27" fmla="*/ 17 h 104"/>
                <a:gd name="T28" fmla="*/ 44 w 278"/>
                <a:gd name="T29" fmla="*/ 89 h 104"/>
                <a:gd name="T30" fmla="*/ 11 w 278"/>
                <a:gd name="T31" fmla="*/ 89 h 104"/>
                <a:gd name="T32" fmla="*/ 0 w 278"/>
                <a:gd name="T33" fmla="*/ 0 h 104"/>
                <a:gd name="T34" fmla="*/ 0 w 278"/>
                <a:gd name="T35" fmla="*/ 0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8"/>
                <a:gd name="T55" fmla="*/ 0 h 104"/>
                <a:gd name="T56" fmla="*/ 278 w 27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8" h="104">
                  <a:moveTo>
                    <a:pt x="0" y="0"/>
                  </a:moveTo>
                  <a:lnTo>
                    <a:pt x="116" y="41"/>
                  </a:lnTo>
                  <a:lnTo>
                    <a:pt x="207" y="24"/>
                  </a:lnTo>
                  <a:lnTo>
                    <a:pt x="255" y="28"/>
                  </a:lnTo>
                  <a:lnTo>
                    <a:pt x="226" y="45"/>
                  </a:lnTo>
                  <a:lnTo>
                    <a:pt x="139" y="47"/>
                  </a:lnTo>
                  <a:lnTo>
                    <a:pt x="192" y="85"/>
                  </a:lnTo>
                  <a:lnTo>
                    <a:pt x="278" y="85"/>
                  </a:lnTo>
                  <a:lnTo>
                    <a:pt x="224" y="104"/>
                  </a:lnTo>
                  <a:lnTo>
                    <a:pt x="158" y="89"/>
                  </a:lnTo>
                  <a:lnTo>
                    <a:pt x="114" y="72"/>
                  </a:lnTo>
                  <a:lnTo>
                    <a:pt x="82" y="39"/>
                  </a:lnTo>
                  <a:lnTo>
                    <a:pt x="57" y="39"/>
                  </a:lnTo>
                  <a:lnTo>
                    <a:pt x="21" y="17"/>
                  </a:lnTo>
                  <a:lnTo>
                    <a:pt x="44" y="89"/>
                  </a:lnTo>
                  <a:lnTo>
                    <a:pt x="11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43"/>
            <p:cNvSpPr>
              <a:spLocks/>
            </p:cNvSpPr>
            <p:nvPr/>
          </p:nvSpPr>
          <p:spPr bwMode="auto">
            <a:xfrm>
              <a:off x="346" y="2734"/>
              <a:ext cx="78" cy="69"/>
            </a:xfrm>
            <a:custGeom>
              <a:avLst/>
              <a:gdLst>
                <a:gd name="T0" fmla="*/ 156 w 156"/>
                <a:gd name="T1" fmla="*/ 0 h 137"/>
                <a:gd name="T2" fmla="*/ 57 w 156"/>
                <a:gd name="T3" fmla="*/ 29 h 137"/>
                <a:gd name="T4" fmla="*/ 0 w 156"/>
                <a:gd name="T5" fmla="*/ 34 h 137"/>
                <a:gd name="T6" fmla="*/ 66 w 156"/>
                <a:gd name="T7" fmla="*/ 137 h 137"/>
                <a:gd name="T8" fmla="*/ 80 w 156"/>
                <a:gd name="T9" fmla="*/ 89 h 137"/>
                <a:gd name="T10" fmla="*/ 66 w 156"/>
                <a:gd name="T11" fmla="*/ 42 h 137"/>
                <a:gd name="T12" fmla="*/ 99 w 156"/>
                <a:gd name="T13" fmla="*/ 29 h 137"/>
                <a:gd name="T14" fmla="*/ 156 w 156"/>
                <a:gd name="T15" fmla="*/ 0 h 137"/>
                <a:gd name="T16" fmla="*/ 156 w 15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137"/>
                <a:gd name="T29" fmla="*/ 156 w 15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137">
                  <a:moveTo>
                    <a:pt x="156" y="0"/>
                  </a:moveTo>
                  <a:lnTo>
                    <a:pt x="57" y="29"/>
                  </a:lnTo>
                  <a:lnTo>
                    <a:pt x="0" y="34"/>
                  </a:lnTo>
                  <a:lnTo>
                    <a:pt x="66" y="137"/>
                  </a:lnTo>
                  <a:lnTo>
                    <a:pt x="80" y="89"/>
                  </a:lnTo>
                  <a:lnTo>
                    <a:pt x="66" y="42"/>
                  </a:lnTo>
                  <a:lnTo>
                    <a:pt x="99" y="2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44"/>
            <p:cNvSpPr>
              <a:spLocks/>
            </p:cNvSpPr>
            <p:nvPr/>
          </p:nvSpPr>
          <p:spPr bwMode="auto">
            <a:xfrm>
              <a:off x="783" y="2543"/>
              <a:ext cx="27" cy="113"/>
            </a:xfrm>
            <a:custGeom>
              <a:avLst/>
              <a:gdLst>
                <a:gd name="T0" fmla="*/ 42 w 53"/>
                <a:gd name="T1" fmla="*/ 0 h 224"/>
                <a:gd name="T2" fmla="*/ 0 w 53"/>
                <a:gd name="T3" fmla="*/ 110 h 224"/>
                <a:gd name="T4" fmla="*/ 25 w 53"/>
                <a:gd name="T5" fmla="*/ 97 h 224"/>
                <a:gd name="T6" fmla="*/ 53 w 53"/>
                <a:gd name="T7" fmla="*/ 224 h 224"/>
                <a:gd name="T8" fmla="*/ 53 w 53"/>
                <a:gd name="T9" fmla="*/ 0 h 224"/>
                <a:gd name="T10" fmla="*/ 42 w 53"/>
                <a:gd name="T11" fmla="*/ 0 h 224"/>
                <a:gd name="T12" fmla="*/ 42 w 53"/>
                <a:gd name="T13" fmla="*/ 0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24"/>
                <a:gd name="T23" fmla="*/ 53 w 53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24">
                  <a:moveTo>
                    <a:pt x="42" y="0"/>
                  </a:moveTo>
                  <a:lnTo>
                    <a:pt x="0" y="110"/>
                  </a:lnTo>
                  <a:lnTo>
                    <a:pt x="25" y="97"/>
                  </a:lnTo>
                  <a:lnTo>
                    <a:pt x="53" y="224"/>
                  </a:lnTo>
                  <a:lnTo>
                    <a:pt x="5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5"/>
            <p:cNvSpPr>
              <a:spLocks/>
            </p:cNvSpPr>
            <p:nvPr/>
          </p:nvSpPr>
          <p:spPr bwMode="auto">
            <a:xfrm>
              <a:off x="631" y="2679"/>
              <a:ext cx="294" cy="430"/>
            </a:xfrm>
            <a:custGeom>
              <a:avLst/>
              <a:gdLst>
                <a:gd name="T0" fmla="*/ 353 w 587"/>
                <a:gd name="T1" fmla="*/ 0 h 859"/>
                <a:gd name="T2" fmla="*/ 325 w 587"/>
                <a:gd name="T3" fmla="*/ 196 h 859"/>
                <a:gd name="T4" fmla="*/ 268 w 587"/>
                <a:gd name="T5" fmla="*/ 327 h 859"/>
                <a:gd name="T6" fmla="*/ 141 w 587"/>
                <a:gd name="T7" fmla="*/ 667 h 859"/>
                <a:gd name="T8" fmla="*/ 0 w 587"/>
                <a:gd name="T9" fmla="*/ 859 h 859"/>
                <a:gd name="T10" fmla="*/ 163 w 587"/>
                <a:gd name="T11" fmla="*/ 654 h 859"/>
                <a:gd name="T12" fmla="*/ 296 w 587"/>
                <a:gd name="T13" fmla="*/ 351 h 859"/>
                <a:gd name="T14" fmla="*/ 431 w 587"/>
                <a:gd name="T15" fmla="*/ 435 h 859"/>
                <a:gd name="T16" fmla="*/ 479 w 587"/>
                <a:gd name="T17" fmla="*/ 517 h 859"/>
                <a:gd name="T18" fmla="*/ 587 w 587"/>
                <a:gd name="T19" fmla="*/ 551 h 859"/>
                <a:gd name="T20" fmla="*/ 498 w 587"/>
                <a:gd name="T21" fmla="*/ 496 h 859"/>
                <a:gd name="T22" fmla="*/ 399 w 587"/>
                <a:gd name="T23" fmla="*/ 260 h 859"/>
                <a:gd name="T24" fmla="*/ 353 w 587"/>
                <a:gd name="T25" fmla="*/ 158 h 859"/>
                <a:gd name="T26" fmla="*/ 353 w 587"/>
                <a:gd name="T27" fmla="*/ 0 h 859"/>
                <a:gd name="T28" fmla="*/ 353 w 587"/>
                <a:gd name="T29" fmla="*/ 0 h 8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7"/>
                <a:gd name="T46" fmla="*/ 0 h 859"/>
                <a:gd name="T47" fmla="*/ 587 w 587"/>
                <a:gd name="T48" fmla="*/ 859 h 8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7" h="859">
                  <a:moveTo>
                    <a:pt x="353" y="0"/>
                  </a:moveTo>
                  <a:lnTo>
                    <a:pt x="325" y="196"/>
                  </a:lnTo>
                  <a:lnTo>
                    <a:pt x="268" y="327"/>
                  </a:lnTo>
                  <a:lnTo>
                    <a:pt x="141" y="667"/>
                  </a:lnTo>
                  <a:lnTo>
                    <a:pt x="0" y="859"/>
                  </a:lnTo>
                  <a:lnTo>
                    <a:pt x="163" y="654"/>
                  </a:lnTo>
                  <a:lnTo>
                    <a:pt x="296" y="351"/>
                  </a:lnTo>
                  <a:lnTo>
                    <a:pt x="431" y="435"/>
                  </a:lnTo>
                  <a:lnTo>
                    <a:pt x="479" y="517"/>
                  </a:lnTo>
                  <a:lnTo>
                    <a:pt x="587" y="551"/>
                  </a:lnTo>
                  <a:lnTo>
                    <a:pt x="498" y="496"/>
                  </a:lnTo>
                  <a:lnTo>
                    <a:pt x="399" y="260"/>
                  </a:lnTo>
                  <a:lnTo>
                    <a:pt x="353" y="158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6"/>
            <p:cNvSpPr>
              <a:spLocks/>
            </p:cNvSpPr>
            <p:nvPr/>
          </p:nvSpPr>
          <p:spPr bwMode="auto">
            <a:xfrm>
              <a:off x="466" y="2777"/>
              <a:ext cx="299" cy="169"/>
            </a:xfrm>
            <a:custGeom>
              <a:avLst/>
              <a:gdLst>
                <a:gd name="T0" fmla="*/ 6 w 599"/>
                <a:gd name="T1" fmla="*/ 155 h 338"/>
                <a:gd name="T2" fmla="*/ 185 w 599"/>
                <a:gd name="T3" fmla="*/ 287 h 338"/>
                <a:gd name="T4" fmla="*/ 206 w 599"/>
                <a:gd name="T5" fmla="*/ 307 h 338"/>
                <a:gd name="T6" fmla="*/ 112 w 599"/>
                <a:gd name="T7" fmla="*/ 296 h 338"/>
                <a:gd name="T8" fmla="*/ 0 w 599"/>
                <a:gd name="T9" fmla="*/ 218 h 338"/>
                <a:gd name="T10" fmla="*/ 120 w 599"/>
                <a:gd name="T11" fmla="*/ 307 h 338"/>
                <a:gd name="T12" fmla="*/ 245 w 599"/>
                <a:gd name="T13" fmla="*/ 338 h 338"/>
                <a:gd name="T14" fmla="*/ 363 w 599"/>
                <a:gd name="T15" fmla="*/ 338 h 338"/>
                <a:gd name="T16" fmla="*/ 510 w 599"/>
                <a:gd name="T17" fmla="*/ 245 h 338"/>
                <a:gd name="T18" fmla="*/ 555 w 599"/>
                <a:gd name="T19" fmla="*/ 174 h 338"/>
                <a:gd name="T20" fmla="*/ 504 w 599"/>
                <a:gd name="T21" fmla="*/ 222 h 338"/>
                <a:gd name="T22" fmla="*/ 546 w 599"/>
                <a:gd name="T23" fmla="*/ 148 h 338"/>
                <a:gd name="T24" fmla="*/ 599 w 599"/>
                <a:gd name="T25" fmla="*/ 0 h 338"/>
                <a:gd name="T26" fmla="*/ 519 w 599"/>
                <a:gd name="T27" fmla="*/ 180 h 338"/>
                <a:gd name="T28" fmla="*/ 466 w 599"/>
                <a:gd name="T29" fmla="*/ 222 h 338"/>
                <a:gd name="T30" fmla="*/ 363 w 599"/>
                <a:gd name="T31" fmla="*/ 287 h 338"/>
                <a:gd name="T32" fmla="*/ 236 w 599"/>
                <a:gd name="T33" fmla="*/ 287 h 338"/>
                <a:gd name="T34" fmla="*/ 6 w 599"/>
                <a:gd name="T35" fmla="*/ 155 h 338"/>
                <a:gd name="T36" fmla="*/ 6 w 599"/>
                <a:gd name="T37" fmla="*/ 155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9"/>
                <a:gd name="T58" fmla="*/ 0 h 338"/>
                <a:gd name="T59" fmla="*/ 599 w 599"/>
                <a:gd name="T60" fmla="*/ 338 h 3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9" h="338">
                  <a:moveTo>
                    <a:pt x="6" y="155"/>
                  </a:moveTo>
                  <a:lnTo>
                    <a:pt x="185" y="287"/>
                  </a:lnTo>
                  <a:lnTo>
                    <a:pt x="206" y="307"/>
                  </a:lnTo>
                  <a:lnTo>
                    <a:pt x="112" y="296"/>
                  </a:lnTo>
                  <a:lnTo>
                    <a:pt x="0" y="218"/>
                  </a:lnTo>
                  <a:lnTo>
                    <a:pt x="120" y="307"/>
                  </a:lnTo>
                  <a:lnTo>
                    <a:pt x="245" y="338"/>
                  </a:lnTo>
                  <a:lnTo>
                    <a:pt x="363" y="338"/>
                  </a:lnTo>
                  <a:lnTo>
                    <a:pt x="510" y="245"/>
                  </a:lnTo>
                  <a:lnTo>
                    <a:pt x="555" y="174"/>
                  </a:lnTo>
                  <a:lnTo>
                    <a:pt x="504" y="222"/>
                  </a:lnTo>
                  <a:lnTo>
                    <a:pt x="546" y="148"/>
                  </a:lnTo>
                  <a:lnTo>
                    <a:pt x="599" y="0"/>
                  </a:lnTo>
                  <a:lnTo>
                    <a:pt x="519" y="180"/>
                  </a:lnTo>
                  <a:lnTo>
                    <a:pt x="466" y="222"/>
                  </a:lnTo>
                  <a:lnTo>
                    <a:pt x="363" y="287"/>
                  </a:lnTo>
                  <a:lnTo>
                    <a:pt x="236" y="287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7"/>
            <p:cNvSpPr>
              <a:spLocks/>
            </p:cNvSpPr>
            <p:nvPr/>
          </p:nvSpPr>
          <p:spPr bwMode="auto">
            <a:xfrm>
              <a:off x="751" y="2638"/>
              <a:ext cx="21" cy="51"/>
            </a:xfrm>
            <a:custGeom>
              <a:avLst/>
              <a:gdLst>
                <a:gd name="T0" fmla="*/ 0 w 42"/>
                <a:gd name="T1" fmla="*/ 0 h 103"/>
                <a:gd name="T2" fmla="*/ 42 w 42"/>
                <a:gd name="T3" fmla="*/ 103 h 103"/>
                <a:gd name="T4" fmla="*/ 33 w 42"/>
                <a:gd name="T5" fmla="*/ 0 h 103"/>
                <a:gd name="T6" fmla="*/ 0 w 42"/>
                <a:gd name="T7" fmla="*/ 0 h 103"/>
                <a:gd name="T8" fmla="*/ 0 w 42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03"/>
                <a:gd name="T17" fmla="*/ 42 w 42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03">
                  <a:moveTo>
                    <a:pt x="0" y="0"/>
                  </a:moveTo>
                  <a:lnTo>
                    <a:pt x="42" y="103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8"/>
            <p:cNvSpPr>
              <a:spLocks/>
            </p:cNvSpPr>
            <p:nvPr/>
          </p:nvSpPr>
          <p:spPr bwMode="auto">
            <a:xfrm>
              <a:off x="416" y="2788"/>
              <a:ext cx="49" cy="67"/>
            </a:xfrm>
            <a:custGeom>
              <a:avLst/>
              <a:gdLst>
                <a:gd name="T0" fmla="*/ 0 w 97"/>
                <a:gd name="T1" fmla="*/ 0 h 135"/>
                <a:gd name="T2" fmla="*/ 38 w 97"/>
                <a:gd name="T3" fmla="*/ 111 h 135"/>
                <a:gd name="T4" fmla="*/ 97 w 97"/>
                <a:gd name="T5" fmla="*/ 135 h 135"/>
                <a:gd name="T6" fmla="*/ 0 w 97"/>
                <a:gd name="T7" fmla="*/ 0 h 135"/>
                <a:gd name="T8" fmla="*/ 0 w 97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5"/>
                <a:gd name="T17" fmla="*/ 97 w 97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5">
                  <a:moveTo>
                    <a:pt x="0" y="0"/>
                  </a:moveTo>
                  <a:lnTo>
                    <a:pt x="38" y="111"/>
                  </a:lnTo>
                  <a:lnTo>
                    <a:pt x="97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9"/>
            <p:cNvSpPr>
              <a:spLocks/>
            </p:cNvSpPr>
            <p:nvPr/>
          </p:nvSpPr>
          <p:spPr bwMode="auto">
            <a:xfrm>
              <a:off x="645" y="2840"/>
              <a:ext cx="712" cy="1118"/>
            </a:xfrm>
            <a:custGeom>
              <a:avLst/>
              <a:gdLst>
                <a:gd name="T0" fmla="*/ 25 w 1424"/>
                <a:gd name="T1" fmla="*/ 907 h 2235"/>
                <a:gd name="T2" fmla="*/ 510 w 1424"/>
                <a:gd name="T3" fmla="*/ 346 h 2235"/>
                <a:gd name="T4" fmla="*/ 0 w 1424"/>
                <a:gd name="T5" fmla="*/ 1097 h 2235"/>
                <a:gd name="T6" fmla="*/ 166 w 1424"/>
                <a:gd name="T7" fmla="*/ 1899 h 2235"/>
                <a:gd name="T8" fmla="*/ 242 w 1424"/>
                <a:gd name="T9" fmla="*/ 2108 h 2235"/>
                <a:gd name="T10" fmla="*/ 272 w 1424"/>
                <a:gd name="T11" fmla="*/ 1640 h 2235"/>
                <a:gd name="T12" fmla="*/ 466 w 1424"/>
                <a:gd name="T13" fmla="*/ 441 h 2235"/>
                <a:gd name="T14" fmla="*/ 373 w 1424"/>
                <a:gd name="T15" fmla="*/ 834 h 2235"/>
                <a:gd name="T16" fmla="*/ 628 w 1424"/>
                <a:gd name="T17" fmla="*/ 1619 h 2235"/>
                <a:gd name="T18" fmla="*/ 453 w 1424"/>
                <a:gd name="T19" fmla="*/ 1834 h 2235"/>
                <a:gd name="T20" fmla="*/ 656 w 1424"/>
                <a:gd name="T21" fmla="*/ 2235 h 2235"/>
                <a:gd name="T22" fmla="*/ 512 w 1424"/>
                <a:gd name="T23" fmla="*/ 2062 h 2235"/>
                <a:gd name="T24" fmla="*/ 516 w 1424"/>
                <a:gd name="T25" fmla="*/ 1876 h 2235"/>
                <a:gd name="T26" fmla="*/ 677 w 1424"/>
                <a:gd name="T27" fmla="*/ 1834 h 2235"/>
                <a:gd name="T28" fmla="*/ 983 w 1424"/>
                <a:gd name="T29" fmla="*/ 1188 h 2235"/>
                <a:gd name="T30" fmla="*/ 1027 w 1424"/>
                <a:gd name="T31" fmla="*/ 1178 h 2235"/>
                <a:gd name="T32" fmla="*/ 1059 w 1424"/>
                <a:gd name="T33" fmla="*/ 1218 h 2235"/>
                <a:gd name="T34" fmla="*/ 983 w 1424"/>
                <a:gd name="T35" fmla="*/ 1690 h 2235"/>
                <a:gd name="T36" fmla="*/ 1093 w 1424"/>
                <a:gd name="T37" fmla="*/ 1722 h 2235"/>
                <a:gd name="T38" fmla="*/ 1139 w 1424"/>
                <a:gd name="T39" fmla="*/ 1792 h 2235"/>
                <a:gd name="T40" fmla="*/ 1245 w 1424"/>
                <a:gd name="T41" fmla="*/ 1859 h 2235"/>
                <a:gd name="T42" fmla="*/ 1287 w 1424"/>
                <a:gd name="T43" fmla="*/ 1988 h 2235"/>
                <a:gd name="T44" fmla="*/ 1262 w 1424"/>
                <a:gd name="T45" fmla="*/ 2083 h 2235"/>
                <a:gd name="T46" fmla="*/ 1238 w 1424"/>
                <a:gd name="T47" fmla="*/ 2171 h 2235"/>
                <a:gd name="T48" fmla="*/ 1388 w 1424"/>
                <a:gd name="T49" fmla="*/ 2066 h 2235"/>
                <a:gd name="T50" fmla="*/ 1380 w 1424"/>
                <a:gd name="T51" fmla="*/ 1777 h 2235"/>
                <a:gd name="T52" fmla="*/ 1300 w 1424"/>
                <a:gd name="T53" fmla="*/ 1610 h 2235"/>
                <a:gd name="T54" fmla="*/ 1274 w 1424"/>
                <a:gd name="T55" fmla="*/ 1370 h 2235"/>
                <a:gd name="T56" fmla="*/ 1019 w 1424"/>
                <a:gd name="T57" fmla="*/ 384 h 2235"/>
                <a:gd name="T58" fmla="*/ 536 w 1424"/>
                <a:gd name="T59" fmla="*/ 65 h 2235"/>
                <a:gd name="T60" fmla="*/ 664 w 1424"/>
                <a:gd name="T61" fmla="*/ 354 h 2235"/>
                <a:gd name="T62" fmla="*/ 633 w 1424"/>
                <a:gd name="T63" fmla="*/ 393 h 2235"/>
                <a:gd name="T64" fmla="*/ 460 w 1424"/>
                <a:gd name="T65" fmla="*/ 258 h 2235"/>
                <a:gd name="T66" fmla="*/ 272 w 1424"/>
                <a:gd name="T67" fmla="*/ 0 h 2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4"/>
                <a:gd name="T103" fmla="*/ 0 h 2235"/>
                <a:gd name="T104" fmla="*/ 1424 w 1424"/>
                <a:gd name="T105" fmla="*/ 2235 h 2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4" h="2235">
                  <a:moveTo>
                    <a:pt x="272" y="0"/>
                  </a:moveTo>
                  <a:lnTo>
                    <a:pt x="25" y="907"/>
                  </a:lnTo>
                  <a:lnTo>
                    <a:pt x="141" y="680"/>
                  </a:lnTo>
                  <a:lnTo>
                    <a:pt x="510" y="346"/>
                  </a:lnTo>
                  <a:lnTo>
                    <a:pt x="18" y="962"/>
                  </a:lnTo>
                  <a:lnTo>
                    <a:pt x="0" y="1097"/>
                  </a:lnTo>
                  <a:lnTo>
                    <a:pt x="153" y="1635"/>
                  </a:lnTo>
                  <a:lnTo>
                    <a:pt x="166" y="1899"/>
                  </a:lnTo>
                  <a:lnTo>
                    <a:pt x="236" y="2011"/>
                  </a:lnTo>
                  <a:lnTo>
                    <a:pt x="242" y="2108"/>
                  </a:lnTo>
                  <a:lnTo>
                    <a:pt x="272" y="2171"/>
                  </a:lnTo>
                  <a:lnTo>
                    <a:pt x="272" y="1640"/>
                  </a:lnTo>
                  <a:lnTo>
                    <a:pt x="185" y="842"/>
                  </a:lnTo>
                  <a:lnTo>
                    <a:pt x="466" y="441"/>
                  </a:lnTo>
                  <a:lnTo>
                    <a:pt x="373" y="705"/>
                  </a:lnTo>
                  <a:lnTo>
                    <a:pt x="373" y="834"/>
                  </a:lnTo>
                  <a:lnTo>
                    <a:pt x="595" y="1355"/>
                  </a:lnTo>
                  <a:lnTo>
                    <a:pt x="628" y="1619"/>
                  </a:lnTo>
                  <a:lnTo>
                    <a:pt x="590" y="1747"/>
                  </a:lnTo>
                  <a:lnTo>
                    <a:pt x="453" y="1834"/>
                  </a:lnTo>
                  <a:lnTo>
                    <a:pt x="360" y="2235"/>
                  </a:lnTo>
                  <a:lnTo>
                    <a:pt x="656" y="2235"/>
                  </a:lnTo>
                  <a:lnTo>
                    <a:pt x="645" y="2106"/>
                  </a:lnTo>
                  <a:lnTo>
                    <a:pt x="512" y="2062"/>
                  </a:lnTo>
                  <a:lnTo>
                    <a:pt x="487" y="1979"/>
                  </a:lnTo>
                  <a:lnTo>
                    <a:pt x="516" y="1876"/>
                  </a:lnTo>
                  <a:lnTo>
                    <a:pt x="584" y="1842"/>
                  </a:lnTo>
                  <a:lnTo>
                    <a:pt x="677" y="1834"/>
                  </a:lnTo>
                  <a:lnTo>
                    <a:pt x="778" y="1792"/>
                  </a:lnTo>
                  <a:lnTo>
                    <a:pt x="983" y="1188"/>
                  </a:lnTo>
                  <a:lnTo>
                    <a:pt x="1002" y="1178"/>
                  </a:lnTo>
                  <a:lnTo>
                    <a:pt x="1027" y="1178"/>
                  </a:lnTo>
                  <a:lnTo>
                    <a:pt x="1051" y="1196"/>
                  </a:lnTo>
                  <a:lnTo>
                    <a:pt x="1059" y="1218"/>
                  </a:lnTo>
                  <a:lnTo>
                    <a:pt x="888" y="1739"/>
                  </a:lnTo>
                  <a:lnTo>
                    <a:pt x="983" y="1690"/>
                  </a:lnTo>
                  <a:lnTo>
                    <a:pt x="1027" y="1690"/>
                  </a:lnTo>
                  <a:lnTo>
                    <a:pt x="1093" y="1722"/>
                  </a:lnTo>
                  <a:lnTo>
                    <a:pt x="1101" y="1772"/>
                  </a:lnTo>
                  <a:lnTo>
                    <a:pt x="1139" y="1792"/>
                  </a:lnTo>
                  <a:lnTo>
                    <a:pt x="1221" y="1829"/>
                  </a:lnTo>
                  <a:lnTo>
                    <a:pt x="1245" y="1859"/>
                  </a:lnTo>
                  <a:lnTo>
                    <a:pt x="1245" y="1931"/>
                  </a:lnTo>
                  <a:lnTo>
                    <a:pt x="1287" y="1988"/>
                  </a:lnTo>
                  <a:lnTo>
                    <a:pt x="1295" y="2028"/>
                  </a:lnTo>
                  <a:lnTo>
                    <a:pt x="1262" y="2083"/>
                  </a:lnTo>
                  <a:lnTo>
                    <a:pt x="1257" y="2138"/>
                  </a:lnTo>
                  <a:lnTo>
                    <a:pt x="1238" y="2171"/>
                  </a:lnTo>
                  <a:lnTo>
                    <a:pt x="1295" y="2156"/>
                  </a:lnTo>
                  <a:lnTo>
                    <a:pt x="1388" y="2066"/>
                  </a:lnTo>
                  <a:lnTo>
                    <a:pt x="1424" y="1931"/>
                  </a:lnTo>
                  <a:lnTo>
                    <a:pt x="1380" y="1777"/>
                  </a:lnTo>
                  <a:lnTo>
                    <a:pt x="1407" y="1675"/>
                  </a:lnTo>
                  <a:lnTo>
                    <a:pt x="1300" y="1610"/>
                  </a:lnTo>
                  <a:lnTo>
                    <a:pt x="1245" y="1490"/>
                  </a:lnTo>
                  <a:lnTo>
                    <a:pt x="1274" y="1370"/>
                  </a:lnTo>
                  <a:lnTo>
                    <a:pt x="1238" y="1034"/>
                  </a:lnTo>
                  <a:lnTo>
                    <a:pt x="1019" y="384"/>
                  </a:lnTo>
                  <a:lnTo>
                    <a:pt x="833" y="217"/>
                  </a:lnTo>
                  <a:lnTo>
                    <a:pt x="536" y="65"/>
                  </a:lnTo>
                  <a:lnTo>
                    <a:pt x="641" y="177"/>
                  </a:lnTo>
                  <a:lnTo>
                    <a:pt x="664" y="354"/>
                  </a:lnTo>
                  <a:lnTo>
                    <a:pt x="628" y="538"/>
                  </a:lnTo>
                  <a:lnTo>
                    <a:pt x="633" y="393"/>
                  </a:lnTo>
                  <a:lnTo>
                    <a:pt x="595" y="291"/>
                  </a:lnTo>
                  <a:lnTo>
                    <a:pt x="460" y="258"/>
                  </a:lnTo>
                  <a:lnTo>
                    <a:pt x="333" y="5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50"/>
            <p:cNvSpPr>
              <a:spLocks/>
            </p:cNvSpPr>
            <p:nvPr/>
          </p:nvSpPr>
          <p:spPr bwMode="auto">
            <a:xfrm>
              <a:off x="943" y="3769"/>
              <a:ext cx="78" cy="77"/>
            </a:xfrm>
            <a:custGeom>
              <a:avLst/>
              <a:gdLst>
                <a:gd name="T0" fmla="*/ 156 w 156"/>
                <a:gd name="T1" fmla="*/ 0 h 152"/>
                <a:gd name="T2" fmla="*/ 112 w 156"/>
                <a:gd name="T3" fmla="*/ 152 h 152"/>
                <a:gd name="T4" fmla="*/ 107 w 156"/>
                <a:gd name="T5" fmla="*/ 129 h 152"/>
                <a:gd name="T6" fmla="*/ 90 w 156"/>
                <a:gd name="T7" fmla="*/ 112 h 152"/>
                <a:gd name="T8" fmla="*/ 46 w 156"/>
                <a:gd name="T9" fmla="*/ 89 h 152"/>
                <a:gd name="T10" fmla="*/ 0 w 156"/>
                <a:gd name="T11" fmla="*/ 99 h 152"/>
                <a:gd name="T12" fmla="*/ 69 w 156"/>
                <a:gd name="T13" fmla="*/ 25 h 152"/>
                <a:gd name="T14" fmla="*/ 156 w 156"/>
                <a:gd name="T15" fmla="*/ 0 h 152"/>
                <a:gd name="T16" fmla="*/ 156 w 156"/>
                <a:gd name="T17" fmla="*/ 0 h 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152"/>
                <a:gd name="T29" fmla="*/ 156 w 156"/>
                <a:gd name="T30" fmla="*/ 152 h 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152">
                  <a:moveTo>
                    <a:pt x="156" y="0"/>
                  </a:moveTo>
                  <a:lnTo>
                    <a:pt x="112" y="152"/>
                  </a:lnTo>
                  <a:lnTo>
                    <a:pt x="107" y="129"/>
                  </a:lnTo>
                  <a:lnTo>
                    <a:pt x="90" y="112"/>
                  </a:lnTo>
                  <a:lnTo>
                    <a:pt x="46" y="89"/>
                  </a:lnTo>
                  <a:lnTo>
                    <a:pt x="0" y="99"/>
                  </a:lnTo>
                  <a:lnTo>
                    <a:pt x="69" y="25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51"/>
            <p:cNvSpPr>
              <a:spLocks/>
            </p:cNvSpPr>
            <p:nvPr/>
          </p:nvSpPr>
          <p:spPr bwMode="auto">
            <a:xfrm>
              <a:off x="972" y="3726"/>
              <a:ext cx="127" cy="176"/>
            </a:xfrm>
            <a:custGeom>
              <a:avLst/>
              <a:gdLst>
                <a:gd name="T0" fmla="*/ 225 w 253"/>
                <a:gd name="T1" fmla="*/ 5 h 351"/>
                <a:gd name="T2" fmla="*/ 187 w 253"/>
                <a:gd name="T3" fmla="*/ 127 h 351"/>
                <a:gd name="T4" fmla="*/ 23 w 253"/>
                <a:gd name="T5" fmla="*/ 269 h 351"/>
                <a:gd name="T6" fmla="*/ 0 w 253"/>
                <a:gd name="T7" fmla="*/ 351 h 351"/>
                <a:gd name="T8" fmla="*/ 34 w 253"/>
                <a:gd name="T9" fmla="*/ 279 h 351"/>
                <a:gd name="T10" fmla="*/ 234 w 253"/>
                <a:gd name="T11" fmla="*/ 95 h 351"/>
                <a:gd name="T12" fmla="*/ 225 w 253"/>
                <a:gd name="T13" fmla="*/ 57 h 351"/>
                <a:gd name="T14" fmla="*/ 253 w 253"/>
                <a:gd name="T15" fmla="*/ 0 h 351"/>
                <a:gd name="T16" fmla="*/ 225 w 253"/>
                <a:gd name="T17" fmla="*/ 5 h 351"/>
                <a:gd name="T18" fmla="*/ 225 w 253"/>
                <a:gd name="T19" fmla="*/ 5 h 3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351"/>
                <a:gd name="T32" fmla="*/ 253 w 253"/>
                <a:gd name="T33" fmla="*/ 351 h 3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351">
                  <a:moveTo>
                    <a:pt x="225" y="5"/>
                  </a:moveTo>
                  <a:lnTo>
                    <a:pt x="187" y="127"/>
                  </a:lnTo>
                  <a:lnTo>
                    <a:pt x="23" y="269"/>
                  </a:lnTo>
                  <a:lnTo>
                    <a:pt x="0" y="351"/>
                  </a:lnTo>
                  <a:lnTo>
                    <a:pt x="34" y="279"/>
                  </a:lnTo>
                  <a:lnTo>
                    <a:pt x="234" y="95"/>
                  </a:lnTo>
                  <a:lnTo>
                    <a:pt x="225" y="57"/>
                  </a:lnTo>
                  <a:lnTo>
                    <a:pt x="253" y="0"/>
                  </a:lnTo>
                  <a:lnTo>
                    <a:pt x="22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52"/>
            <p:cNvSpPr>
              <a:spLocks/>
            </p:cNvSpPr>
            <p:nvPr/>
          </p:nvSpPr>
          <p:spPr bwMode="auto">
            <a:xfrm>
              <a:off x="1024" y="3861"/>
              <a:ext cx="115" cy="60"/>
            </a:xfrm>
            <a:custGeom>
              <a:avLst/>
              <a:gdLst>
                <a:gd name="T0" fmla="*/ 0 w 230"/>
                <a:gd name="T1" fmla="*/ 120 h 120"/>
                <a:gd name="T2" fmla="*/ 32 w 230"/>
                <a:gd name="T3" fmla="*/ 67 h 120"/>
                <a:gd name="T4" fmla="*/ 142 w 230"/>
                <a:gd name="T5" fmla="*/ 10 h 120"/>
                <a:gd name="T6" fmla="*/ 230 w 230"/>
                <a:gd name="T7" fmla="*/ 0 h 120"/>
                <a:gd name="T8" fmla="*/ 19 w 230"/>
                <a:gd name="T9" fmla="*/ 105 h 120"/>
                <a:gd name="T10" fmla="*/ 0 w 230"/>
                <a:gd name="T11" fmla="*/ 120 h 120"/>
                <a:gd name="T12" fmla="*/ 0 w 230"/>
                <a:gd name="T13" fmla="*/ 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120"/>
                <a:gd name="T23" fmla="*/ 230 w 230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120">
                  <a:moveTo>
                    <a:pt x="0" y="120"/>
                  </a:moveTo>
                  <a:lnTo>
                    <a:pt x="32" y="67"/>
                  </a:lnTo>
                  <a:lnTo>
                    <a:pt x="142" y="10"/>
                  </a:lnTo>
                  <a:lnTo>
                    <a:pt x="230" y="0"/>
                  </a:lnTo>
                  <a:lnTo>
                    <a:pt x="19" y="10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53"/>
            <p:cNvSpPr>
              <a:spLocks/>
            </p:cNvSpPr>
            <p:nvPr/>
          </p:nvSpPr>
          <p:spPr bwMode="auto">
            <a:xfrm>
              <a:off x="968" y="3913"/>
              <a:ext cx="16" cy="65"/>
            </a:xfrm>
            <a:custGeom>
              <a:avLst/>
              <a:gdLst>
                <a:gd name="T0" fmla="*/ 30 w 30"/>
                <a:gd name="T1" fmla="*/ 15 h 129"/>
                <a:gd name="T2" fmla="*/ 17 w 30"/>
                <a:gd name="T3" fmla="*/ 129 h 129"/>
                <a:gd name="T4" fmla="*/ 0 w 30"/>
                <a:gd name="T5" fmla="*/ 120 h 129"/>
                <a:gd name="T6" fmla="*/ 11 w 30"/>
                <a:gd name="T7" fmla="*/ 0 h 129"/>
                <a:gd name="T8" fmla="*/ 30 w 30"/>
                <a:gd name="T9" fmla="*/ 15 h 129"/>
                <a:gd name="T10" fmla="*/ 30 w 30"/>
                <a:gd name="T11" fmla="*/ 15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29"/>
                <a:gd name="T20" fmla="*/ 30 w 30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29">
                  <a:moveTo>
                    <a:pt x="30" y="15"/>
                  </a:moveTo>
                  <a:lnTo>
                    <a:pt x="17" y="129"/>
                  </a:lnTo>
                  <a:lnTo>
                    <a:pt x="0" y="120"/>
                  </a:lnTo>
                  <a:lnTo>
                    <a:pt x="11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54"/>
            <p:cNvSpPr>
              <a:spLocks/>
            </p:cNvSpPr>
            <p:nvPr/>
          </p:nvSpPr>
          <p:spPr bwMode="auto">
            <a:xfrm>
              <a:off x="1012" y="3905"/>
              <a:ext cx="168" cy="73"/>
            </a:xfrm>
            <a:custGeom>
              <a:avLst/>
              <a:gdLst>
                <a:gd name="T0" fmla="*/ 0 w 336"/>
                <a:gd name="T1" fmla="*/ 129 h 144"/>
                <a:gd name="T2" fmla="*/ 145 w 336"/>
                <a:gd name="T3" fmla="*/ 97 h 144"/>
                <a:gd name="T4" fmla="*/ 336 w 336"/>
                <a:gd name="T5" fmla="*/ 0 h 144"/>
                <a:gd name="T6" fmla="*/ 154 w 336"/>
                <a:gd name="T7" fmla="*/ 112 h 144"/>
                <a:gd name="T8" fmla="*/ 25 w 336"/>
                <a:gd name="T9" fmla="*/ 144 h 144"/>
                <a:gd name="T10" fmla="*/ 0 w 336"/>
                <a:gd name="T11" fmla="*/ 129 h 144"/>
                <a:gd name="T12" fmla="*/ 0 w 336"/>
                <a:gd name="T13" fmla="*/ 129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144"/>
                <a:gd name="T23" fmla="*/ 336 w 336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144">
                  <a:moveTo>
                    <a:pt x="0" y="129"/>
                  </a:moveTo>
                  <a:lnTo>
                    <a:pt x="145" y="97"/>
                  </a:lnTo>
                  <a:lnTo>
                    <a:pt x="336" y="0"/>
                  </a:lnTo>
                  <a:lnTo>
                    <a:pt x="154" y="112"/>
                  </a:lnTo>
                  <a:lnTo>
                    <a:pt x="25" y="144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5"/>
            <p:cNvSpPr>
              <a:spLocks/>
            </p:cNvSpPr>
            <p:nvPr/>
          </p:nvSpPr>
          <p:spPr bwMode="auto">
            <a:xfrm>
              <a:off x="264" y="2764"/>
              <a:ext cx="412" cy="709"/>
            </a:xfrm>
            <a:custGeom>
              <a:avLst/>
              <a:gdLst>
                <a:gd name="T0" fmla="*/ 187 w 823"/>
                <a:gd name="T1" fmla="*/ 0 h 1418"/>
                <a:gd name="T2" fmla="*/ 0 w 823"/>
                <a:gd name="T3" fmla="*/ 234 h 1418"/>
                <a:gd name="T4" fmla="*/ 8 w 823"/>
                <a:gd name="T5" fmla="*/ 321 h 1418"/>
                <a:gd name="T6" fmla="*/ 88 w 823"/>
                <a:gd name="T7" fmla="*/ 401 h 1418"/>
                <a:gd name="T8" fmla="*/ 120 w 823"/>
                <a:gd name="T9" fmla="*/ 521 h 1418"/>
                <a:gd name="T10" fmla="*/ 386 w 823"/>
                <a:gd name="T11" fmla="*/ 737 h 1418"/>
                <a:gd name="T12" fmla="*/ 582 w 823"/>
                <a:gd name="T13" fmla="*/ 967 h 1418"/>
                <a:gd name="T14" fmla="*/ 823 w 823"/>
                <a:gd name="T15" fmla="*/ 1418 h 1418"/>
                <a:gd name="T16" fmla="*/ 599 w 823"/>
                <a:gd name="T17" fmla="*/ 872 h 1418"/>
                <a:gd name="T18" fmla="*/ 599 w 823"/>
                <a:gd name="T19" fmla="*/ 745 h 1418"/>
                <a:gd name="T20" fmla="*/ 531 w 823"/>
                <a:gd name="T21" fmla="*/ 656 h 1418"/>
                <a:gd name="T22" fmla="*/ 510 w 823"/>
                <a:gd name="T23" fmla="*/ 530 h 1418"/>
                <a:gd name="T24" fmla="*/ 424 w 823"/>
                <a:gd name="T25" fmla="*/ 464 h 1418"/>
                <a:gd name="T26" fmla="*/ 375 w 823"/>
                <a:gd name="T27" fmla="*/ 314 h 1418"/>
                <a:gd name="T28" fmla="*/ 612 w 823"/>
                <a:gd name="T29" fmla="*/ 488 h 1418"/>
                <a:gd name="T30" fmla="*/ 437 w 823"/>
                <a:gd name="T31" fmla="*/ 336 h 1418"/>
                <a:gd name="T32" fmla="*/ 337 w 823"/>
                <a:gd name="T33" fmla="*/ 192 h 1418"/>
                <a:gd name="T34" fmla="*/ 287 w 823"/>
                <a:gd name="T35" fmla="*/ 135 h 1418"/>
                <a:gd name="T36" fmla="*/ 244 w 823"/>
                <a:gd name="T37" fmla="*/ 42 h 1418"/>
                <a:gd name="T38" fmla="*/ 187 w 823"/>
                <a:gd name="T39" fmla="*/ 0 h 1418"/>
                <a:gd name="T40" fmla="*/ 187 w 823"/>
                <a:gd name="T41" fmla="*/ 0 h 14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3"/>
                <a:gd name="T64" fmla="*/ 0 h 1418"/>
                <a:gd name="T65" fmla="*/ 823 w 823"/>
                <a:gd name="T66" fmla="*/ 1418 h 14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3" h="1418">
                  <a:moveTo>
                    <a:pt x="187" y="0"/>
                  </a:moveTo>
                  <a:lnTo>
                    <a:pt x="0" y="234"/>
                  </a:lnTo>
                  <a:lnTo>
                    <a:pt x="8" y="321"/>
                  </a:lnTo>
                  <a:lnTo>
                    <a:pt x="88" y="401"/>
                  </a:lnTo>
                  <a:lnTo>
                    <a:pt x="120" y="521"/>
                  </a:lnTo>
                  <a:lnTo>
                    <a:pt x="386" y="737"/>
                  </a:lnTo>
                  <a:lnTo>
                    <a:pt x="582" y="967"/>
                  </a:lnTo>
                  <a:lnTo>
                    <a:pt x="823" y="1418"/>
                  </a:lnTo>
                  <a:lnTo>
                    <a:pt x="599" y="872"/>
                  </a:lnTo>
                  <a:lnTo>
                    <a:pt x="599" y="745"/>
                  </a:lnTo>
                  <a:lnTo>
                    <a:pt x="531" y="656"/>
                  </a:lnTo>
                  <a:lnTo>
                    <a:pt x="510" y="530"/>
                  </a:lnTo>
                  <a:lnTo>
                    <a:pt x="424" y="464"/>
                  </a:lnTo>
                  <a:lnTo>
                    <a:pt x="375" y="314"/>
                  </a:lnTo>
                  <a:lnTo>
                    <a:pt x="612" y="488"/>
                  </a:lnTo>
                  <a:lnTo>
                    <a:pt x="437" y="336"/>
                  </a:lnTo>
                  <a:lnTo>
                    <a:pt x="337" y="192"/>
                  </a:lnTo>
                  <a:lnTo>
                    <a:pt x="287" y="135"/>
                  </a:lnTo>
                  <a:lnTo>
                    <a:pt x="244" y="4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6"/>
            <p:cNvSpPr>
              <a:spLocks/>
            </p:cNvSpPr>
            <p:nvPr/>
          </p:nvSpPr>
          <p:spPr bwMode="auto">
            <a:xfrm>
              <a:off x="0" y="2872"/>
              <a:ext cx="647" cy="1118"/>
            </a:xfrm>
            <a:custGeom>
              <a:avLst/>
              <a:gdLst>
                <a:gd name="T0" fmla="*/ 1121 w 1294"/>
                <a:gd name="T1" fmla="*/ 1851 h 2235"/>
                <a:gd name="T2" fmla="*/ 678 w 1294"/>
                <a:gd name="T3" fmla="*/ 1722 h 2235"/>
                <a:gd name="T4" fmla="*/ 648 w 1294"/>
                <a:gd name="T5" fmla="*/ 1650 h 2235"/>
                <a:gd name="T6" fmla="*/ 654 w 1294"/>
                <a:gd name="T7" fmla="*/ 1323 h 2235"/>
                <a:gd name="T8" fmla="*/ 775 w 1294"/>
                <a:gd name="T9" fmla="*/ 1233 h 2235"/>
                <a:gd name="T10" fmla="*/ 920 w 1294"/>
                <a:gd name="T11" fmla="*/ 1691 h 2235"/>
                <a:gd name="T12" fmla="*/ 895 w 1294"/>
                <a:gd name="T13" fmla="*/ 1420 h 2235"/>
                <a:gd name="T14" fmla="*/ 785 w 1294"/>
                <a:gd name="T15" fmla="*/ 1017 h 2235"/>
                <a:gd name="T16" fmla="*/ 772 w 1294"/>
                <a:gd name="T17" fmla="*/ 1113 h 2235"/>
                <a:gd name="T18" fmla="*/ 671 w 1294"/>
                <a:gd name="T19" fmla="*/ 937 h 2235"/>
                <a:gd name="T20" fmla="*/ 747 w 1294"/>
                <a:gd name="T21" fmla="*/ 769 h 2235"/>
                <a:gd name="T22" fmla="*/ 722 w 1294"/>
                <a:gd name="T23" fmla="*/ 655 h 2235"/>
                <a:gd name="T24" fmla="*/ 791 w 1294"/>
                <a:gd name="T25" fmla="*/ 577 h 2235"/>
                <a:gd name="T26" fmla="*/ 965 w 1294"/>
                <a:gd name="T27" fmla="*/ 673 h 2235"/>
                <a:gd name="T28" fmla="*/ 1294 w 1294"/>
                <a:gd name="T29" fmla="*/ 1153 h 2235"/>
                <a:gd name="T30" fmla="*/ 990 w 1294"/>
                <a:gd name="T31" fmla="*/ 665 h 2235"/>
                <a:gd name="T32" fmla="*/ 608 w 1294"/>
                <a:gd name="T33" fmla="*/ 334 h 2235"/>
                <a:gd name="T34" fmla="*/ 498 w 1294"/>
                <a:gd name="T35" fmla="*/ 136 h 2235"/>
                <a:gd name="T36" fmla="*/ 211 w 1294"/>
                <a:gd name="T37" fmla="*/ 247 h 2235"/>
                <a:gd name="T38" fmla="*/ 236 w 1294"/>
                <a:gd name="T39" fmla="*/ 167 h 2235"/>
                <a:gd name="T40" fmla="*/ 380 w 1294"/>
                <a:gd name="T41" fmla="*/ 0 h 2235"/>
                <a:gd name="T42" fmla="*/ 243 w 1294"/>
                <a:gd name="T43" fmla="*/ 89 h 2235"/>
                <a:gd name="T44" fmla="*/ 0 w 1294"/>
                <a:gd name="T45" fmla="*/ 184 h 2235"/>
                <a:gd name="T46" fmla="*/ 0 w 1294"/>
                <a:gd name="T47" fmla="*/ 2235 h 2235"/>
                <a:gd name="T48" fmla="*/ 393 w 1294"/>
                <a:gd name="T49" fmla="*/ 2235 h 2235"/>
                <a:gd name="T50" fmla="*/ 373 w 1294"/>
                <a:gd name="T51" fmla="*/ 2106 h 2235"/>
                <a:gd name="T52" fmla="*/ 412 w 1294"/>
                <a:gd name="T53" fmla="*/ 1906 h 2235"/>
                <a:gd name="T54" fmla="*/ 528 w 1294"/>
                <a:gd name="T55" fmla="*/ 1784 h 2235"/>
                <a:gd name="T56" fmla="*/ 678 w 1294"/>
                <a:gd name="T57" fmla="*/ 1746 h 2235"/>
                <a:gd name="T58" fmla="*/ 1121 w 1294"/>
                <a:gd name="T59" fmla="*/ 1851 h 2235"/>
                <a:gd name="T60" fmla="*/ 1121 w 1294"/>
                <a:gd name="T61" fmla="*/ 1851 h 22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94"/>
                <a:gd name="T94" fmla="*/ 0 h 2235"/>
                <a:gd name="T95" fmla="*/ 1294 w 1294"/>
                <a:gd name="T96" fmla="*/ 2235 h 22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94" h="2235">
                  <a:moveTo>
                    <a:pt x="1121" y="1851"/>
                  </a:moveTo>
                  <a:lnTo>
                    <a:pt x="678" y="1722"/>
                  </a:lnTo>
                  <a:lnTo>
                    <a:pt x="648" y="1650"/>
                  </a:lnTo>
                  <a:lnTo>
                    <a:pt x="654" y="1323"/>
                  </a:lnTo>
                  <a:lnTo>
                    <a:pt x="775" y="1233"/>
                  </a:lnTo>
                  <a:lnTo>
                    <a:pt x="920" y="1691"/>
                  </a:lnTo>
                  <a:lnTo>
                    <a:pt x="895" y="1420"/>
                  </a:lnTo>
                  <a:lnTo>
                    <a:pt x="785" y="1017"/>
                  </a:lnTo>
                  <a:lnTo>
                    <a:pt x="772" y="1113"/>
                  </a:lnTo>
                  <a:lnTo>
                    <a:pt x="671" y="937"/>
                  </a:lnTo>
                  <a:lnTo>
                    <a:pt x="747" y="769"/>
                  </a:lnTo>
                  <a:lnTo>
                    <a:pt x="722" y="655"/>
                  </a:lnTo>
                  <a:lnTo>
                    <a:pt x="791" y="577"/>
                  </a:lnTo>
                  <a:lnTo>
                    <a:pt x="965" y="673"/>
                  </a:lnTo>
                  <a:lnTo>
                    <a:pt x="1294" y="1153"/>
                  </a:lnTo>
                  <a:lnTo>
                    <a:pt x="990" y="665"/>
                  </a:lnTo>
                  <a:lnTo>
                    <a:pt x="608" y="334"/>
                  </a:lnTo>
                  <a:lnTo>
                    <a:pt x="498" y="136"/>
                  </a:lnTo>
                  <a:lnTo>
                    <a:pt x="211" y="247"/>
                  </a:lnTo>
                  <a:lnTo>
                    <a:pt x="236" y="167"/>
                  </a:lnTo>
                  <a:lnTo>
                    <a:pt x="380" y="0"/>
                  </a:lnTo>
                  <a:lnTo>
                    <a:pt x="243" y="89"/>
                  </a:lnTo>
                  <a:lnTo>
                    <a:pt x="0" y="184"/>
                  </a:lnTo>
                  <a:lnTo>
                    <a:pt x="0" y="2235"/>
                  </a:lnTo>
                  <a:lnTo>
                    <a:pt x="393" y="2235"/>
                  </a:lnTo>
                  <a:lnTo>
                    <a:pt x="373" y="2106"/>
                  </a:lnTo>
                  <a:lnTo>
                    <a:pt x="412" y="1906"/>
                  </a:lnTo>
                  <a:lnTo>
                    <a:pt x="528" y="1784"/>
                  </a:lnTo>
                  <a:lnTo>
                    <a:pt x="678" y="1746"/>
                  </a:lnTo>
                  <a:lnTo>
                    <a:pt x="1121" y="18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7"/>
            <p:cNvSpPr>
              <a:spLocks/>
            </p:cNvSpPr>
            <p:nvPr/>
          </p:nvSpPr>
          <p:spPr bwMode="auto">
            <a:xfrm>
              <a:off x="342" y="3938"/>
              <a:ext cx="103" cy="52"/>
            </a:xfrm>
            <a:custGeom>
              <a:avLst/>
              <a:gdLst>
                <a:gd name="T0" fmla="*/ 0 w 205"/>
                <a:gd name="T1" fmla="*/ 0 h 105"/>
                <a:gd name="T2" fmla="*/ 71 w 205"/>
                <a:gd name="T3" fmla="*/ 105 h 105"/>
                <a:gd name="T4" fmla="*/ 205 w 205"/>
                <a:gd name="T5" fmla="*/ 105 h 105"/>
                <a:gd name="T6" fmla="*/ 101 w 205"/>
                <a:gd name="T7" fmla="*/ 33 h 105"/>
                <a:gd name="T8" fmla="*/ 0 w 205"/>
                <a:gd name="T9" fmla="*/ 0 h 105"/>
                <a:gd name="T10" fmla="*/ 0 w 205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105"/>
                <a:gd name="T20" fmla="*/ 205 w 205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105">
                  <a:moveTo>
                    <a:pt x="0" y="0"/>
                  </a:moveTo>
                  <a:lnTo>
                    <a:pt x="71" y="105"/>
                  </a:lnTo>
                  <a:lnTo>
                    <a:pt x="205" y="105"/>
                  </a:lnTo>
                  <a:lnTo>
                    <a:pt x="10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8"/>
            <p:cNvSpPr>
              <a:spLocks/>
            </p:cNvSpPr>
            <p:nvPr/>
          </p:nvSpPr>
          <p:spPr bwMode="auto">
            <a:xfrm>
              <a:off x="445" y="3882"/>
              <a:ext cx="165" cy="108"/>
            </a:xfrm>
            <a:custGeom>
              <a:avLst/>
              <a:gdLst>
                <a:gd name="T0" fmla="*/ 274 w 331"/>
                <a:gd name="T1" fmla="*/ 217 h 217"/>
                <a:gd name="T2" fmla="*/ 137 w 331"/>
                <a:gd name="T3" fmla="*/ 48 h 217"/>
                <a:gd name="T4" fmla="*/ 0 w 331"/>
                <a:gd name="T5" fmla="*/ 0 h 217"/>
                <a:gd name="T6" fmla="*/ 164 w 331"/>
                <a:gd name="T7" fmla="*/ 48 h 217"/>
                <a:gd name="T8" fmla="*/ 331 w 331"/>
                <a:gd name="T9" fmla="*/ 217 h 217"/>
                <a:gd name="T10" fmla="*/ 274 w 331"/>
                <a:gd name="T11" fmla="*/ 217 h 217"/>
                <a:gd name="T12" fmla="*/ 274 w 331"/>
                <a:gd name="T13" fmla="*/ 217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"/>
                <a:gd name="T22" fmla="*/ 0 h 217"/>
                <a:gd name="T23" fmla="*/ 331 w 331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" h="217">
                  <a:moveTo>
                    <a:pt x="274" y="217"/>
                  </a:moveTo>
                  <a:lnTo>
                    <a:pt x="137" y="48"/>
                  </a:lnTo>
                  <a:lnTo>
                    <a:pt x="0" y="0"/>
                  </a:lnTo>
                  <a:lnTo>
                    <a:pt x="164" y="48"/>
                  </a:lnTo>
                  <a:lnTo>
                    <a:pt x="331" y="217"/>
                  </a:lnTo>
                  <a:lnTo>
                    <a:pt x="274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9"/>
            <p:cNvSpPr>
              <a:spLocks/>
            </p:cNvSpPr>
            <p:nvPr/>
          </p:nvSpPr>
          <p:spPr bwMode="auto">
            <a:xfrm>
              <a:off x="676" y="3929"/>
              <a:ext cx="65" cy="61"/>
            </a:xfrm>
            <a:custGeom>
              <a:avLst/>
              <a:gdLst>
                <a:gd name="T0" fmla="*/ 0 w 131"/>
                <a:gd name="T1" fmla="*/ 0 h 122"/>
                <a:gd name="T2" fmla="*/ 101 w 131"/>
                <a:gd name="T3" fmla="*/ 122 h 122"/>
                <a:gd name="T4" fmla="*/ 131 w 131"/>
                <a:gd name="T5" fmla="*/ 122 h 122"/>
                <a:gd name="T6" fmla="*/ 31 w 131"/>
                <a:gd name="T7" fmla="*/ 8 h 122"/>
                <a:gd name="T8" fmla="*/ 0 w 131"/>
                <a:gd name="T9" fmla="*/ 0 h 122"/>
                <a:gd name="T10" fmla="*/ 0 w 131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22"/>
                <a:gd name="T20" fmla="*/ 131 w 131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22">
                  <a:moveTo>
                    <a:pt x="0" y="0"/>
                  </a:moveTo>
                  <a:lnTo>
                    <a:pt x="101" y="122"/>
                  </a:lnTo>
                  <a:lnTo>
                    <a:pt x="131" y="122"/>
                  </a:lnTo>
                  <a:lnTo>
                    <a:pt x="3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60"/>
            <p:cNvSpPr>
              <a:spLocks/>
            </p:cNvSpPr>
            <p:nvPr/>
          </p:nvSpPr>
          <p:spPr bwMode="auto">
            <a:xfrm>
              <a:off x="622" y="3572"/>
              <a:ext cx="54" cy="55"/>
            </a:xfrm>
            <a:custGeom>
              <a:avLst/>
              <a:gdLst>
                <a:gd name="T0" fmla="*/ 104 w 106"/>
                <a:gd name="T1" fmla="*/ 76 h 110"/>
                <a:gd name="T2" fmla="*/ 95 w 106"/>
                <a:gd name="T3" fmla="*/ 85 h 110"/>
                <a:gd name="T4" fmla="*/ 82 w 106"/>
                <a:gd name="T5" fmla="*/ 89 h 110"/>
                <a:gd name="T6" fmla="*/ 70 w 106"/>
                <a:gd name="T7" fmla="*/ 91 h 110"/>
                <a:gd name="T8" fmla="*/ 57 w 106"/>
                <a:gd name="T9" fmla="*/ 87 h 110"/>
                <a:gd name="T10" fmla="*/ 45 w 106"/>
                <a:gd name="T11" fmla="*/ 78 h 110"/>
                <a:gd name="T12" fmla="*/ 38 w 106"/>
                <a:gd name="T13" fmla="*/ 66 h 110"/>
                <a:gd name="T14" fmla="*/ 36 w 106"/>
                <a:gd name="T15" fmla="*/ 53 h 110"/>
                <a:gd name="T16" fmla="*/ 42 w 106"/>
                <a:gd name="T17" fmla="*/ 40 h 110"/>
                <a:gd name="T18" fmla="*/ 47 w 106"/>
                <a:gd name="T19" fmla="*/ 28 h 110"/>
                <a:gd name="T20" fmla="*/ 59 w 106"/>
                <a:gd name="T21" fmla="*/ 21 h 110"/>
                <a:gd name="T22" fmla="*/ 72 w 106"/>
                <a:gd name="T23" fmla="*/ 17 h 110"/>
                <a:gd name="T24" fmla="*/ 85 w 106"/>
                <a:gd name="T25" fmla="*/ 21 h 110"/>
                <a:gd name="T26" fmla="*/ 97 w 106"/>
                <a:gd name="T27" fmla="*/ 24 h 110"/>
                <a:gd name="T28" fmla="*/ 106 w 106"/>
                <a:gd name="T29" fmla="*/ 36 h 110"/>
                <a:gd name="T30" fmla="*/ 102 w 106"/>
                <a:gd name="T31" fmla="*/ 26 h 110"/>
                <a:gd name="T32" fmla="*/ 93 w 106"/>
                <a:gd name="T33" fmla="*/ 15 h 110"/>
                <a:gd name="T34" fmla="*/ 78 w 106"/>
                <a:gd name="T35" fmla="*/ 7 h 110"/>
                <a:gd name="T36" fmla="*/ 63 w 106"/>
                <a:gd name="T37" fmla="*/ 0 h 110"/>
                <a:gd name="T38" fmla="*/ 47 w 106"/>
                <a:gd name="T39" fmla="*/ 0 h 110"/>
                <a:gd name="T40" fmla="*/ 32 w 106"/>
                <a:gd name="T41" fmla="*/ 7 h 110"/>
                <a:gd name="T42" fmla="*/ 19 w 106"/>
                <a:gd name="T43" fmla="*/ 15 h 110"/>
                <a:gd name="T44" fmla="*/ 6 w 106"/>
                <a:gd name="T45" fmla="*/ 26 h 110"/>
                <a:gd name="T46" fmla="*/ 2 w 106"/>
                <a:gd name="T47" fmla="*/ 41 h 110"/>
                <a:gd name="T48" fmla="*/ 0 w 106"/>
                <a:gd name="T49" fmla="*/ 57 h 110"/>
                <a:gd name="T50" fmla="*/ 4 w 106"/>
                <a:gd name="T51" fmla="*/ 74 h 110"/>
                <a:gd name="T52" fmla="*/ 13 w 106"/>
                <a:gd name="T53" fmla="*/ 89 h 110"/>
                <a:gd name="T54" fmla="*/ 25 w 106"/>
                <a:gd name="T55" fmla="*/ 100 h 110"/>
                <a:gd name="T56" fmla="*/ 38 w 106"/>
                <a:gd name="T57" fmla="*/ 106 h 110"/>
                <a:gd name="T58" fmla="*/ 53 w 106"/>
                <a:gd name="T59" fmla="*/ 110 h 110"/>
                <a:gd name="T60" fmla="*/ 72 w 106"/>
                <a:gd name="T61" fmla="*/ 106 h 110"/>
                <a:gd name="T62" fmla="*/ 85 w 106"/>
                <a:gd name="T63" fmla="*/ 100 h 110"/>
                <a:gd name="T64" fmla="*/ 97 w 106"/>
                <a:gd name="T65" fmla="*/ 89 h 110"/>
                <a:gd name="T66" fmla="*/ 106 w 106"/>
                <a:gd name="T67" fmla="*/ 74 h 110"/>
                <a:gd name="T68" fmla="*/ 106 w 106"/>
                <a:gd name="T69" fmla="*/ 74 h 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6"/>
                <a:gd name="T106" fmla="*/ 0 h 110"/>
                <a:gd name="T107" fmla="*/ 106 w 106"/>
                <a:gd name="T108" fmla="*/ 110 h 1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6" h="110">
                  <a:moveTo>
                    <a:pt x="106" y="74"/>
                  </a:moveTo>
                  <a:lnTo>
                    <a:pt x="104" y="76"/>
                  </a:lnTo>
                  <a:lnTo>
                    <a:pt x="101" y="83"/>
                  </a:lnTo>
                  <a:lnTo>
                    <a:pt x="95" y="85"/>
                  </a:lnTo>
                  <a:lnTo>
                    <a:pt x="89" y="89"/>
                  </a:lnTo>
                  <a:lnTo>
                    <a:pt x="82" y="89"/>
                  </a:lnTo>
                  <a:lnTo>
                    <a:pt x="76" y="91"/>
                  </a:lnTo>
                  <a:lnTo>
                    <a:pt x="70" y="91"/>
                  </a:lnTo>
                  <a:lnTo>
                    <a:pt x="63" y="89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5" y="78"/>
                  </a:lnTo>
                  <a:lnTo>
                    <a:pt x="42" y="72"/>
                  </a:lnTo>
                  <a:lnTo>
                    <a:pt x="38" y="66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8" y="45"/>
                  </a:lnTo>
                  <a:lnTo>
                    <a:pt x="42" y="40"/>
                  </a:lnTo>
                  <a:lnTo>
                    <a:pt x="45" y="36"/>
                  </a:lnTo>
                  <a:lnTo>
                    <a:pt x="47" y="28"/>
                  </a:lnTo>
                  <a:lnTo>
                    <a:pt x="53" y="24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2" y="17"/>
                  </a:lnTo>
                  <a:lnTo>
                    <a:pt x="78" y="17"/>
                  </a:lnTo>
                  <a:lnTo>
                    <a:pt x="85" y="21"/>
                  </a:lnTo>
                  <a:lnTo>
                    <a:pt x="91" y="21"/>
                  </a:lnTo>
                  <a:lnTo>
                    <a:pt x="97" y="24"/>
                  </a:lnTo>
                  <a:lnTo>
                    <a:pt x="102" y="28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7" y="21"/>
                  </a:lnTo>
                  <a:lnTo>
                    <a:pt x="93" y="15"/>
                  </a:lnTo>
                  <a:lnTo>
                    <a:pt x="85" y="9"/>
                  </a:lnTo>
                  <a:lnTo>
                    <a:pt x="78" y="7"/>
                  </a:lnTo>
                  <a:lnTo>
                    <a:pt x="72" y="2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32" y="7"/>
                  </a:lnTo>
                  <a:lnTo>
                    <a:pt x="25" y="9"/>
                  </a:lnTo>
                  <a:lnTo>
                    <a:pt x="19" y="15"/>
                  </a:lnTo>
                  <a:lnTo>
                    <a:pt x="13" y="21"/>
                  </a:lnTo>
                  <a:lnTo>
                    <a:pt x="6" y="26"/>
                  </a:lnTo>
                  <a:lnTo>
                    <a:pt x="4" y="36"/>
                  </a:lnTo>
                  <a:lnTo>
                    <a:pt x="2" y="4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2" y="66"/>
                  </a:lnTo>
                  <a:lnTo>
                    <a:pt x="4" y="74"/>
                  </a:lnTo>
                  <a:lnTo>
                    <a:pt x="6" y="83"/>
                  </a:lnTo>
                  <a:lnTo>
                    <a:pt x="13" y="89"/>
                  </a:lnTo>
                  <a:lnTo>
                    <a:pt x="19" y="95"/>
                  </a:lnTo>
                  <a:lnTo>
                    <a:pt x="25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7" y="110"/>
                  </a:lnTo>
                  <a:lnTo>
                    <a:pt x="53" y="110"/>
                  </a:lnTo>
                  <a:lnTo>
                    <a:pt x="63" y="110"/>
                  </a:lnTo>
                  <a:lnTo>
                    <a:pt x="72" y="106"/>
                  </a:lnTo>
                  <a:lnTo>
                    <a:pt x="78" y="102"/>
                  </a:lnTo>
                  <a:lnTo>
                    <a:pt x="85" y="100"/>
                  </a:lnTo>
                  <a:lnTo>
                    <a:pt x="91" y="97"/>
                  </a:lnTo>
                  <a:lnTo>
                    <a:pt x="97" y="89"/>
                  </a:lnTo>
                  <a:lnTo>
                    <a:pt x="102" y="83"/>
                  </a:lnTo>
                  <a:lnTo>
                    <a:pt x="106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61"/>
            <p:cNvSpPr>
              <a:spLocks/>
            </p:cNvSpPr>
            <p:nvPr/>
          </p:nvSpPr>
          <p:spPr bwMode="auto">
            <a:xfrm>
              <a:off x="295" y="2626"/>
              <a:ext cx="210" cy="119"/>
            </a:xfrm>
            <a:custGeom>
              <a:avLst/>
              <a:gdLst>
                <a:gd name="T0" fmla="*/ 0 w 420"/>
                <a:gd name="T1" fmla="*/ 118 h 238"/>
                <a:gd name="T2" fmla="*/ 363 w 420"/>
                <a:gd name="T3" fmla="*/ 0 h 238"/>
                <a:gd name="T4" fmla="*/ 420 w 420"/>
                <a:gd name="T5" fmla="*/ 74 h 238"/>
                <a:gd name="T6" fmla="*/ 376 w 420"/>
                <a:gd name="T7" fmla="*/ 173 h 238"/>
                <a:gd name="T8" fmla="*/ 209 w 420"/>
                <a:gd name="T9" fmla="*/ 213 h 238"/>
                <a:gd name="T10" fmla="*/ 116 w 420"/>
                <a:gd name="T11" fmla="*/ 238 h 238"/>
                <a:gd name="T12" fmla="*/ 0 w 420"/>
                <a:gd name="T13" fmla="*/ 118 h 238"/>
                <a:gd name="T14" fmla="*/ 0 w 420"/>
                <a:gd name="T15" fmla="*/ 118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238"/>
                <a:gd name="T26" fmla="*/ 420 w 420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238">
                  <a:moveTo>
                    <a:pt x="0" y="118"/>
                  </a:moveTo>
                  <a:lnTo>
                    <a:pt x="363" y="0"/>
                  </a:lnTo>
                  <a:lnTo>
                    <a:pt x="420" y="74"/>
                  </a:lnTo>
                  <a:lnTo>
                    <a:pt x="376" y="173"/>
                  </a:lnTo>
                  <a:lnTo>
                    <a:pt x="209" y="213"/>
                  </a:lnTo>
                  <a:lnTo>
                    <a:pt x="116" y="23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62"/>
            <p:cNvSpPr>
              <a:spLocks/>
            </p:cNvSpPr>
            <p:nvPr/>
          </p:nvSpPr>
          <p:spPr bwMode="auto">
            <a:xfrm>
              <a:off x="590" y="2491"/>
              <a:ext cx="215" cy="145"/>
            </a:xfrm>
            <a:custGeom>
              <a:avLst/>
              <a:gdLst>
                <a:gd name="T0" fmla="*/ 42 w 430"/>
                <a:gd name="T1" fmla="*/ 151 h 289"/>
                <a:gd name="T2" fmla="*/ 0 w 430"/>
                <a:gd name="T3" fmla="*/ 232 h 289"/>
                <a:gd name="T4" fmla="*/ 131 w 430"/>
                <a:gd name="T5" fmla="*/ 289 h 289"/>
                <a:gd name="T6" fmla="*/ 240 w 430"/>
                <a:gd name="T7" fmla="*/ 270 h 289"/>
                <a:gd name="T8" fmla="*/ 348 w 430"/>
                <a:gd name="T9" fmla="*/ 211 h 289"/>
                <a:gd name="T10" fmla="*/ 373 w 430"/>
                <a:gd name="T11" fmla="*/ 166 h 289"/>
                <a:gd name="T12" fmla="*/ 430 w 430"/>
                <a:gd name="T13" fmla="*/ 0 h 289"/>
                <a:gd name="T14" fmla="*/ 42 w 430"/>
                <a:gd name="T15" fmla="*/ 151 h 289"/>
                <a:gd name="T16" fmla="*/ 42 w 430"/>
                <a:gd name="T17" fmla="*/ 151 h 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289"/>
                <a:gd name="T29" fmla="*/ 430 w 430"/>
                <a:gd name="T30" fmla="*/ 289 h 2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289">
                  <a:moveTo>
                    <a:pt x="42" y="151"/>
                  </a:moveTo>
                  <a:lnTo>
                    <a:pt x="0" y="232"/>
                  </a:lnTo>
                  <a:lnTo>
                    <a:pt x="131" y="289"/>
                  </a:lnTo>
                  <a:lnTo>
                    <a:pt x="240" y="270"/>
                  </a:lnTo>
                  <a:lnTo>
                    <a:pt x="348" y="211"/>
                  </a:lnTo>
                  <a:lnTo>
                    <a:pt x="373" y="166"/>
                  </a:lnTo>
                  <a:lnTo>
                    <a:pt x="430" y="0"/>
                  </a:lnTo>
                  <a:lnTo>
                    <a:pt x="42" y="151"/>
                  </a:lnTo>
                  <a:close/>
                </a:path>
              </a:pathLst>
            </a:custGeom>
            <a:solidFill>
              <a:srgbClr val="D1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63"/>
            <p:cNvSpPr>
              <a:spLocks/>
            </p:cNvSpPr>
            <p:nvPr/>
          </p:nvSpPr>
          <p:spPr bwMode="auto">
            <a:xfrm>
              <a:off x="276" y="2468"/>
              <a:ext cx="529" cy="287"/>
            </a:xfrm>
            <a:custGeom>
              <a:avLst/>
              <a:gdLst>
                <a:gd name="T0" fmla="*/ 23 w 1059"/>
                <a:gd name="T1" fmla="*/ 412 h 574"/>
                <a:gd name="T2" fmla="*/ 80 w 1059"/>
                <a:gd name="T3" fmla="*/ 382 h 574"/>
                <a:gd name="T4" fmla="*/ 166 w 1059"/>
                <a:gd name="T5" fmla="*/ 370 h 574"/>
                <a:gd name="T6" fmla="*/ 388 w 1059"/>
                <a:gd name="T7" fmla="*/ 292 h 574"/>
                <a:gd name="T8" fmla="*/ 409 w 1059"/>
                <a:gd name="T9" fmla="*/ 243 h 574"/>
                <a:gd name="T10" fmla="*/ 570 w 1059"/>
                <a:gd name="T11" fmla="*/ 186 h 574"/>
                <a:gd name="T12" fmla="*/ 625 w 1059"/>
                <a:gd name="T13" fmla="*/ 188 h 574"/>
                <a:gd name="T14" fmla="*/ 1000 w 1059"/>
                <a:gd name="T15" fmla="*/ 53 h 574"/>
                <a:gd name="T16" fmla="*/ 1040 w 1059"/>
                <a:gd name="T17" fmla="*/ 0 h 574"/>
                <a:gd name="T18" fmla="*/ 1059 w 1059"/>
                <a:gd name="T19" fmla="*/ 45 h 574"/>
                <a:gd name="T20" fmla="*/ 1000 w 1059"/>
                <a:gd name="T21" fmla="*/ 262 h 574"/>
                <a:gd name="T22" fmla="*/ 950 w 1059"/>
                <a:gd name="T23" fmla="*/ 300 h 574"/>
                <a:gd name="T24" fmla="*/ 846 w 1059"/>
                <a:gd name="T25" fmla="*/ 340 h 574"/>
                <a:gd name="T26" fmla="*/ 715 w 1059"/>
                <a:gd name="T27" fmla="*/ 327 h 574"/>
                <a:gd name="T28" fmla="*/ 846 w 1059"/>
                <a:gd name="T29" fmla="*/ 317 h 574"/>
                <a:gd name="T30" fmla="*/ 977 w 1059"/>
                <a:gd name="T31" fmla="*/ 256 h 574"/>
                <a:gd name="T32" fmla="*/ 1004 w 1059"/>
                <a:gd name="T33" fmla="*/ 188 h 574"/>
                <a:gd name="T34" fmla="*/ 992 w 1059"/>
                <a:gd name="T35" fmla="*/ 93 h 574"/>
                <a:gd name="T36" fmla="*/ 686 w 1059"/>
                <a:gd name="T37" fmla="*/ 196 h 574"/>
                <a:gd name="T38" fmla="*/ 656 w 1059"/>
                <a:gd name="T39" fmla="*/ 277 h 574"/>
                <a:gd name="T40" fmla="*/ 601 w 1059"/>
                <a:gd name="T41" fmla="*/ 247 h 574"/>
                <a:gd name="T42" fmla="*/ 494 w 1059"/>
                <a:gd name="T43" fmla="*/ 258 h 574"/>
                <a:gd name="T44" fmla="*/ 443 w 1059"/>
                <a:gd name="T45" fmla="*/ 319 h 574"/>
                <a:gd name="T46" fmla="*/ 439 w 1059"/>
                <a:gd name="T47" fmla="*/ 380 h 574"/>
                <a:gd name="T48" fmla="*/ 388 w 1059"/>
                <a:gd name="T49" fmla="*/ 329 h 574"/>
                <a:gd name="T50" fmla="*/ 67 w 1059"/>
                <a:gd name="T51" fmla="*/ 429 h 574"/>
                <a:gd name="T52" fmla="*/ 120 w 1059"/>
                <a:gd name="T53" fmla="*/ 505 h 574"/>
                <a:gd name="T54" fmla="*/ 169 w 1059"/>
                <a:gd name="T55" fmla="*/ 536 h 574"/>
                <a:gd name="T56" fmla="*/ 371 w 1059"/>
                <a:gd name="T57" fmla="*/ 502 h 574"/>
                <a:gd name="T58" fmla="*/ 207 w 1059"/>
                <a:gd name="T59" fmla="*/ 574 h 574"/>
                <a:gd name="T60" fmla="*/ 141 w 1059"/>
                <a:gd name="T61" fmla="*/ 566 h 574"/>
                <a:gd name="T62" fmla="*/ 72 w 1059"/>
                <a:gd name="T63" fmla="*/ 532 h 574"/>
                <a:gd name="T64" fmla="*/ 0 w 1059"/>
                <a:gd name="T65" fmla="*/ 420 h 574"/>
                <a:gd name="T66" fmla="*/ 23 w 1059"/>
                <a:gd name="T67" fmla="*/ 412 h 574"/>
                <a:gd name="T68" fmla="*/ 23 w 1059"/>
                <a:gd name="T69" fmla="*/ 412 h 5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9"/>
                <a:gd name="T106" fmla="*/ 0 h 574"/>
                <a:gd name="T107" fmla="*/ 1059 w 1059"/>
                <a:gd name="T108" fmla="*/ 574 h 5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9" h="574">
                  <a:moveTo>
                    <a:pt x="23" y="412"/>
                  </a:moveTo>
                  <a:lnTo>
                    <a:pt x="80" y="382"/>
                  </a:lnTo>
                  <a:lnTo>
                    <a:pt x="166" y="370"/>
                  </a:lnTo>
                  <a:lnTo>
                    <a:pt x="388" y="292"/>
                  </a:lnTo>
                  <a:lnTo>
                    <a:pt x="409" y="243"/>
                  </a:lnTo>
                  <a:lnTo>
                    <a:pt x="570" y="186"/>
                  </a:lnTo>
                  <a:lnTo>
                    <a:pt x="625" y="188"/>
                  </a:lnTo>
                  <a:lnTo>
                    <a:pt x="1000" y="53"/>
                  </a:lnTo>
                  <a:lnTo>
                    <a:pt x="1040" y="0"/>
                  </a:lnTo>
                  <a:lnTo>
                    <a:pt x="1059" y="45"/>
                  </a:lnTo>
                  <a:lnTo>
                    <a:pt x="1000" y="262"/>
                  </a:lnTo>
                  <a:lnTo>
                    <a:pt x="950" y="300"/>
                  </a:lnTo>
                  <a:lnTo>
                    <a:pt x="846" y="340"/>
                  </a:lnTo>
                  <a:lnTo>
                    <a:pt x="715" y="327"/>
                  </a:lnTo>
                  <a:lnTo>
                    <a:pt x="846" y="317"/>
                  </a:lnTo>
                  <a:lnTo>
                    <a:pt x="977" y="256"/>
                  </a:lnTo>
                  <a:lnTo>
                    <a:pt x="1004" y="188"/>
                  </a:lnTo>
                  <a:lnTo>
                    <a:pt x="992" y="93"/>
                  </a:lnTo>
                  <a:lnTo>
                    <a:pt x="686" y="196"/>
                  </a:lnTo>
                  <a:lnTo>
                    <a:pt x="656" y="277"/>
                  </a:lnTo>
                  <a:lnTo>
                    <a:pt x="601" y="247"/>
                  </a:lnTo>
                  <a:lnTo>
                    <a:pt x="494" y="258"/>
                  </a:lnTo>
                  <a:lnTo>
                    <a:pt x="443" y="319"/>
                  </a:lnTo>
                  <a:lnTo>
                    <a:pt x="439" y="380"/>
                  </a:lnTo>
                  <a:lnTo>
                    <a:pt x="388" y="329"/>
                  </a:lnTo>
                  <a:lnTo>
                    <a:pt x="67" y="429"/>
                  </a:lnTo>
                  <a:lnTo>
                    <a:pt x="120" y="505"/>
                  </a:lnTo>
                  <a:lnTo>
                    <a:pt x="169" y="536"/>
                  </a:lnTo>
                  <a:lnTo>
                    <a:pt x="371" y="502"/>
                  </a:lnTo>
                  <a:lnTo>
                    <a:pt x="207" y="574"/>
                  </a:lnTo>
                  <a:lnTo>
                    <a:pt x="141" y="566"/>
                  </a:lnTo>
                  <a:lnTo>
                    <a:pt x="72" y="532"/>
                  </a:lnTo>
                  <a:lnTo>
                    <a:pt x="0" y="420"/>
                  </a:lnTo>
                  <a:lnTo>
                    <a:pt x="23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64"/>
            <p:cNvSpPr>
              <a:spLocks/>
            </p:cNvSpPr>
            <p:nvPr/>
          </p:nvSpPr>
          <p:spPr bwMode="auto">
            <a:xfrm>
              <a:off x="553" y="2574"/>
              <a:ext cx="68" cy="72"/>
            </a:xfrm>
            <a:custGeom>
              <a:avLst/>
              <a:gdLst>
                <a:gd name="T0" fmla="*/ 84 w 137"/>
                <a:gd name="T1" fmla="*/ 0 h 144"/>
                <a:gd name="T2" fmla="*/ 0 w 137"/>
                <a:gd name="T3" fmla="*/ 30 h 144"/>
                <a:gd name="T4" fmla="*/ 23 w 137"/>
                <a:gd name="T5" fmla="*/ 114 h 144"/>
                <a:gd name="T6" fmla="*/ 70 w 137"/>
                <a:gd name="T7" fmla="*/ 144 h 144"/>
                <a:gd name="T8" fmla="*/ 40 w 137"/>
                <a:gd name="T9" fmla="*/ 114 h 144"/>
                <a:gd name="T10" fmla="*/ 38 w 137"/>
                <a:gd name="T11" fmla="*/ 66 h 144"/>
                <a:gd name="T12" fmla="*/ 82 w 137"/>
                <a:gd name="T13" fmla="*/ 97 h 144"/>
                <a:gd name="T14" fmla="*/ 137 w 137"/>
                <a:gd name="T15" fmla="*/ 97 h 144"/>
                <a:gd name="T16" fmla="*/ 93 w 137"/>
                <a:gd name="T17" fmla="*/ 42 h 144"/>
                <a:gd name="T18" fmla="*/ 84 w 137"/>
                <a:gd name="T19" fmla="*/ 0 h 144"/>
                <a:gd name="T20" fmla="*/ 84 w 137"/>
                <a:gd name="T21" fmla="*/ 0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144"/>
                <a:gd name="T35" fmla="*/ 137 w 137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144">
                  <a:moveTo>
                    <a:pt x="84" y="0"/>
                  </a:moveTo>
                  <a:lnTo>
                    <a:pt x="0" y="30"/>
                  </a:lnTo>
                  <a:lnTo>
                    <a:pt x="23" y="114"/>
                  </a:lnTo>
                  <a:lnTo>
                    <a:pt x="70" y="144"/>
                  </a:lnTo>
                  <a:lnTo>
                    <a:pt x="40" y="114"/>
                  </a:lnTo>
                  <a:lnTo>
                    <a:pt x="38" y="66"/>
                  </a:lnTo>
                  <a:lnTo>
                    <a:pt x="82" y="97"/>
                  </a:lnTo>
                  <a:lnTo>
                    <a:pt x="137" y="97"/>
                  </a:lnTo>
                  <a:lnTo>
                    <a:pt x="93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65"/>
            <p:cNvSpPr>
              <a:spLocks/>
            </p:cNvSpPr>
            <p:nvPr/>
          </p:nvSpPr>
          <p:spPr bwMode="auto">
            <a:xfrm>
              <a:off x="483" y="2599"/>
              <a:ext cx="105" cy="144"/>
            </a:xfrm>
            <a:custGeom>
              <a:avLst/>
              <a:gdLst>
                <a:gd name="T0" fmla="*/ 6 w 211"/>
                <a:gd name="T1" fmla="*/ 31 h 289"/>
                <a:gd name="T2" fmla="*/ 10 w 211"/>
                <a:gd name="T3" fmla="*/ 82 h 289"/>
                <a:gd name="T4" fmla="*/ 10 w 211"/>
                <a:gd name="T5" fmla="*/ 181 h 289"/>
                <a:gd name="T6" fmla="*/ 0 w 211"/>
                <a:gd name="T7" fmla="*/ 228 h 289"/>
                <a:gd name="T8" fmla="*/ 42 w 211"/>
                <a:gd name="T9" fmla="*/ 211 h 289"/>
                <a:gd name="T10" fmla="*/ 86 w 211"/>
                <a:gd name="T11" fmla="*/ 259 h 289"/>
                <a:gd name="T12" fmla="*/ 181 w 211"/>
                <a:gd name="T13" fmla="*/ 289 h 289"/>
                <a:gd name="T14" fmla="*/ 211 w 211"/>
                <a:gd name="T15" fmla="*/ 272 h 289"/>
                <a:gd name="T16" fmla="*/ 90 w 211"/>
                <a:gd name="T17" fmla="*/ 240 h 289"/>
                <a:gd name="T18" fmla="*/ 61 w 211"/>
                <a:gd name="T19" fmla="*/ 181 h 289"/>
                <a:gd name="T20" fmla="*/ 63 w 211"/>
                <a:gd name="T21" fmla="*/ 78 h 289"/>
                <a:gd name="T22" fmla="*/ 57 w 211"/>
                <a:gd name="T23" fmla="*/ 0 h 289"/>
                <a:gd name="T24" fmla="*/ 6 w 211"/>
                <a:gd name="T25" fmla="*/ 31 h 289"/>
                <a:gd name="T26" fmla="*/ 6 w 211"/>
                <a:gd name="T27" fmla="*/ 31 h 2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1"/>
                <a:gd name="T43" fmla="*/ 0 h 289"/>
                <a:gd name="T44" fmla="*/ 211 w 211"/>
                <a:gd name="T45" fmla="*/ 289 h 2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1" h="289">
                  <a:moveTo>
                    <a:pt x="6" y="31"/>
                  </a:moveTo>
                  <a:lnTo>
                    <a:pt x="10" y="82"/>
                  </a:lnTo>
                  <a:lnTo>
                    <a:pt x="10" y="181"/>
                  </a:lnTo>
                  <a:lnTo>
                    <a:pt x="0" y="228"/>
                  </a:lnTo>
                  <a:lnTo>
                    <a:pt x="42" y="211"/>
                  </a:lnTo>
                  <a:lnTo>
                    <a:pt x="86" y="259"/>
                  </a:lnTo>
                  <a:lnTo>
                    <a:pt x="181" y="289"/>
                  </a:lnTo>
                  <a:lnTo>
                    <a:pt x="211" y="272"/>
                  </a:lnTo>
                  <a:lnTo>
                    <a:pt x="90" y="240"/>
                  </a:lnTo>
                  <a:lnTo>
                    <a:pt x="61" y="181"/>
                  </a:lnTo>
                  <a:lnTo>
                    <a:pt x="63" y="78"/>
                  </a:lnTo>
                  <a:lnTo>
                    <a:pt x="57" y="0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66"/>
            <p:cNvSpPr>
              <a:spLocks/>
            </p:cNvSpPr>
            <p:nvPr/>
          </p:nvSpPr>
          <p:spPr bwMode="auto">
            <a:xfrm>
              <a:off x="778" y="3923"/>
              <a:ext cx="521" cy="66"/>
            </a:xfrm>
            <a:custGeom>
              <a:avLst/>
              <a:gdLst>
                <a:gd name="T0" fmla="*/ 0 w 1041"/>
                <a:gd name="T1" fmla="*/ 68 h 131"/>
                <a:gd name="T2" fmla="*/ 374 w 1041"/>
                <a:gd name="T3" fmla="*/ 57 h 131"/>
                <a:gd name="T4" fmla="*/ 380 w 1041"/>
                <a:gd name="T5" fmla="*/ 99 h 131"/>
                <a:gd name="T6" fmla="*/ 440 w 1041"/>
                <a:gd name="T7" fmla="*/ 34 h 131"/>
                <a:gd name="T8" fmla="*/ 486 w 1041"/>
                <a:gd name="T9" fmla="*/ 93 h 131"/>
                <a:gd name="T10" fmla="*/ 598 w 1041"/>
                <a:gd name="T11" fmla="*/ 57 h 131"/>
                <a:gd name="T12" fmla="*/ 729 w 1041"/>
                <a:gd name="T13" fmla="*/ 0 h 131"/>
                <a:gd name="T14" fmla="*/ 621 w 1041"/>
                <a:gd name="T15" fmla="*/ 76 h 131"/>
                <a:gd name="T16" fmla="*/ 545 w 1041"/>
                <a:gd name="T17" fmla="*/ 108 h 131"/>
                <a:gd name="T18" fmla="*/ 651 w 1041"/>
                <a:gd name="T19" fmla="*/ 127 h 131"/>
                <a:gd name="T20" fmla="*/ 733 w 1041"/>
                <a:gd name="T21" fmla="*/ 104 h 131"/>
                <a:gd name="T22" fmla="*/ 783 w 1041"/>
                <a:gd name="T23" fmla="*/ 127 h 131"/>
                <a:gd name="T24" fmla="*/ 876 w 1041"/>
                <a:gd name="T25" fmla="*/ 93 h 131"/>
                <a:gd name="T26" fmla="*/ 910 w 1041"/>
                <a:gd name="T27" fmla="*/ 57 h 131"/>
                <a:gd name="T28" fmla="*/ 1041 w 1041"/>
                <a:gd name="T29" fmla="*/ 101 h 131"/>
                <a:gd name="T30" fmla="*/ 1014 w 1041"/>
                <a:gd name="T31" fmla="*/ 131 h 131"/>
                <a:gd name="T32" fmla="*/ 30 w 1041"/>
                <a:gd name="T33" fmla="*/ 127 h 131"/>
                <a:gd name="T34" fmla="*/ 0 w 1041"/>
                <a:gd name="T35" fmla="*/ 68 h 131"/>
                <a:gd name="T36" fmla="*/ 0 w 1041"/>
                <a:gd name="T37" fmla="*/ 68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1"/>
                <a:gd name="T58" fmla="*/ 0 h 131"/>
                <a:gd name="T59" fmla="*/ 1041 w 1041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1" h="131">
                  <a:moveTo>
                    <a:pt x="0" y="68"/>
                  </a:moveTo>
                  <a:lnTo>
                    <a:pt x="374" y="57"/>
                  </a:lnTo>
                  <a:lnTo>
                    <a:pt x="380" y="99"/>
                  </a:lnTo>
                  <a:lnTo>
                    <a:pt x="440" y="34"/>
                  </a:lnTo>
                  <a:lnTo>
                    <a:pt x="486" y="93"/>
                  </a:lnTo>
                  <a:lnTo>
                    <a:pt x="598" y="57"/>
                  </a:lnTo>
                  <a:lnTo>
                    <a:pt x="729" y="0"/>
                  </a:lnTo>
                  <a:lnTo>
                    <a:pt x="621" y="76"/>
                  </a:lnTo>
                  <a:lnTo>
                    <a:pt x="545" y="108"/>
                  </a:lnTo>
                  <a:lnTo>
                    <a:pt x="651" y="127"/>
                  </a:lnTo>
                  <a:lnTo>
                    <a:pt x="733" y="104"/>
                  </a:lnTo>
                  <a:lnTo>
                    <a:pt x="783" y="127"/>
                  </a:lnTo>
                  <a:lnTo>
                    <a:pt x="876" y="93"/>
                  </a:lnTo>
                  <a:lnTo>
                    <a:pt x="910" y="57"/>
                  </a:lnTo>
                  <a:lnTo>
                    <a:pt x="1041" y="101"/>
                  </a:lnTo>
                  <a:lnTo>
                    <a:pt x="1014" y="131"/>
                  </a:lnTo>
                  <a:lnTo>
                    <a:pt x="30" y="1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7" name="AutoShape 6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3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463550" y="234950"/>
            <a:ext cx="8166100" cy="61642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457200" y="4038600"/>
            <a:ext cx="8229600" cy="304800"/>
          </a:xfrm>
          <a:prstGeom prst="rect">
            <a:avLst/>
          </a:prstGeom>
          <a:solidFill>
            <a:srgbClr val="B3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42950" y="1276350"/>
            <a:ext cx="77914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bank statement	$3,359.78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Deposit not recorded by bank	</a:t>
            </a:r>
            <a:r>
              <a:rPr lang="en-US" sz="2000" b="1" u="sng">
                <a:latin typeface="Times New Roman" pitchFamily="18" charset="0"/>
              </a:rPr>
              <a:t>     816.20</a:t>
            </a:r>
            <a:r>
              <a:rPr lang="en-US" sz="2000" b="1">
                <a:latin typeface="Times New Roman" pitchFamily="18" charset="0"/>
              </a:rPr>
              <a:t>						$4,175.98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Outstanding checks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812	$1,061.00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878	435.39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883	</a:t>
            </a:r>
            <a:r>
              <a:rPr lang="en-US" sz="2000" b="1" u="sng">
                <a:latin typeface="Times New Roman" pitchFamily="18" charset="0"/>
              </a:rPr>
              <a:t>       48.60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1,544.99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endParaRPr lang="en-US" sz="2000" b="1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depositor’s records		$2,549.99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Note and interest collected by bank		</a:t>
            </a:r>
            <a:r>
              <a:rPr lang="en-US" sz="2000" b="1" u="sng">
                <a:latin typeface="Times New Roman" pitchFamily="18" charset="0"/>
              </a:rPr>
              <a:t>     408.00</a:t>
            </a:r>
            <a:r>
              <a:rPr lang="en-US" sz="2000" b="1">
                <a:latin typeface="Times New Roman" pitchFamily="18" charset="0"/>
              </a:rPr>
              <a:t>				$2,957.99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NSF check (Thomas Ivey) returned	$300.00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Bank service charges    	18.00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Error in recording Check No. 879	</a:t>
            </a:r>
            <a:r>
              <a:rPr lang="en-US" sz="2000" b="1" u="sng">
                <a:latin typeface="Times New Roman" pitchFamily="18" charset="0"/>
              </a:rPr>
              <a:t>      9.00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   327.00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828800" y="268288"/>
            <a:ext cx="5486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Power Networking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Bank Reconciliation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July 31, 2006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63550" y="1260475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85800" y="3429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7239000" y="57340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7239000" y="35433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90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nimBg="1"/>
      <p:bldP spid="1853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6675" y="1524000"/>
            <a:ext cx="8991600" cy="35814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457200" y="1524000"/>
            <a:ext cx="0" cy="3581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1371600" y="1524000"/>
            <a:ext cx="0" cy="3581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>
            <a:off x="5715000" y="1524000"/>
            <a:ext cx="0" cy="35814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7837488" y="1601788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flipH="1">
            <a:off x="7696200" y="1524000"/>
            <a:ext cx="0" cy="3581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8074025" y="1524000"/>
            <a:ext cx="525463" cy="3581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6692900" y="1524000"/>
            <a:ext cx="523875" cy="35814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87313" y="19589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87313" y="2416175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87313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 flipV="1">
            <a:off x="66675" y="3581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 flipH="1">
            <a:off x="6248400" y="1524000"/>
            <a:ext cx="0" cy="35814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66675" y="3200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Rectangle 17"/>
          <p:cNvSpPr>
            <a:spLocks noChangeArrowheads="1"/>
          </p:cNvSpPr>
          <p:nvPr/>
        </p:nvSpPr>
        <p:spPr bwMode="auto">
          <a:xfrm>
            <a:off x="7827963" y="1601788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>
            <a:off x="371475" y="1608138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July 31	Cash	      408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2209800" y="2819400"/>
            <a:ext cx="3276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5000"/>
              </a:spcBef>
            </a:pPr>
            <a:r>
              <a:rPr lang="en-US" sz="2200">
                <a:latin typeface="Times New Roman" pitchFamily="18" charset="0"/>
              </a:rPr>
              <a:t>Note collected by bank.</a:t>
            </a:r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>
            <a:off x="1514475" y="2057400"/>
            <a:ext cx="7543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314450" algn="l"/>
                <a:tab pos="7315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200">
                <a:latin typeface="Times New Roman" pitchFamily="18" charset="0"/>
              </a:rPr>
              <a:t>   Notes Receivable	      400 00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</a:t>
            </a:r>
            <a:r>
              <a:rPr lang="en-US" sz="2200">
                <a:latin typeface="Times New Roman" pitchFamily="18" charset="0"/>
              </a:rPr>
              <a:t>Interest Receivable</a:t>
            </a:r>
            <a:r>
              <a:rPr lang="en-US" sz="2400">
                <a:latin typeface="Times New Roman" pitchFamily="18" charset="0"/>
              </a:rPr>
              <a:t>	</a:t>
            </a:r>
            <a:r>
              <a:rPr lang="en-US" sz="2200">
                <a:latin typeface="Times New Roman" pitchFamily="18" charset="0"/>
              </a:rPr>
              <a:t>8 00</a:t>
            </a:r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2"/>
          <p:cNvSpPr>
            <a:spLocks noChangeShapeType="1"/>
          </p:cNvSpPr>
          <p:nvPr/>
        </p:nvSpPr>
        <p:spPr bwMode="auto">
          <a:xfrm flipH="1">
            <a:off x="990600" y="1524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3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4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2895600" y="457200"/>
            <a:ext cx="428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228600" y="381000"/>
            <a:ext cx="8667750" cy="838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Entries Related to a Bank Reconciliation</a:t>
            </a:r>
          </a:p>
        </p:txBody>
      </p:sp>
      <p:sp>
        <p:nvSpPr>
          <p:cNvPr id="34842" name="Line 27"/>
          <p:cNvSpPr>
            <a:spLocks noChangeShapeType="1"/>
          </p:cNvSpPr>
          <p:nvPr/>
        </p:nvSpPr>
        <p:spPr bwMode="auto">
          <a:xfrm flipV="1">
            <a:off x="66675" y="3581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8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9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99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4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6" grpId="0" autoUpdateAnimBg="0"/>
      <p:bldP spid="186387" grpId="0" autoUpdateAnimBg="0"/>
      <p:bldP spid="186388" grpId="0" build="p" autoUpdateAnimBg="0"/>
      <p:bldP spid="1863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463550" y="234950"/>
            <a:ext cx="8166100" cy="6164263"/>
          </a:xfrm>
          <a:prstGeom prst="rect">
            <a:avLst/>
          </a:prstGeom>
          <a:solidFill>
            <a:srgbClr val="FFE59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457200" y="4572000"/>
            <a:ext cx="8229600" cy="914400"/>
          </a:xfrm>
          <a:prstGeom prst="rect">
            <a:avLst/>
          </a:prstGeom>
          <a:solidFill>
            <a:srgbClr val="B3E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42950" y="1276350"/>
            <a:ext cx="77914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bank statement	$3,359.78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Deposit not recorded by bank	</a:t>
            </a:r>
            <a:r>
              <a:rPr lang="en-US" sz="2000" b="1" u="sng">
                <a:latin typeface="Times New Roman" pitchFamily="18" charset="0"/>
              </a:rPr>
              <a:t>     816.20</a:t>
            </a:r>
            <a:r>
              <a:rPr lang="en-US" sz="2000" b="1">
                <a:latin typeface="Times New Roman" pitchFamily="18" charset="0"/>
              </a:rPr>
              <a:t>						$4,175.98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Outstanding checks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812	$1,061.00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878	435.39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No. 883	</a:t>
            </a:r>
            <a:r>
              <a:rPr lang="en-US" sz="2000" b="1" u="sng">
                <a:latin typeface="Times New Roman" pitchFamily="18" charset="0"/>
              </a:rPr>
              <a:t>       48.60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1,544.99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endParaRPr lang="en-US" sz="2000" b="1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Balance per depositor’s records		$2,549.99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Add:  Note and interest collected by bank		</a:t>
            </a:r>
            <a:r>
              <a:rPr lang="en-US" sz="2000" b="1" u="sng">
                <a:latin typeface="Times New Roman" pitchFamily="18" charset="0"/>
              </a:rPr>
              <a:t>     408.00</a:t>
            </a:r>
            <a:r>
              <a:rPr lang="en-US" sz="2000" b="1">
                <a:latin typeface="Times New Roman" pitchFamily="18" charset="0"/>
              </a:rPr>
              <a:t>				$2,957.99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Deduct:  NSF check (Thomas Ivey) returned	$300.00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Bank service charges    	18.00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		Error in recording Check No. 879	</a:t>
            </a:r>
            <a:r>
              <a:rPr lang="en-US" sz="2000" b="1" u="sng">
                <a:latin typeface="Times New Roman" pitchFamily="18" charset="0"/>
              </a:rPr>
              <a:t>      9.00</a:t>
            </a:r>
            <a:r>
              <a:rPr lang="en-US" sz="2000" b="1">
                <a:latin typeface="Times New Roman" pitchFamily="18" charset="0"/>
              </a:rPr>
              <a:t>	</a:t>
            </a:r>
            <a:r>
              <a:rPr lang="en-US" sz="2000" b="1" u="sng">
                <a:latin typeface="Times New Roman" pitchFamily="18" charset="0"/>
              </a:rPr>
              <a:t>     327.00</a:t>
            </a:r>
          </a:p>
          <a:p>
            <a:pPr eaLnBrk="0" hangingPunct="0">
              <a:lnSpc>
                <a:spcPct val="90000"/>
              </a:lnSpc>
              <a:tabLst>
                <a:tab pos="400050" algn="l"/>
                <a:tab pos="971550" algn="l"/>
                <a:tab pos="5778500" algn="dec"/>
                <a:tab pos="7091363" algn="dec"/>
              </a:tabLst>
            </a:pPr>
            <a:r>
              <a:rPr lang="en-US" sz="2000" b="1">
                <a:latin typeface="Times New Roman" pitchFamily="18" charset="0"/>
              </a:rPr>
              <a:t>Adjusted balance		$2,630.99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828800" y="268288"/>
            <a:ext cx="5486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Power Networking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Bank Reconciliation</a:t>
            </a:r>
            <a:br>
              <a:rPr lang="en-US" sz="20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tx2"/>
                </a:solidFill>
                <a:latin typeface="Times New Roman" pitchFamily="18" charset="0"/>
              </a:rPr>
              <a:t>July 31, 2006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63550" y="1260475"/>
            <a:ext cx="814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3429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7239000" y="5734050"/>
            <a:ext cx="1066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239000" y="3543300"/>
            <a:ext cx="990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AutoShape 1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9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4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6675" y="1524000"/>
            <a:ext cx="8991600" cy="48006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457200" y="1524000"/>
            <a:ext cx="0" cy="4800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371600" y="1524000"/>
            <a:ext cx="0" cy="4800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5715000" y="1524000"/>
            <a:ext cx="0" cy="48006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7696200" y="1524000"/>
            <a:ext cx="0" cy="4800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8074025" y="1524000"/>
            <a:ext cx="525463" cy="48006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692900" y="1524000"/>
            <a:ext cx="523875" cy="48006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6248400" y="1524000"/>
            <a:ext cx="0" cy="48006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990600" y="15240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895600" y="457200"/>
            <a:ext cx="428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88431" name="Text Box 15"/>
          <p:cNvSpPr txBox="1">
            <a:spLocks noChangeArrowheads="1"/>
          </p:cNvSpPr>
          <p:nvPr/>
        </p:nvSpPr>
        <p:spPr bwMode="auto">
          <a:xfrm>
            <a:off x="228600" y="381000"/>
            <a:ext cx="8667750" cy="83820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Entries Related to a Bank Reconciliation</a:t>
            </a: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66675" y="1601788"/>
            <a:ext cx="9077325" cy="1979612"/>
            <a:chOff x="42" y="1009"/>
            <a:chExt cx="5718" cy="1247"/>
          </a:xfrm>
        </p:grpSpPr>
        <p:sp>
          <p:nvSpPr>
            <p:cNvPr id="36890" name="Rectangle 17"/>
            <p:cNvSpPr>
              <a:spLocks noChangeArrowheads="1"/>
            </p:cNvSpPr>
            <p:nvPr/>
          </p:nvSpPr>
          <p:spPr bwMode="auto">
            <a:xfrm>
              <a:off x="4937" y="1009"/>
              <a:ext cx="82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18"/>
            <p:cNvSpPr>
              <a:spLocks noChangeShapeType="1"/>
            </p:cNvSpPr>
            <p:nvPr/>
          </p:nvSpPr>
          <p:spPr bwMode="auto">
            <a:xfrm>
              <a:off x="55" y="1234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Line 19"/>
            <p:cNvSpPr>
              <a:spLocks noChangeShapeType="1"/>
            </p:cNvSpPr>
            <p:nvPr/>
          </p:nvSpPr>
          <p:spPr bwMode="auto">
            <a:xfrm>
              <a:off x="55" y="1522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Line 20"/>
            <p:cNvSpPr>
              <a:spLocks noChangeShapeType="1"/>
            </p:cNvSpPr>
            <p:nvPr/>
          </p:nvSpPr>
          <p:spPr bwMode="auto">
            <a:xfrm>
              <a:off x="55" y="1776"/>
              <a:ext cx="5652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Line 21"/>
            <p:cNvSpPr>
              <a:spLocks noChangeShapeType="1"/>
            </p:cNvSpPr>
            <p:nvPr/>
          </p:nvSpPr>
          <p:spPr bwMode="auto">
            <a:xfrm flipV="1">
              <a:off x="42" y="225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22"/>
            <p:cNvSpPr>
              <a:spLocks noChangeShapeType="1"/>
            </p:cNvSpPr>
            <p:nvPr/>
          </p:nvSpPr>
          <p:spPr bwMode="auto">
            <a:xfrm>
              <a:off x="42" y="201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23"/>
            <p:cNvSpPr>
              <a:spLocks noChangeArrowheads="1"/>
            </p:cNvSpPr>
            <p:nvPr/>
          </p:nvSpPr>
          <p:spPr bwMode="auto">
            <a:xfrm>
              <a:off x="4931" y="1009"/>
              <a:ext cx="82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Text Box 24"/>
            <p:cNvSpPr txBox="1">
              <a:spLocks noChangeArrowheads="1"/>
            </p:cNvSpPr>
            <p:nvPr/>
          </p:nvSpPr>
          <p:spPr bwMode="auto">
            <a:xfrm>
              <a:off x="234" y="1013"/>
              <a:ext cx="53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57250" eaLnBrk="0" hangingPunct="0"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r"/>
                  <a:tab pos="971550" algn="l"/>
                  <a:tab pos="714375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>
                  <a:latin typeface="Times New Roman" pitchFamily="18" charset="0"/>
                </a:rPr>
                <a:t>	July 31	Cash	      408  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6898" name="Text Box 25"/>
            <p:cNvSpPr txBox="1">
              <a:spLocks noChangeArrowheads="1"/>
            </p:cNvSpPr>
            <p:nvPr/>
          </p:nvSpPr>
          <p:spPr bwMode="auto">
            <a:xfrm>
              <a:off x="1392" y="1776"/>
              <a:ext cx="206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75000"/>
                </a:spcBef>
              </a:pPr>
              <a:r>
                <a:rPr lang="en-US" sz="2200">
                  <a:latin typeface="Times New Roman" pitchFamily="18" charset="0"/>
                </a:rPr>
                <a:t>Note collected by bank.</a:t>
              </a:r>
            </a:p>
          </p:txBody>
        </p:sp>
        <p:sp>
          <p:nvSpPr>
            <p:cNvPr id="36899" name="Text Box 26"/>
            <p:cNvSpPr txBox="1">
              <a:spLocks noChangeArrowheads="1"/>
            </p:cNvSpPr>
            <p:nvPr/>
          </p:nvSpPr>
          <p:spPr bwMode="auto">
            <a:xfrm>
              <a:off x="954" y="1296"/>
              <a:ext cx="475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57250" eaLnBrk="0" hangingPunct="0"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572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314450" algn="l"/>
                  <a:tab pos="7315200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200">
                  <a:latin typeface="Times New Roman" pitchFamily="18" charset="0"/>
                </a:rPr>
                <a:t>   Notes Receivable	      400 00</a:t>
              </a:r>
            </a:p>
            <a:p>
              <a:pPr>
                <a:spcBef>
                  <a:spcPct val="20000"/>
                </a:spcBef>
              </a:pPr>
              <a:r>
                <a:rPr lang="en-US" sz="2400">
                  <a:latin typeface="Times New Roman" pitchFamily="18" charset="0"/>
                </a:rPr>
                <a:t>   </a:t>
              </a:r>
              <a:r>
                <a:rPr lang="en-US" sz="2200">
                  <a:latin typeface="Times New Roman" pitchFamily="18" charset="0"/>
                </a:rPr>
                <a:t>Interest Receivable</a:t>
              </a:r>
              <a:r>
                <a:rPr lang="en-US" sz="2400">
                  <a:latin typeface="Times New Roman" pitchFamily="18" charset="0"/>
                </a:rPr>
                <a:t>	</a:t>
              </a:r>
              <a:r>
                <a:rPr lang="en-US" sz="2200">
                  <a:latin typeface="Times New Roman" pitchFamily="18" charset="0"/>
                </a:rPr>
                <a:t>8 00</a:t>
              </a:r>
            </a:p>
          </p:txBody>
        </p:sp>
        <p:sp>
          <p:nvSpPr>
            <p:cNvPr id="36900" name="Line 27"/>
            <p:cNvSpPr>
              <a:spLocks noChangeShapeType="1"/>
            </p:cNvSpPr>
            <p:nvPr/>
          </p:nvSpPr>
          <p:spPr bwMode="auto">
            <a:xfrm flipV="1">
              <a:off x="42" y="2256"/>
              <a:ext cx="5664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1" name="Line 28"/>
          <p:cNvSpPr>
            <a:spLocks noChangeShapeType="1"/>
          </p:cNvSpPr>
          <p:nvPr/>
        </p:nvSpPr>
        <p:spPr bwMode="auto">
          <a:xfrm>
            <a:off x="76200" y="4724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29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30"/>
          <p:cNvSpPr>
            <a:spLocks noChangeShapeType="1"/>
          </p:cNvSpPr>
          <p:nvPr/>
        </p:nvSpPr>
        <p:spPr bwMode="auto">
          <a:xfrm>
            <a:off x="66675" y="4343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381000" y="3611563"/>
            <a:ext cx="8686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r"/>
                <a:tab pos="971550" algn="l"/>
                <a:tab pos="7143750" algn="r"/>
                <a:tab pos="84582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30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—Thomas Ivey</a:t>
            </a:r>
            <a:r>
              <a:rPr lang="en-US" sz="2200">
                <a:latin typeface="Times New Roman" pitchFamily="18" charset="0"/>
              </a:rPr>
              <a:t>	     300  00 </a:t>
            </a:r>
          </a:p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	Miscellaneous Administrative Exp.	18  00 </a:t>
            </a:r>
          </a:p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	Accounts Payable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—Taylor Co.	9  00</a:t>
            </a:r>
            <a:endParaRPr lang="en-US" sz="2200">
              <a:latin typeface="Times New Roman" pitchFamily="18" charset="0"/>
            </a:endParaRPr>
          </a:p>
          <a:p>
            <a:pPr>
              <a:spcBef>
                <a:spcPct val="15000"/>
              </a:spcBef>
            </a:pPr>
            <a:r>
              <a:rPr lang="en-US" sz="2200">
                <a:latin typeface="Times New Roman" pitchFamily="18" charset="0"/>
              </a:rPr>
              <a:t>		      Cash		327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8448" name="Text Box 32"/>
          <p:cNvSpPr txBox="1">
            <a:spLocks noChangeArrowheads="1"/>
          </p:cNvSpPr>
          <p:nvPr/>
        </p:nvSpPr>
        <p:spPr bwMode="auto">
          <a:xfrm>
            <a:off x="2362200" y="5132388"/>
            <a:ext cx="32766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75000"/>
              </a:spcBef>
            </a:pPr>
            <a:r>
              <a:rPr lang="en-US" sz="2200">
                <a:latin typeface="Times New Roman" pitchFamily="18" charset="0"/>
              </a:rPr>
              <a:t>NSF check, bank service charges, and error in recording Check no. 879.</a:t>
            </a:r>
          </a:p>
        </p:txBody>
      </p:sp>
      <p:sp>
        <p:nvSpPr>
          <p:cNvPr id="36886" name="Line 33"/>
          <p:cNvSpPr>
            <a:spLocks noChangeShapeType="1"/>
          </p:cNvSpPr>
          <p:nvPr/>
        </p:nvSpPr>
        <p:spPr bwMode="auto">
          <a:xfrm>
            <a:off x="76200" y="55435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34"/>
          <p:cNvSpPr>
            <a:spLocks noChangeShapeType="1"/>
          </p:cNvSpPr>
          <p:nvPr/>
        </p:nvSpPr>
        <p:spPr bwMode="auto">
          <a:xfrm>
            <a:off x="76200" y="5105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35"/>
          <p:cNvSpPr>
            <a:spLocks noChangeShapeType="1"/>
          </p:cNvSpPr>
          <p:nvPr/>
        </p:nvSpPr>
        <p:spPr bwMode="auto">
          <a:xfrm flipV="1">
            <a:off x="76200" y="5924550"/>
            <a:ext cx="89916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36"/>
          <p:cNvSpPr>
            <a:spLocks noChangeShapeType="1"/>
          </p:cNvSpPr>
          <p:nvPr/>
        </p:nvSpPr>
        <p:spPr bwMode="auto">
          <a:xfrm>
            <a:off x="76200" y="6324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7" grpId="0" build="p" autoUpdateAnimBg="0"/>
      <p:bldP spid="18844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981200" y="4191000"/>
            <a:ext cx="3257550" cy="1905000"/>
            <a:chOff x="1920" y="451"/>
            <a:chExt cx="2868" cy="1651"/>
          </a:xfrm>
        </p:grpSpPr>
        <p:sp>
          <p:nvSpPr>
            <p:cNvPr id="37927" name="Freeform 3"/>
            <p:cNvSpPr>
              <a:spLocks/>
            </p:cNvSpPr>
            <p:nvPr/>
          </p:nvSpPr>
          <p:spPr bwMode="auto">
            <a:xfrm>
              <a:off x="3870" y="740"/>
              <a:ext cx="370" cy="742"/>
            </a:xfrm>
            <a:custGeom>
              <a:avLst/>
              <a:gdLst>
                <a:gd name="T0" fmla="*/ 0 w 742"/>
                <a:gd name="T1" fmla="*/ 106 h 1485"/>
                <a:gd name="T2" fmla="*/ 113 w 742"/>
                <a:gd name="T3" fmla="*/ 0 h 1485"/>
                <a:gd name="T4" fmla="*/ 742 w 742"/>
                <a:gd name="T5" fmla="*/ 1372 h 1485"/>
                <a:gd name="T6" fmla="*/ 523 w 742"/>
                <a:gd name="T7" fmla="*/ 1485 h 1485"/>
                <a:gd name="T8" fmla="*/ 0 w 742"/>
                <a:gd name="T9" fmla="*/ 106 h 1485"/>
                <a:gd name="T10" fmla="*/ 0 w 742"/>
                <a:gd name="T11" fmla="*/ 106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2"/>
                <a:gd name="T19" fmla="*/ 0 h 1485"/>
                <a:gd name="T20" fmla="*/ 742 w 742"/>
                <a:gd name="T21" fmla="*/ 1485 h 14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2" h="1485">
                  <a:moveTo>
                    <a:pt x="0" y="106"/>
                  </a:moveTo>
                  <a:lnTo>
                    <a:pt x="113" y="0"/>
                  </a:lnTo>
                  <a:lnTo>
                    <a:pt x="742" y="1372"/>
                  </a:lnTo>
                  <a:lnTo>
                    <a:pt x="523" y="1485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"/>
            <p:cNvSpPr>
              <a:spLocks/>
            </p:cNvSpPr>
            <p:nvPr/>
          </p:nvSpPr>
          <p:spPr bwMode="auto">
            <a:xfrm>
              <a:off x="1924" y="730"/>
              <a:ext cx="2202" cy="1338"/>
            </a:xfrm>
            <a:custGeom>
              <a:avLst/>
              <a:gdLst>
                <a:gd name="T0" fmla="*/ 60 w 4405"/>
                <a:gd name="T1" fmla="*/ 1965 h 2675"/>
                <a:gd name="T2" fmla="*/ 0 w 4405"/>
                <a:gd name="T3" fmla="*/ 1840 h 2675"/>
                <a:gd name="T4" fmla="*/ 43 w 4405"/>
                <a:gd name="T5" fmla="*/ 1724 h 2675"/>
                <a:gd name="T6" fmla="*/ 148 w 4405"/>
                <a:gd name="T7" fmla="*/ 1654 h 2675"/>
                <a:gd name="T8" fmla="*/ 154 w 4405"/>
                <a:gd name="T9" fmla="*/ 1570 h 2675"/>
                <a:gd name="T10" fmla="*/ 275 w 4405"/>
                <a:gd name="T11" fmla="*/ 1479 h 2675"/>
                <a:gd name="T12" fmla="*/ 448 w 4405"/>
                <a:gd name="T13" fmla="*/ 1460 h 2675"/>
                <a:gd name="T14" fmla="*/ 714 w 4405"/>
                <a:gd name="T15" fmla="*/ 1462 h 2675"/>
                <a:gd name="T16" fmla="*/ 804 w 4405"/>
                <a:gd name="T17" fmla="*/ 1511 h 2675"/>
                <a:gd name="T18" fmla="*/ 863 w 4405"/>
                <a:gd name="T19" fmla="*/ 1460 h 2675"/>
                <a:gd name="T20" fmla="*/ 1207 w 4405"/>
                <a:gd name="T21" fmla="*/ 1414 h 2675"/>
                <a:gd name="T22" fmla="*/ 1355 w 4405"/>
                <a:gd name="T23" fmla="*/ 1422 h 2675"/>
                <a:gd name="T24" fmla="*/ 1473 w 4405"/>
                <a:gd name="T25" fmla="*/ 1346 h 2675"/>
                <a:gd name="T26" fmla="*/ 1901 w 4405"/>
                <a:gd name="T27" fmla="*/ 1253 h 2675"/>
                <a:gd name="T28" fmla="*/ 2313 w 4405"/>
                <a:gd name="T29" fmla="*/ 1011 h 2675"/>
                <a:gd name="T30" fmla="*/ 2224 w 4405"/>
                <a:gd name="T31" fmla="*/ 969 h 2675"/>
                <a:gd name="T32" fmla="*/ 1368 w 4405"/>
                <a:gd name="T33" fmla="*/ 1232 h 2675"/>
                <a:gd name="T34" fmla="*/ 1264 w 4405"/>
                <a:gd name="T35" fmla="*/ 1142 h 2675"/>
                <a:gd name="T36" fmla="*/ 1207 w 4405"/>
                <a:gd name="T37" fmla="*/ 1080 h 2675"/>
                <a:gd name="T38" fmla="*/ 1211 w 4405"/>
                <a:gd name="T39" fmla="*/ 1009 h 2675"/>
                <a:gd name="T40" fmla="*/ 1275 w 4405"/>
                <a:gd name="T41" fmla="*/ 931 h 2675"/>
                <a:gd name="T42" fmla="*/ 1745 w 4405"/>
                <a:gd name="T43" fmla="*/ 585 h 2675"/>
                <a:gd name="T44" fmla="*/ 1986 w 4405"/>
                <a:gd name="T45" fmla="*/ 473 h 2675"/>
                <a:gd name="T46" fmla="*/ 2332 w 4405"/>
                <a:gd name="T47" fmla="*/ 302 h 2675"/>
                <a:gd name="T48" fmla="*/ 2545 w 4405"/>
                <a:gd name="T49" fmla="*/ 160 h 2675"/>
                <a:gd name="T50" fmla="*/ 2705 w 4405"/>
                <a:gd name="T51" fmla="*/ 129 h 2675"/>
                <a:gd name="T52" fmla="*/ 3061 w 4405"/>
                <a:gd name="T53" fmla="*/ 87 h 2675"/>
                <a:gd name="T54" fmla="*/ 3317 w 4405"/>
                <a:gd name="T55" fmla="*/ 8 h 2675"/>
                <a:gd name="T56" fmla="*/ 3496 w 4405"/>
                <a:gd name="T57" fmla="*/ 0 h 2675"/>
                <a:gd name="T58" fmla="*/ 3701 w 4405"/>
                <a:gd name="T59" fmla="*/ 53 h 2675"/>
                <a:gd name="T60" fmla="*/ 3922 w 4405"/>
                <a:gd name="T61" fmla="*/ 114 h 2675"/>
                <a:gd name="T62" fmla="*/ 3988 w 4405"/>
                <a:gd name="T63" fmla="*/ 350 h 2675"/>
                <a:gd name="T64" fmla="*/ 4405 w 4405"/>
                <a:gd name="T65" fmla="*/ 1388 h 2675"/>
                <a:gd name="T66" fmla="*/ 2606 w 4405"/>
                <a:gd name="T67" fmla="*/ 2543 h 2675"/>
                <a:gd name="T68" fmla="*/ 1532 w 4405"/>
                <a:gd name="T69" fmla="*/ 2675 h 2675"/>
                <a:gd name="T70" fmla="*/ 1055 w 4405"/>
                <a:gd name="T71" fmla="*/ 2545 h 2675"/>
                <a:gd name="T72" fmla="*/ 321 w 4405"/>
                <a:gd name="T73" fmla="*/ 1994 h 2675"/>
                <a:gd name="T74" fmla="*/ 60 w 4405"/>
                <a:gd name="T75" fmla="*/ 1965 h 2675"/>
                <a:gd name="T76" fmla="*/ 60 w 4405"/>
                <a:gd name="T77" fmla="*/ 1965 h 26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05"/>
                <a:gd name="T118" fmla="*/ 0 h 2675"/>
                <a:gd name="T119" fmla="*/ 4405 w 4405"/>
                <a:gd name="T120" fmla="*/ 2675 h 26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05" h="2675">
                  <a:moveTo>
                    <a:pt x="60" y="1965"/>
                  </a:moveTo>
                  <a:lnTo>
                    <a:pt x="0" y="1840"/>
                  </a:lnTo>
                  <a:lnTo>
                    <a:pt x="43" y="1724"/>
                  </a:lnTo>
                  <a:lnTo>
                    <a:pt x="148" y="1654"/>
                  </a:lnTo>
                  <a:lnTo>
                    <a:pt x="154" y="1570"/>
                  </a:lnTo>
                  <a:lnTo>
                    <a:pt x="275" y="1479"/>
                  </a:lnTo>
                  <a:lnTo>
                    <a:pt x="448" y="1460"/>
                  </a:lnTo>
                  <a:lnTo>
                    <a:pt x="714" y="1462"/>
                  </a:lnTo>
                  <a:lnTo>
                    <a:pt x="804" y="1511"/>
                  </a:lnTo>
                  <a:lnTo>
                    <a:pt x="863" y="1460"/>
                  </a:lnTo>
                  <a:lnTo>
                    <a:pt x="1207" y="1414"/>
                  </a:lnTo>
                  <a:lnTo>
                    <a:pt x="1355" y="1422"/>
                  </a:lnTo>
                  <a:lnTo>
                    <a:pt x="1473" y="1346"/>
                  </a:lnTo>
                  <a:lnTo>
                    <a:pt x="1901" y="1253"/>
                  </a:lnTo>
                  <a:lnTo>
                    <a:pt x="2313" y="1011"/>
                  </a:lnTo>
                  <a:lnTo>
                    <a:pt x="2224" y="969"/>
                  </a:lnTo>
                  <a:lnTo>
                    <a:pt x="1368" y="1232"/>
                  </a:lnTo>
                  <a:lnTo>
                    <a:pt x="1264" y="1142"/>
                  </a:lnTo>
                  <a:lnTo>
                    <a:pt x="1207" y="1080"/>
                  </a:lnTo>
                  <a:lnTo>
                    <a:pt x="1211" y="1009"/>
                  </a:lnTo>
                  <a:lnTo>
                    <a:pt x="1275" y="931"/>
                  </a:lnTo>
                  <a:lnTo>
                    <a:pt x="1745" y="585"/>
                  </a:lnTo>
                  <a:lnTo>
                    <a:pt x="1986" y="473"/>
                  </a:lnTo>
                  <a:lnTo>
                    <a:pt x="2332" y="302"/>
                  </a:lnTo>
                  <a:lnTo>
                    <a:pt x="2545" y="160"/>
                  </a:lnTo>
                  <a:lnTo>
                    <a:pt x="2705" y="129"/>
                  </a:lnTo>
                  <a:lnTo>
                    <a:pt x="3061" y="87"/>
                  </a:lnTo>
                  <a:lnTo>
                    <a:pt x="3317" y="8"/>
                  </a:lnTo>
                  <a:lnTo>
                    <a:pt x="3496" y="0"/>
                  </a:lnTo>
                  <a:lnTo>
                    <a:pt x="3701" y="53"/>
                  </a:lnTo>
                  <a:lnTo>
                    <a:pt x="3922" y="114"/>
                  </a:lnTo>
                  <a:lnTo>
                    <a:pt x="3988" y="350"/>
                  </a:lnTo>
                  <a:lnTo>
                    <a:pt x="4405" y="1388"/>
                  </a:lnTo>
                  <a:lnTo>
                    <a:pt x="2606" y="2543"/>
                  </a:lnTo>
                  <a:lnTo>
                    <a:pt x="1532" y="2675"/>
                  </a:lnTo>
                  <a:lnTo>
                    <a:pt x="1055" y="2545"/>
                  </a:lnTo>
                  <a:lnTo>
                    <a:pt x="321" y="1994"/>
                  </a:lnTo>
                  <a:lnTo>
                    <a:pt x="60" y="196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5"/>
            <p:cNvSpPr>
              <a:spLocks/>
            </p:cNvSpPr>
            <p:nvPr/>
          </p:nvSpPr>
          <p:spPr bwMode="auto">
            <a:xfrm>
              <a:off x="2352" y="1644"/>
              <a:ext cx="636" cy="194"/>
            </a:xfrm>
            <a:custGeom>
              <a:avLst/>
              <a:gdLst>
                <a:gd name="T0" fmla="*/ 0 w 1272"/>
                <a:gd name="T1" fmla="*/ 53 h 388"/>
                <a:gd name="T2" fmla="*/ 141 w 1272"/>
                <a:gd name="T3" fmla="*/ 26 h 388"/>
                <a:gd name="T4" fmla="*/ 346 w 1272"/>
                <a:gd name="T5" fmla="*/ 78 h 388"/>
                <a:gd name="T6" fmla="*/ 449 w 1272"/>
                <a:gd name="T7" fmla="*/ 171 h 388"/>
                <a:gd name="T8" fmla="*/ 527 w 1272"/>
                <a:gd name="T9" fmla="*/ 118 h 388"/>
                <a:gd name="T10" fmla="*/ 669 w 1272"/>
                <a:gd name="T11" fmla="*/ 144 h 388"/>
                <a:gd name="T12" fmla="*/ 1015 w 1272"/>
                <a:gd name="T13" fmla="*/ 78 h 388"/>
                <a:gd name="T14" fmla="*/ 1082 w 1272"/>
                <a:gd name="T15" fmla="*/ 0 h 388"/>
                <a:gd name="T16" fmla="*/ 1093 w 1272"/>
                <a:gd name="T17" fmla="*/ 104 h 388"/>
                <a:gd name="T18" fmla="*/ 1236 w 1272"/>
                <a:gd name="T19" fmla="*/ 93 h 388"/>
                <a:gd name="T20" fmla="*/ 1272 w 1272"/>
                <a:gd name="T21" fmla="*/ 243 h 388"/>
                <a:gd name="T22" fmla="*/ 1082 w 1272"/>
                <a:gd name="T23" fmla="*/ 273 h 388"/>
                <a:gd name="T24" fmla="*/ 852 w 1272"/>
                <a:gd name="T25" fmla="*/ 349 h 388"/>
                <a:gd name="T26" fmla="*/ 772 w 1272"/>
                <a:gd name="T27" fmla="*/ 388 h 388"/>
                <a:gd name="T28" fmla="*/ 259 w 1272"/>
                <a:gd name="T29" fmla="*/ 234 h 388"/>
                <a:gd name="T30" fmla="*/ 0 w 1272"/>
                <a:gd name="T31" fmla="*/ 53 h 388"/>
                <a:gd name="T32" fmla="*/ 0 w 1272"/>
                <a:gd name="T33" fmla="*/ 53 h 3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72"/>
                <a:gd name="T52" fmla="*/ 0 h 388"/>
                <a:gd name="T53" fmla="*/ 1272 w 1272"/>
                <a:gd name="T54" fmla="*/ 388 h 3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72" h="388">
                  <a:moveTo>
                    <a:pt x="0" y="53"/>
                  </a:moveTo>
                  <a:lnTo>
                    <a:pt x="141" y="26"/>
                  </a:lnTo>
                  <a:lnTo>
                    <a:pt x="346" y="78"/>
                  </a:lnTo>
                  <a:lnTo>
                    <a:pt x="449" y="171"/>
                  </a:lnTo>
                  <a:lnTo>
                    <a:pt x="527" y="118"/>
                  </a:lnTo>
                  <a:lnTo>
                    <a:pt x="669" y="144"/>
                  </a:lnTo>
                  <a:lnTo>
                    <a:pt x="1015" y="78"/>
                  </a:lnTo>
                  <a:lnTo>
                    <a:pt x="1082" y="0"/>
                  </a:lnTo>
                  <a:lnTo>
                    <a:pt x="1093" y="104"/>
                  </a:lnTo>
                  <a:lnTo>
                    <a:pt x="1236" y="93"/>
                  </a:lnTo>
                  <a:lnTo>
                    <a:pt x="1272" y="243"/>
                  </a:lnTo>
                  <a:lnTo>
                    <a:pt x="1082" y="273"/>
                  </a:lnTo>
                  <a:lnTo>
                    <a:pt x="852" y="349"/>
                  </a:lnTo>
                  <a:lnTo>
                    <a:pt x="772" y="388"/>
                  </a:lnTo>
                  <a:lnTo>
                    <a:pt x="259" y="23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6"/>
            <p:cNvSpPr>
              <a:spLocks/>
            </p:cNvSpPr>
            <p:nvPr/>
          </p:nvSpPr>
          <p:spPr bwMode="auto">
            <a:xfrm>
              <a:off x="2151" y="1753"/>
              <a:ext cx="232" cy="90"/>
            </a:xfrm>
            <a:custGeom>
              <a:avLst/>
              <a:gdLst>
                <a:gd name="T0" fmla="*/ 27 w 464"/>
                <a:gd name="T1" fmla="*/ 16 h 181"/>
                <a:gd name="T2" fmla="*/ 114 w 464"/>
                <a:gd name="T3" fmla="*/ 40 h 181"/>
                <a:gd name="T4" fmla="*/ 243 w 464"/>
                <a:gd name="T5" fmla="*/ 29 h 181"/>
                <a:gd name="T6" fmla="*/ 346 w 464"/>
                <a:gd name="T7" fmla="*/ 0 h 181"/>
                <a:gd name="T8" fmla="*/ 464 w 464"/>
                <a:gd name="T9" fmla="*/ 76 h 181"/>
                <a:gd name="T10" fmla="*/ 413 w 464"/>
                <a:gd name="T11" fmla="*/ 181 h 181"/>
                <a:gd name="T12" fmla="*/ 105 w 464"/>
                <a:gd name="T13" fmla="*/ 118 h 181"/>
                <a:gd name="T14" fmla="*/ 0 w 464"/>
                <a:gd name="T15" fmla="*/ 52 h 181"/>
                <a:gd name="T16" fmla="*/ 27 w 464"/>
                <a:gd name="T17" fmla="*/ 16 h 181"/>
                <a:gd name="T18" fmla="*/ 27 w 464"/>
                <a:gd name="T19" fmla="*/ 16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4"/>
                <a:gd name="T31" fmla="*/ 0 h 181"/>
                <a:gd name="T32" fmla="*/ 464 w 464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4" h="181">
                  <a:moveTo>
                    <a:pt x="27" y="16"/>
                  </a:moveTo>
                  <a:lnTo>
                    <a:pt x="114" y="40"/>
                  </a:lnTo>
                  <a:lnTo>
                    <a:pt x="243" y="29"/>
                  </a:lnTo>
                  <a:lnTo>
                    <a:pt x="346" y="0"/>
                  </a:lnTo>
                  <a:lnTo>
                    <a:pt x="464" y="76"/>
                  </a:lnTo>
                  <a:lnTo>
                    <a:pt x="413" y="181"/>
                  </a:lnTo>
                  <a:lnTo>
                    <a:pt x="105" y="118"/>
                  </a:lnTo>
                  <a:lnTo>
                    <a:pt x="0" y="52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7"/>
            <p:cNvSpPr>
              <a:spLocks/>
            </p:cNvSpPr>
            <p:nvPr/>
          </p:nvSpPr>
          <p:spPr bwMode="auto">
            <a:xfrm>
              <a:off x="1951" y="1624"/>
              <a:ext cx="284" cy="78"/>
            </a:xfrm>
            <a:custGeom>
              <a:avLst/>
              <a:gdLst>
                <a:gd name="T0" fmla="*/ 0 w 566"/>
                <a:gd name="T1" fmla="*/ 78 h 156"/>
                <a:gd name="T2" fmla="*/ 91 w 566"/>
                <a:gd name="T3" fmla="*/ 66 h 156"/>
                <a:gd name="T4" fmla="*/ 194 w 566"/>
                <a:gd name="T5" fmla="*/ 15 h 156"/>
                <a:gd name="T6" fmla="*/ 323 w 566"/>
                <a:gd name="T7" fmla="*/ 0 h 156"/>
                <a:gd name="T8" fmla="*/ 566 w 566"/>
                <a:gd name="T9" fmla="*/ 51 h 156"/>
                <a:gd name="T10" fmla="*/ 462 w 566"/>
                <a:gd name="T11" fmla="*/ 93 h 156"/>
                <a:gd name="T12" fmla="*/ 374 w 566"/>
                <a:gd name="T13" fmla="*/ 156 h 156"/>
                <a:gd name="T14" fmla="*/ 24 w 566"/>
                <a:gd name="T15" fmla="*/ 144 h 156"/>
                <a:gd name="T16" fmla="*/ 0 w 566"/>
                <a:gd name="T17" fmla="*/ 78 h 156"/>
                <a:gd name="T18" fmla="*/ 0 w 566"/>
                <a:gd name="T19" fmla="*/ 78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6"/>
                <a:gd name="T31" fmla="*/ 0 h 156"/>
                <a:gd name="T32" fmla="*/ 566 w 566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6" h="156">
                  <a:moveTo>
                    <a:pt x="0" y="78"/>
                  </a:moveTo>
                  <a:lnTo>
                    <a:pt x="91" y="66"/>
                  </a:lnTo>
                  <a:lnTo>
                    <a:pt x="194" y="15"/>
                  </a:lnTo>
                  <a:lnTo>
                    <a:pt x="323" y="0"/>
                  </a:lnTo>
                  <a:lnTo>
                    <a:pt x="566" y="51"/>
                  </a:lnTo>
                  <a:lnTo>
                    <a:pt x="462" y="93"/>
                  </a:lnTo>
                  <a:lnTo>
                    <a:pt x="374" y="156"/>
                  </a:lnTo>
                  <a:lnTo>
                    <a:pt x="24" y="14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8"/>
            <p:cNvSpPr>
              <a:spLocks/>
            </p:cNvSpPr>
            <p:nvPr/>
          </p:nvSpPr>
          <p:spPr bwMode="auto">
            <a:xfrm>
              <a:off x="1997" y="1451"/>
              <a:ext cx="599" cy="167"/>
            </a:xfrm>
            <a:custGeom>
              <a:avLst/>
              <a:gdLst>
                <a:gd name="T0" fmla="*/ 0 w 1198"/>
                <a:gd name="T1" fmla="*/ 196 h 334"/>
                <a:gd name="T2" fmla="*/ 67 w 1198"/>
                <a:gd name="T3" fmla="*/ 165 h 334"/>
                <a:gd name="T4" fmla="*/ 232 w 1198"/>
                <a:gd name="T5" fmla="*/ 165 h 334"/>
                <a:gd name="T6" fmla="*/ 437 w 1198"/>
                <a:gd name="T7" fmla="*/ 180 h 334"/>
                <a:gd name="T8" fmla="*/ 551 w 1198"/>
                <a:gd name="T9" fmla="*/ 180 h 334"/>
                <a:gd name="T10" fmla="*/ 618 w 1198"/>
                <a:gd name="T11" fmla="*/ 144 h 334"/>
                <a:gd name="T12" fmla="*/ 606 w 1198"/>
                <a:gd name="T13" fmla="*/ 51 h 334"/>
                <a:gd name="T14" fmla="*/ 669 w 1198"/>
                <a:gd name="T15" fmla="*/ 104 h 334"/>
                <a:gd name="T16" fmla="*/ 721 w 1198"/>
                <a:gd name="T17" fmla="*/ 217 h 334"/>
                <a:gd name="T18" fmla="*/ 799 w 1198"/>
                <a:gd name="T19" fmla="*/ 220 h 334"/>
                <a:gd name="T20" fmla="*/ 799 w 1198"/>
                <a:gd name="T21" fmla="*/ 144 h 334"/>
                <a:gd name="T22" fmla="*/ 1082 w 1198"/>
                <a:gd name="T23" fmla="*/ 129 h 334"/>
                <a:gd name="T24" fmla="*/ 1158 w 1198"/>
                <a:gd name="T25" fmla="*/ 0 h 334"/>
                <a:gd name="T26" fmla="*/ 1146 w 1198"/>
                <a:gd name="T27" fmla="*/ 140 h 334"/>
                <a:gd name="T28" fmla="*/ 1198 w 1198"/>
                <a:gd name="T29" fmla="*/ 243 h 334"/>
                <a:gd name="T30" fmla="*/ 1158 w 1198"/>
                <a:gd name="T31" fmla="*/ 334 h 334"/>
                <a:gd name="T32" fmla="*/ 489 w 1198"/>
                <a:gd name="T33" fmla="*/ 298 h 334"/>
                <a:gd name="T34" fmla="*/ 221 w 1198"/>
                <a:gd name="T35" fmla="*/ 220 h 334"/>
                <a:gd name="T36" fmla="*/ 0 w 1198"/>
                <a:gd name="T37" fmla="*/ 196 h 334"/>
                <a:gd name="T38" fmla="*/ 0 w 1198"/>
                <a:gd name="T39" fmla="*/ 19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8"/>
                <a:gd name="T61" fmla="*/ 0 h 334"/>
                <a:gd name="T62" fmla="*/ 1198 w 119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8" h="334">
                  <a:moveTo>
                    <a:pt x="0" y="196"/>
                  </a:moveTo>
                  <a:lnTo>
                    <a:pt x="67" y="165"/>
                  </a:lnTo>
                  <a:lnTo>
                    <a:pt x="232" y="165"/>
                  </a:lnTo>
                  <a:lnTo>
                    <a:pt x="437" y="180"/>
                  </a:lnTo>
                  <a:lnTo>
                    <a:pt x="551" y="180"/>
                  </a:lnTo>
                  <a:lnTo>
                    <a:pt x="618" y="144"/>
                  </a:lnTo>
                  <a:lnTo>
                    <a:pt x="606" y="51"/>
                  </a:lnTo>
                  <a:lnTo>
                    <a:pt x="669" y="104"/>
                  </a:lnTo>
                  <a:lnTo>
                    <a:pt x="721" y="217"/>
                  </a:lnTo>
                  <a:lnTo>
                    <a:pt x="799" y="220"/>
                  </a:lnTo>
                  <a:lnTo>
                    <a:pt x="799" y="144"/>
                  </a:lnTo>
                  <a:lnTo>
                    <a:pt x="1082" y="129"/>
                  </a:lnTo>
                  <a:lnTo>
                    <a:pt x="1158" y="0"/>
                  </a:lnTo>
                  <a:lnTo>
                    <a:pt x="1146" y="140"/>
                  </a:lnTo>
                  <a:lnTo>
                    <a:pt x="1198" y="243"/>
                  </a:lnTo>
                  <a:lnTo>
                    <a:pt x="1158" y="334"/>
                  </a:lnTo>
                  <a:lnTo>
                    <a:pt x="489" y="298"/>
                  </a:lnTo>
                  <a:lnTo>
                    <a:pt x="221" y="22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9"/>
            <p:cNvSpPr>
              <a:spLocks/>
            </p:cNvSpPr>
            <p:nvPr/>
          </p:nvSpPr>
          <p:spPr bwMode="auto">
            <a:xfrm>
              <a:off x="2546" y="921"/>
              <a:ext cx="605" cy="425"/>
            </a:xfrm>
            <a:custGeom>
              <a:avLst/>
              <a:gdLst>
                <a:gd name="T0" fmla="*/ 0 w 1209"/>
                <a:gd name="T1" fmla="*/ 732 h 850"/>
                <a:gd name="T2" fmla="*/ 78 w 1209"/>
                <a:gd name="T3" fmla="*/ 747 h 850"/>
                <a:gd name="T4" fmla="*/ 181 w 1209"/>
                <a:gd name="T5" fmla="*/ 736 h 850"/>
                <a:gd name="T6" fmla="*/ 298 w 1209"/>
                <a:gd name="T7" fmla="*/ 709 h 850"/>
                <a:gd name="T8" fmla="*/ 412 w 1209"/>
                <a:gd name="T9" fmla="*/ 633 h 850"/>
                <a:gd name="T10" fmla="*/ 479 w 1209"/>
                <a:gd name="T11" fmla="*/ 540 h 850"/>
                <a:gd name="T12" fmla="*/ 504 w 1209"/>
                <a:gd name="T13" fmla="*/ 413 h 850"/>
                <a:gd name="T14" fmla="*/ 555 w 1209"/>
                <a:gd name="T15" fmla="*/ 359 h 850"/>
                <a:gd name="T16" fmla="*/ 658 w 1209"/>
                <a:gd name="T17" fmla="*/ 426 h 850"/>
                <a:gd name="T18" fmla="*/ 633 w 1209"/>
                <a:gd name="T19" fmla="*/ 272 h 850"/>
                <a:gd name="T20" fmla="*/ 720 w 1209"/>
                <a:gd name="T21" fmla="*/ 386 h 850"/>
                <a:gd name="T22" fmla="*/ 814 w 1209"/>
                <a:gd name="T23" fmla="*/ 426 h 850"/>
                <a:gd name="T24" fmla="*/ 814 w 1209"/>
                <a:gd name="T25" fmla="*/ 323 h 850"/>
                <a:gd name="T26" fmla="*/ 968 w 1209"/>
                <a:gd name="T27" fmla="*/ 205 h 850"/>
                <a:gd name="T28" fmla="*/ 1055 w 1209"/>
                <a:gd name="T29" fmla="*/ 283 h 850"/>
                <a:gd name="T30" fmla="*/ 1097 w 1209"/>
                <a:gd name="T31" fmla="*/ 308 h 850"/>
                <a:gd name="T32" fmla="*/ 1082 w 1209"/>
                <a:gd name="T33" fmla="*/ 190 h 850"/>
                <a:gd name="T34" fmla="*/ 1122 w 1209"/>
                <a:gd name="T35" fmla="*/ 51 h 850"/>
                <a:gd name="T36" fmla="*/ 1209 w 1209"/>
                <a:gd name="T37" fmla="*/ 0 h 850"/>
                <a:gd name="T38" fmla="*/ 1148 w 1209"/>
                <a:gd name="T39" fmla="*/ 272 h 850"/>
                <a:gd name="T40" fmla="*/ 1200 w 1209"/>
                <a:gd name="T41" fmla="*/ 426 h 850"/>
                <a:gd name="T42" fmla="*/ 452 w 1209"/>
                <a:gd name="T43" fmla="*/ 798 h 850"/>
                <a:gd name="T44" fmla="*/ 129 w 1209"/>
                <a:gd name="T45" fmla="*/ 850 h 850"/>
                <a:gd name="T46" fmla="*/ 66 w 1209"/>
                <a:gd name="T47" fmla="*/ 823 h 850"/>
                <a:gd name="T48" fmla="*/ 0 w 1209"/>
                <a:gd name="T49" fmla="*/ 732 h 850"/>
                <a:gd name="T50" fmla="*/ 0 w 1209"/>
                <a:gd name="T51" fmla="*/ 732 h 8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9"/>
                <a:gd name="T79" fmla="*/ 0 h 850"/>
                <a:gd name="T80" fmla="*/ 1209 w 1209"/>
                <a:gd name="T81" fmla="*/ 850 h 8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9" h="850">
                  <a:moveTo>
                    <a:pt x="0" y="732"/>
                  </a:moveTo>
                  <a:lnTo>
                    <a:pt x="78" y="747"/>
                  </a:lnTo>
                  <a:lnTo>
                    <a:pt x="181" y="736"/>
                  </a:lnTo>
                  <a:lnTo>
                    <a:pt x="298" y="709"/>
                  </a:lnTo>
                  <a:lnTo>
                    <a:pt x="412" y="633"/>
                  </a:lnTo>
                  <a:lnTo>
                    <a:pt x="479" y="540"/>
                  </a:lnTo>
                  <a:lnTo>
                    <a:pt x="504" y="413"/>
                  </a:lnTo>
                  <a:lnTo>
                    <a:pt x="555" y="359"/>
                  </a:lnTo>
                  <a:lnTo>
                    <a:pt x="658" y="426"/>
                  </a:lnTo>
                  <a:lnTo>
                    <a:pt x="633" y="272"/>
                  </a:lnTo>
                  <a:lnTo>
                    <a:pt x="720" y="386"/>
                  </a:lnTo>
                  <a:lnTo>
                    <a:pt x="814" y="426"/>
                  </a:lnTo>
                  <a:lnTo>
                    <a:pt x="814" y="323"/>
                  </a:lnTo>
                  <a:lnTo>
                    <a:pt x="968" y="205"/>
                  </a:lnTo>
                  <a:lnTo>
                    <a:pt x="1055" y="283"/>
                  </a:lnTo>
                  <a:lnTo>
                    <a:pt x="1097" y="308"/>
                  </a:lnTo>
                  <a:lnTo>
                    <a:pt x="1082" y="190"/>
                  </a:lnTo>
                  <a:lnTo>
                    <a:pt x="1122" y="51"/>
                  </a:lnTo>
                  <a:lnTo>
                    <a:pt x="1209" y="0"/>
                  </a:lnTo>
                  <a:lnTo>
                    <a:pt x="1148" y="272"/>
                  </a:lnTo>
                  <a:lnTo>
                    <a:pt x="1200" y="426"/>
                  </a:lnTo>
                  <a:lnTo>
                    <a:pt x="452" y="798"/>
                  </a:lnTo>
                  <a:lnTo>
                    <a:pt x="129" y="850"/>
                  </a:lnTo>
                  <a:lnTo>
                    <a:pt x="66" y="823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10"/>
            <p:cNvSpPr>
              <a:spLocks/>
            </p:cNvSpPr>
            <p:nvPr/>
          </p:nvSpPr>
          <p:spPr bwMode="auto">
            <a:xfrm>
              <a:off x="2596" y="1015"/>
              <a:ext cx="1086" cy="598"/>
            </a:xfrm>
            <a:custGeom>
              <a:avLst/>
              <a:gdLst>
                <a:gd name="T0" fmla="*/ 1232 w 2173"/>
                <a:gd name="T1" fmla="*/ 90 h 1198"/>
                <a:gd name="T2" fmla="*/ 1247 w 2173"/>
                <a:gd name="T3" fmla="*/ 168 h 1198"/>
                <a:gd name="T4" fmla="*/ 1196 w 2173"/>
                <a:gd name="T5" fmla="*/ 244 h 1198"/>
                <a:gd name="T6" fmla="*/ 1207 w 2173"/>
                <a:gd name="T7" fmla="*/ 361 h 1198"/>
                <a:gd name="T8" fmla="*/ 1118 w 2173"/>
                <a:gd name="T9" fmla="*/ 398 h 1198"/>
                <a:gd name="T10" fmla="*/ 1104 w 2173"/>
                <a:gd name="T11" fmla="*/ 487 h 1198"/>
                <a:gd name="T12" fmla="*/ 1211 w 2173"/>
                <a:gd name="T13" fmla="*/ 502 h 1198"/>
                <a:gd name="T14" fmla="*/ 1401 w 2173"/>
                <a:gd name="T15" fmla="*/ 476 h 1198"/>
                <a:gd name="T16" fmla="*/ 1633 w 2173"/>
                <a:gd name="T17" fmla="*/ 361 h 1198"/>
                <a:gd name="T18" fmla="*/ 1928 w 2173"/>
                <a:gd name="T19" fmla="*/ 78 h 1198"/>
                <a:gd name="T20" fmla="*/ 2173 w 2173"/>
                <a:gd name="T21" fmla="*/ 0 h 1198"/>
                <a:gd name="T22" fmla="*/ 2082 w 2173"/>
                <a:gd name="T23" fmla="*/ 192 h 1198"/>
                <a:gd name="T24" fmla="*/ 1876 w 2173"/>
                <a:gd name="T25" fmla="*/ 464 h 1198"/>
                <a:gd name="T26" fmla="*/ 1479 w 2173"/>
                <a:gd name="T27" fmla="*/ 734 h 1198"/>
                <a:gd name="T28" fmla="*/ 1566 w 2173"/>
                <a:gd name="T29" fmla="*/ 821 h 1198"/>
                <a:gd name="T30" fmla="*/ 1479 w 2173"/>
                <a:gd name="T31" fmla="*/ 785 h 1198"/>
                <a:gd name="T32" fmla="*/ 1298 w 2173"/>
                <a:gd name="T33" fmla="*/ 683 h 1198"/>
                <a:gd name="T34" fmla="*/ 1093 w 2173"/>
                <a:gd name="T35" fmla="*/ 630 h 1198"/>
                <a:gd name="T36" fmla="*/ 1093 w 2173"/>
                <a:gd name="T37" fmla="*/ 671 h 1198"/>
                <a:gd name="T38" fmla="*/ 1350 w 2173"/>
                <a:gd name="T39" fmla="*/ 810 h 1198"/>
                <a:gd name="T40" fmla="*/ 1196 w 2173"/>
                <a:gd name="T41" fmla="*/ 966 h 1198"/>
                <a:gd name="T42" fmla="*/ 1015 w 2173"/>
                <a:gd name="T43" fmla="*/ 966 h 1198"/>
                <a:gd name="T44" fmla="*/ 1118 w 2173"/>
                <a:gd name="T45" fmla="*/ 877 h 1198"/>
                <a:gd name="T46" fmla="*/ 1144 w 2173"/>
                <a:gd name="T47" fmla="*/ 785 h 1198"/>
                <a:gd name="T48" fmla="*/ 912 w 2173"/>
                <a:gd name="T49" fmla="*/ 593 h 1198"/>
                <a:gd name="T50" fmla="*/ 821 w 2173"/>
                <a:gd name="T51" fmla="*/ 656 h 1198"/>
                <a:gd name="T52" fmla="*/ 707 w 2173"/>
                <a:gd name="T53" fmla="*/ 683 h 1198"/>
                <a:gd name="T54" fmla="*/ 669 w 2173"/>
                <a:gd name="T55" fmla="*/ 759 h 1198"/>
                <a:gd name="T56" fmla="*/ 732 w 2173"/>
                <a:gd name="T57" fmla="*/ 979 h 1198"/>
                <a:gd name="T58" fmla="*/ 901 w 2173"/>
                <a:gd name="T59" fmla="*/ 991 h 1198"/>
                <a:gd name="T60" fmla="*/ 758 w 2173"/>
                <a:gd name="T61" fmla="*/ 1084 h 1198"/>
                <a:gd name="T62" fmla="*/ 692 w 2173"/>
                <a:gd name="T63" fmla="*/ 1198 h 1198"/>
                <a:gd name="T64" fmla="*/ 578 w 2173"/>
                <a:gd name="T65" fmla="*/ 1171 h 1198"/>
                <a:gd name="T66" fmla="*/ 294 w 2173"/>
                <a:gd name="T67" fmla="*/ 1147 h 1198"/>
                <a:gd name="T68" fmla="*/ 0 w 2173"/>
                <a:gd name="T69" fmla="*/ 1183 h 1198"/>
                <a:gd name="T70" fmla="*/ 63 w 2173"/>
                <a:gd name="T71" fmla="*/ 966 h 1198"/>
                <a:gd name="T72" fmla="*/ 114 w 2173"/>
                <a:gd name="T73" fmla="*/ 1002 h 1198"/>
                <a:gd name="T74" fmla="*/ 180 w 2173"/>
                <a:gd name="T75" fmla="*/ 1006 h 1198"/>
                <a:gd name="T76" fmla="*/ 448 w 2173"/>
                <a:gd name="T77" fmla="*/ 955 h 1198"/>
                <a:gd name="T78" fmla="*/ 526 w 2173"/>
                <a:gd name="T79" fmla="*/ 861 h 1198"/>
                <a:gd name="T80" fmla="*/ 500 w 2173"/>
                <a:gd name="T81" fmla="*/ 734 h 1198"/>
                <a:gd name="T82" fmla="*/ 743 w 2173"/>
                <a:gd name="T83" fmla="*/ 567 h 1198"/>
                <a:gd name="T84" fmla="*/ 979 w 2173"/>
                <a:gd name="T85" fmla="*/ 424 h 1198"/>
                <a:gd name="T86" fmla="*/ 1108 w 2173"/>
                <a:gd name="T87" fmla="*/ 244 h 1198"/>
                <a:gd name="T88" fmla="*/ 1232 w 2173"/>
                <a:gd name="T89" fmla="*/ 90 h 1198"/>
                <a:gd name="T90" fmla="*/ 1232 w 2173"/>
                <a:gd name="T91" fmla="*/ 90 h 11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73"/>
                <a:gd name="T139" fmla="*/ 0 h 1198"/>
                <a:gd name="T140" fmla="*/ 2173 w 2173"/>
                <a:gd name="T141" fmla="*/ 1198 h 11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73" h="1198">
                  <a:moveTo>
                    <a:pt x="1232" y="90"/>
                  </a:moveTo>
                  <a:lnTo>
                    <a:pt x="1247" y="168"/>
                  </a:lnTo>
                  <a:lnTo>
                    <a:pt x="1196" y="244"/>
                  </a:lnTo>
                  <a:lnTo>
                    <a:pt x="1207" y="361"/>
                  </a:lnTo>
                  <a:lnTo>
                    <a:pt x="1118" y="398"/>
                  </a:lnTo>
                  <a:lnTo>
                    <a:pt x="1104" y="487"/>
                  </a:lnTo>
                  <a:lnTo>
                    <a:pt x="1211" y="502"/>
                  </a:lnTo>
                  <a:lnTo>
                    <a:pt x="1401" y="476"/>
                  </a:lnTo>
                  <a:lnTo>
                    <a:pt x="1633" y="361"/>
                  </a:lnTo>
                  <a:lnTo>
                    <a:pt x="1928" y="78"/>
                  </a:lnTo>
                  <a:lnTo>
                    <a:pt x="2173" y="0"/>
                  </a:lnTo>
                  <a:lnTo>
                    <a:pt x="2082" y="192"/>
                  </a:lnTo>
                  <a:lnTo>
                    <a:pt x="1876" y="464"/>
                  </a:lnTo>
                  <a:lnTo>
                    <a:pt x="1479" y="734"/>
                  </a:lnTo>
                  <a:lnTo>
                    <a:pt x="1566" y="821"/>
                  </a:lnTo>
                  <a:lnTo>
                    <a:pt x="1479" y="785"/>
                  </a:lnTo>
                  <a:lnTo>
                    <a:pt x="1298" y="683"/>
                  </a:lnTo>
                  <a:lnTo>
                    <a:pt x="1093" y="630"/>
                  </a:lnTo>
                  <a:lnTo>
                    <a:pt x="1093" y="671"/>
                  </a:lnTo>
                  <a:lnTo>
                    <a:pt x="1350" y="810"/>
                  </a:lnTo>
                  <a:lnTo>
                    <a:pt x="1196" y="966"/>
                  </a:lnTo>
                  <a:lnTo>
                    <a:pt x="1015" y="966"/>
                  </a:lnTo>
                  <a:lnTo>
                    <a:pt x="1118" y="877"/>
                  </a:lnTo>
                  <a:lnTo>
                    <a:pt x="1144" y="785"/>
                  </a:lnTo>
                  <a:lnTo>
                    <a:pt x="912" y="593"/>
                  </a:lnTo>
                  <a:lnTo>
                    <a:pt x="821" y="656"/>
                  </a:lnTo>
                  <a:lnTo>
                    <a:pt x="707" y="683"/>
                  </a:lnTo>
                  <a:lnTo>
                    <a:pt x="669" y="759"/>
                  </a:lnTo>
                  <a:lnTo>
                    <a:pt x="732" y="979"/>
                  </a:lnTo>
                  <a:lnTo>
                    <a:pt x="901" y="991"/>
                  </a:lnTo>
                  <a:lnTo>
                    <a:pt x="758" y="1084"/>
                  </a:lnTo>
                  <a:lnTo>
                    <a:pt x="692" y="1198"/>
                  </a:lnTo>
                  <a:lnTo>
                    <a:pt x="578" y="1171"/>
                  </a:lnTo>
                  <a:lnTo>
                    <a:pt x="294" y="1147"/>
                  </a:lnTo>
                  <a:lnTo>
                    <a:pt x="0" y="1183"/>
                  </a:lnTo>
                  <a:lnTo>
                    <a:pt x="63" y="966"/>
                  </a:lnTo>
                  <a:lnTo>
                    <a:pt x="114" y="1002"/>
                  </a:lnTo>
                  <a:lnTo>
                    <a:pt x="180" y="1006"/>
                  </a:lnTo>
                  <a:lnTo>
                    <a:pt x="448" y="955"/>
                  </a:lnTo>
                  <a:lnTo>
                    <a:pt x="526" y="861"/>
                  </a:lnTo>
                  <a:lnTo>
                    <a:pt x="500" y="734"/>
                  </a:lnTo>
                  <a:lnTo>
                    <a:pt x="743" y="567"/>
                  </a:lnTo>
                  <a:lnTo>
                    <a:pt x="979" y="424"/>
                  </a:lnTo>
                  <a:lnTo>
                    <a:pt x="1108" y="244"/>
                  </a:lnTo>
                  <a:lnTo>
                    <a:pt x="1232" y="9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11"/>
            <p:cNvSpPr>
              <a:spLocks/>
            </p:cNvSpPr>
            <p:nvPr/>
          </p:nvSpPr>
          <p:spPr bwMode="auto">
            <a:xfrm>
              <a:off x="3907" y="462"/>
              <a:ext cx="881" cy="1016"/>
            </a:xfrm>
            <a:custGeom>
              <a:avLst/>
              <a:gdLst>
                <a:gd name="T0" fmla="*/ 26 w 1762"/>
                <a:gd name="T1" fmla="*/ 505 h 2032"/>
                <a:gd name="T2" fmla="*/ 897 w 1762"/>
                <a:gd name="T3" fmla="*/ 0 h 2032"/>
                <a:gd name="T4" fmla="*/ 1762 w 1762"/>
                <a:gd name="T5" fmla="*/ 1642 h 2032"/>
                <a:gd name="T6" fmla="*/ 481 w 1762"/>
                <a:gd name="T7" fmla="*/ 2032 h 2032"/>
                <a:gd name="T8" fmla="*/ 505 w 1762"/>
                <a:gd name="T9" fmla="*/ 1903 h 2032"/>
                <a:gd name="T10" fmla="*/ 530 w 1762"/>
                <a:gd name="T11" fmla="*/ 1772 h 2032"/>
                <a:gd name="T12" fmla="*/ 0 w 1762"/>
                <a:gd name="T13" fmla="*/ 593 h 2032"/>
                <a:gd name="T14" fmla="*/ 26 w 1762"/>
                <a:gd name="T15" fmla="*/ 505 h 2032"/>
                <a:gd name="T16" fmla="*/ 26 w 1762"/>
                <a:gd name="T17" fmla="*/ 505 h 20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2"/>
                <a:gd name="T28" fmla="*/ 0 h 2032"/>
                <a:gd name="T29" fmla="*/ 1762 w 1762"/>
                <a:gd name="T30" fmla="*/ 2032 h 20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2" h="2032">
                  <a:moveTo>
                    <a:pt x="26" y="505"/>
                  </a:moveTo>
                  <a:lnTo>
                    <a:pt x="897" y="0"/>
                  </a:lnTo>
                  <a:lnTo>
                    <a:pt x="1762" y="1642"/>
                  </a:lnTo>
                  <a:lnTo>
                    <a:pt x="481" y="2032"/>
                  </a:lnTo>
                  <a:lnTo>
                    <a:pt x="505" y="1903"/>
                  </a:lnTo>
                  <a:lnTo>
                    <a:pt x="530" y="1772"/>
                  </a:lnTo>
                  <a:lnTo>
                    <a:pt x="0" y="593"/>
                  </a:lnTo>
                  <a:lnTo>
                    <a:pt x="26" y="505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12"/>
            <p:cNvSpPr>
              <a:spLocks/>
            </p:cNvSpPr>
            <p:nvPr/>
          </p:nvSpPr>
          <p:spPr bwMode="auto">
            <a:xfrm>
              <a:off x="2385" y="1814"/>
              <a:ext cx="870" cy="230"/>
            </a:xfrm>
            <a:custGeom>
              <a:avLst/>
              <a:gdLst>
                <a:gd name="T0" fmla="*/ 0 w 1739"/>
                <a:gd name="T1" fmla="*/ 67 h 460"/>
                <a:gd name="T2" fmla="*/ 62 w 1739"/>
                <a:gd name="T3" fmla="*/ 74 h 460"/>
                <a:gd name="T4" fmla="*/ 135 w 1739"/>
                <a:gd name="T5" fmla="*/ 40 h 460"/>
                <a:gd name="T6" fmla="*/ 224 w 1739"/>
                <a:gd name="T7" fmla="*/ 19 h 460"/>
                <a:gd name="T8" fmla="*/ 315 w 1739"/>
                <a:gd name="T9" fmla="*/ 36 h 460"/>
                <a:gd name="T10" fmla="*/ 403 w 1739"/>
                <a:gd name="T11" fmla="*/ 46 h 460"/>
                <a:gd name="T12" fmla="*/ 435 w 1739"/>
                <a:gd name="T13" fmla="*/ 0 h 460"/>
                <a:gd name="T14" fmla="*/ 530 w 1739"/>
                <a:gd name="T15" fmla="*/ 40 h 460"/>
                <a:gd name="T16" fmla="*/ 580 w 1739"/>
                <a:gd name="T17" fmla="*/ 177 h 460"/>
                <a:gd name="T18" fmla="*/ 640 w 1739"/>
                <a:gd name="T19" fmla="*/ 222 h 460"/>
                <a:gd name="T20" fmla="*/ 716 w 1739"/>
                <a:gd name="T21" fmla="*/ 209 h 460"/>
                <a:gd name="T22" fmla="*/ 720 w 1739"/>
                <a:gd name="T23" fmla="*/ 137 h 460"/>
                <a:gd name="T24" fmla="*/ 882 w 1739"/>
                <a:gd name="T25" fmla="*/ 175 h 460"/>
                <a:gd name="T26" fmla="*/ 969 w 1739"/>
                <a:gd name="T27" fmla="*/ 219 h 460"/>
                <a:gd name="T28" fmla="*/ 1000 w 1739"/>
                <a:gd name="T29" fmla="*/ 253 h 460"/>
                <a:gd name="T30" fmla="*/ 1023 w 1739"/>
                <a:gd name="T31" fmla="*/ 344 h 460"/>
                <a:gd name="T32" fmla="*/ 1085 w 1739"/>
                <a:gd name="T33" fmla="*/ 196 h 460"/>
                <a:gd name="T34" fmla="*/ 1357 w 1739"/>
                <a:gd name="T35" fmla="*/ 118 h 460"/>
                <a:gd name="T36" fmla="*/ 1435 w 1739"/>
                <a:gd name="T37" fmla="*/ 143 h 460"/>
                <a:gd name="T38" fmla="*/ 1348 w 1739"/>
                <a:gd name="T39" fmla="*/ 19 h 460"/>
                <a:gd name="T40" fmla="*/ 1469 w 1739"/>
                <a:gd name="T41" fmla="*/ 8 h 460"/>
                <a:gd name="T42" fmla="*/ 1739 w 1739"/>
                <a:gd name="T43" fmla="*/ 310 h 460"/>
                <a:gd name="T44" fmla="*/ 821 w 1739"/>
                <a:gd name="T45" fmla="*/ 460 h 460"/>
                <a:gd name="T46" fmla="*/ 5 w 1739"/>
                <a:gd name="T47" fmla="*/ 190 h 460"/>
                <a:gd name="T48" fmla="*/ 0 w 1739"/>
                <a:gd name="T49" fmla="*/ 67 h 460"/>
                <a:gd name="T50" fmla="*/ 0 w 1739"/>
                <a:gd name="T51" fmla="*/ 67 h 4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39"/>
                <a:gd name="T79" fmla="*/ 0 h 460"/>
                <a:gd name="T80" fmla="*/ 1739 w 1739"/>
                <a:gd name="T81" fmla="*/ 460 h 4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39" h="460">
                  <a:moveTo>
                    <a:pt x="0" y="67"/>
                  </a:moveTo>
                  <a:lnTo>
                    <a:pt x="62" y="74"/>
                  </a:lnTo>
                  <a:lnTo>
                    <a:pt x="135" y="40"/>
                  </a:lnTo>
                  <a:lnTo>
                    <a:pt x="224" y="19"/>
                  </a:lnTo>
                  <a:lnTo>
                    <a:pt x="315" y="36"/>
                  </a:lnTo>
                  <a:lnTo>
                    <a:pt x="403" y="46"/>
                  </a:lnTo>
                  <a:lnTo>
                    <a:pt x="435" y="0"/>
                  </a:lnTo>
                  <a:lnTo>
                    <a:pt x="530" y="40"/>
                  </a:lnTo>
                  <a:lnTo>
                    <a:pt x="580" y="177"/>
                  </a:lnTo>
                  <a:lnTo>
                    <a:pt x="640" y="222"/>
                  </a:lnTo>
                  <a:lnTo>
                    <a:pt x="716" y="209"/>
                  </a:lnTo>
                  <a:lnTo>
                    <a:pt x="720" y="137"/>
                  </a:lnTo>
                  <a:lnTo>
                    <a:pt x="882" y="175"/>
                  </a:lnTo>
                  <a:lnTo>
                    <a:pt x="969" y="219"/>
                  </a:lnTo>
                  <a:lnTo>
                    <a:pt x="1000" y="253"/>
                  </a:lnTo>
                  <a:lnTo>
                    <a:pt x="1023" y="344"/>
                  </a:lnTo>
                  <a:lnTo>
                    <a:pt x="1085" y="196"/>
                  </a:lnTo>
                  <a:lnTo>
                    <a:pt x="1357" y="118"/>
                  </a:lnTo>
                  <a:lnTo>
                    <a:pt x="1435" y="143"/>
                  </a:lnTo>
                  <a:lnTo>
                    <a:pt x="1348" y="19"/>
                  </a:lnTo>
                  <a:lnTo>
                    <a:pt x="1469" y="8"/>
                  </a:lnTo>
                  <a:lnTo>
                    <a:pt x="1739" y="310"/>
                  </a:lnTo>
                  <a:lnTo>
                    <a:pt x="821" y="460"/>
                  </a:lnTo>
                  <a:lnTo>
                    <a:pt x="5" y="19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13"/>
            <p:cNvSpPr>
              <a:spLocks/>
            </p:cNvSpPr>
            <p:nvPr/>
          </p:nvSpPr>
          <p:spPr bwMode="auto">
            <a:xfrm>
              <a:off x="3139" y="1120"/>
              <a:ext cx="991" cy="881"/>
            </a:xfrm>
            <a:custGeom>
              <a:avLst/>
              <a:gdLst>
                <a:gd name="T0" fmla="*/ 0 w 1983"/>
                <a:gd name="T1" fmla="*/ 1424 h 1762"/>
                <a:gd name="T2" fmla="*/ 139 w 1983"/>
                <a:gd name="T3" fmla="*/ 1466 h 1762"/>
                <a:gd name="T4" fmla="*/ 200 w 1983"/>
                <a:gd name="T5" fmla="*/ 1411 h 1762"/>
                <a:gd name="T6" fmla="*/ 249 w 1983"/>
                <a:gd name="T7" fmla="*/ 1327 h 1762"/>
                <a:gd name="T8" fmla="*/ 331 w 1983"/>
                <a:gd name="T9" fmla="*/ 1308 h 1762"/>
                <a:gd name="T10" fmla="*/ 221 w 1983"/>
                <a:gd name="T11" fmla="*/ 1147 h 1762"/>
                <a:gd name="T12" fmla="*/ 143 w 1983"/>
                <a:gd name="T13" fmla="*/ 972 h 1762"/>
                <a:gd name="T14" fmla="*/ 8 w 1983"/>
                <a:gd name="T15" fmla="*/ 850 h 1762"/>
                <a:gd name="T16" fmla="*/ 173 w 1983"/>
                <a:gd name="T17" fmla="*/ 856 h 1762"/>
                <a:gd name="T18" fmla="*/ 402 w 1983"/>
                <a:gd name="T19" fmla="*/ 1169 h 1762"/>
                <a:gd name="T20" fmla="*/ 516 w 1983"/>
                <a:gd name="T21" fmla="*/ 1266 h 1762"/>
                <a:gd name="T22" fmla="*/ 691 w 1983"/>
                <a:gd name="T23" fmla="*/ 1198 h 1762"/>
                <a:gd name="T24" fmla="*/ 909 w 1983"/>
                <a:gd name="T25" fmla="*/ 1048 h 1762"/>
                <a:gd name="T26" fmla="*/ 1126 w 1983"/>
                <a:gd name="T27" fmla="*/ 856 h 1762"/>
                <a:gd name="T28" fmla="*/ 1345 w 1983"/>
                <a:gd name="T29" fmla="*/ 569 h 1762"/>
                <a:gd name="T30" fmla="*/ 1485 w 1983"/>
                <a:gd name="T31" fmla="*/ 99 h 1762"/>
                <a:gd name="T32" fmla="*/ 1624 w 1983"/>
                <a:gd name="T33" fmla="*/ 0 h 1762"/>
                <a:gd name="T34" fmla="*/ 1736 w 1983"/>
                <a:gd name="T35" fmla="*/ 25 h 1762"/>
                <a:gd name="T36" fmla="*/ 1883 w 1983"/>
                <a:gd name="T37" fmla="*/ 341 h 1762"/>
                <a:gd name="T38" fmla="*/ 1983 w 1983"/>
                <a:gd name="T39" fmla="*/ 650 h 1762"/>
                <a:gd name="T40" fmla="*/ 276 w 1983"/>
                <a:gd name="T41" fmla="*/ 1762 h 1762"/>
                <a:gd name="T42" fmla="*/ 0 w 1983"/>
                <a:gd name="T43" fmla="*/ 1424 h 1762"/>
                <a:gd name="T44" fmla="*/ 0 w 1983"/>
                <a:gd name="T45" fmla="*/ 1424 h 17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83"/>
                <a:gd name="T70" fmla="*/ 0 h 1762"/>
                <a:gd name="T71" fmla="*/ 1983 w 1983"/>
                <a:gd name="T72" fmla="*/ 1762 h 17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83" h="1762">
                  <a:moveTo>
                    <a:pt x="0" y="1424"/>
                  </a:moveTo>
                  <a:lnTo>
                    <a:pt x="139" y="1466"/>
                  </a:lnTo>
                  <a:lnTo>
                    <a:pt x="200" y="1411"/>
                  </a:lnTo>
                  <a:lnTo>
                    <a:pt x="249" y="1327"/>
                  </a:lnTo>
                  <a:lnTo>
                    <a:pt x="331" y="1308"/>
                  </a:lnTo>
                  <a:lnTo>
                    <a:pt x="221" y="1147"/>
                  </a:lnTo>
                  <a:lnTo>
                    <a:pt x="143" y="972"/>
                  </a:lnTo>
                  <a:lnTo>
                    <a:pt x="8" y="850"/>
                  </a:lnTo>
                  <a:lnTo>
                    <a:pt x="173" y="856"/>
                  </a:lnTo>
                  <a:lnTo>
                    <a:pt x="402" y="1169"/>
                  </a:lnTo>
                  <a:lnTo>
                    <a:pt x="516" y="1266"/>
                  </a:lnTo>
                  <a:lnTo>
                    <a:pt x="691" y="1198"/>
                  </a:lnTo>
                  <a:lnTo>
                    <a:pt x="909" y="1048"/>
                  </a:lnTo>
                  <a:lnTo>
                    <a:pt x="1126" y="856"/>
                  </a:lnTo>
                  <a:lnTo>
                    <a:pt x="1345" y="569"/>
                  </a:lnTo>
                  <a:lnTo>
                    <a:pt x="1485" y="99"/>
                  </a:lnTo>
                  <a:lnTo>
                    <a:pt x="1624" y="0"/>
                  </a:lnTo>
                  <a:lnTo>
                    <a:pt x="1736" y="25"/>
                  </a:lnTo>
                  <a:lnTo>
                    <a:pt x="1883" y="341"/>
                  </a:lnTo>
                  <a:lnTo>
                    <a:pt x="1983" y="650"/>
                  </a:lnTo>
                  <a:lnTo>
                    <a:pt x="276" y="1762"/>
                  </a:lnTo>
                  <a:lnTo>
                    <a:pt x="0" y="1424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14"/>
            <p:cNvSpPr>
              <a:spLocks/>
            </p:cNvSpPr>
            <p:nvPr/>
          </p:nvSpPr>
          <p:spPr bwMode="auto">
            <a:xfrm>
              <a:off x="2951" y="1479"/>
              <a:ext cx="262" cy="56"/>
            </a:xfrm>
            <a:custGeom>
              <a:avLst/>
              <a:gdLst>
                <a:gd name="T0" fmla="*/ 4 w 523"/>
                <a:gd name="T1" fmla="*/ 68 h 110"/>
                <a:gd name="T2" fmla="*/ 146 w 523"/>
                <a:gd name="T3" fmla="*/ 13 h 110"/>
                <a:gd name="T4" fmla="*/ 274 w 523"/>
                <a:gd name="T5" fmla="*/ 15 h 110"/>
                <a:gd name="T6" fmla="*/ 382 w 523"/>
                <a:gd name="T7" fmla="*/ 17 h 110"/>
                <a:gd name="T8" fmla="*/ 523 w 523"/>
                <a:gd name="T9" fmla="*/ 0 h 110"/>
                <a:gd name="T10" fmla="*/ 466 w 523"/>
                <a:gd name="T11" fmla="*/ 59 h 110"/>
                <a:gd name="T12" fmla="*/ 306 w 523"/>
                <a:gd name="T13" fmla="*/ 108 h 110"/>
                <a:gd name="T14" fmla="*/ 211 w 523"/>
                <a:gd name="T15" fmla="*/ 89 h 110"/>
                <a:gd name="T16" fmla="*/ 123 w 523"/>
                <a:gd name="T17" fmla="*/ 76 h 110"/>
                <a:gd name="T18" fmla="*/ 0 w 523"/>
                <a:gd name="T19" fmla="*/ 110 h 110"/>
                <a:gd name="T20" fmla="*/ 4 w 523"/>
                <a:gd name="T21" fmla="*/ 68 h 110"/>
                <a:gd name="T22" fmla="*/ 4 w 523"/>
                <a:gd name="T23" fmla="*/ 68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3"/>
                <a:gd name="T37" fmla="*/ 0 h 110"/>
                <a:gd name="T38" fmla="*/ 523 w 523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3" h="110">
                  <a:moveTo>
                    <a:pt x="4" y="68"/>
                  </a:moveTo>
                  <a:lnTo>
                    <a:pt x="146" y="13"/>
                  </a:lnTo>
                  <a:lnTo>
                    <a:pt x="274" y="15"/>
                  </a:lnTo>
                  <a:lnTo>
                    <a:pt x="382" y="17"/>
                  </a:lnTo>
                  <a:lnTo>
                    <a:pt x="523" y="0"/>
                  </a:lnTo>
                  <a:lnTo>
                    <a:pt x="466" y="59"/>
                  </a:lnTo>
                  <a:lnTo>
                    <a:pt x="306" y="108"/>
                  </a:lnTo>
                  <a:lnTo>
                    <a:pt x="211" y="89"/>
                  </a:lnTo>
                  <a:lnTo>
                    <a:pt x="123" y="76"/>
                  </a:lnTo>
                  <a:lnTo>
                    <a:pt x="0" y="110"/>
                  </a:lnTo>
                  <a:lnTo>
                    <a:pt x="4" y="6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15"/>
            <p:cNvSpPr>
              <a:spLocks/>
            </p:cNvSpPr>
            <p:nvPr/>
          </p:nvSpPr>
          <p:spPr bwMode="auto">
            <a:xfrm>
              <a:off x="3147" y="1538"/>
              <a:ext cx="208" cy="235"/>
            </a:xfrm>
            <a:custGeom>
              <a:avLst/>
              <a:gdLst>
                <a:gd name="T0" fmla="*/ 0 w 417"/>
                <a:gd name="T1" fmla="*/ 17 h 469"/>
                <a:gd name="T2" fmla="*/ 94 w 417"/>
                <a:gd name="T3" fmla="*/ 62 h 469"/>
                <a:gd name="T4" fmla="*/ 160 w 417"/>
                <a:gd name="T5" fmla="*/ 135 h 469"/>
                <a:gd name="T6" fmla="*/ 246 w 417"/>
                <a:gd name="T7" fmla="*/ 311 h 469"/>
                <a:gd name="T8" fmla="*/ 417 w 417"/>
                <a:gd name="T9" fmla="*/ 469 h 469"/>
                <a:gd name="T10" fmla="*/ 352 w 417"/>
                <a:gd name="T11" fmla="*/ 334 h 469"/>
                <a:gd name="T12" fmla="*/ 270 w 417"/>
                <a:gd name="T13" fmla="*/ 209 h 469"/>
                <a:gd name="T14" fmla="*/ 192 w 417"/>
                <a:gd name="T15" fmla="*/ 70 h 469"/>
                <a:gd name="T16" fmla="*/ 118 w 417"/>
                <a:gd name="T17" fmla="*/ 0 h 469"/>
                <a:gd name="T18" fmla="*/ 0 w 417"/>
                <a:gd name="T19" fmla="*/ 17 h 469"/>
                <a:gd name="T20" fmla="*/ 0 w 417"/>
                <a:gd name="T21" fmla="*/ 17 h 4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469"/>
                <a:gd name="T35" fmla="*/ 417 w 417"/>
                <a:gd name="T36" fmla="*/ 469 h 4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469">
                  <a:moveTo>
                    <a:pt x="0" y="17"/>
                  </a:moveTo>
                  <a:lnTo>
                    <a:pt x="94" y="62"/>
                  </a:lnTo>
                  <a:lnTo>
                    <a:pt x="160" y="135"/>
                  </a:lnTo>
                  <a:lnTo>
                    <a:pt x="246" y="311"/>
                  </a:lnTo>
                  <a:lnTo>
                    <a:pt x="417" y="469"/>
                  </a:lnTo>
                  <a:lnTo>
                    <a:pt x="352" y="334"/>
                  </a:lnTo>
                  <a:lnTo>
                    <a:pt x="270" y="209"/>
                  </a:lnTo>
                  <a:lnTo>
                    <a:pt x="192" y="70"/>
                  </a:lnTo>
                  <a:lnTo>
                    <a:pt x="1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16"/>
            <p:cNvSpPr>
              <a:spLocks/>
            </p:cNvSpPr>
            <p:nvPr/>
          </p:nvSpPr>
          <p:spPr bwMode="auto">
            <a:xfrm>
              <a:off x="3132" y="1353"/>
              <a:ext cx="429" cy="163"/>
            </a:xfrm>
            <a:custGeom>
              <a:avLst/>
              <a:gdLst>
                <a:gd name="T0" fmla="*/ 0 w 858"/>
                <a:gd name="T1" fmla="*/ 0 h 327"/>
                <a:gd name="T2" fmla="*/ 177 w 858"/>
                <a:gd name="T3" fmla="*/ 106 h 327"/>
                <a:gd name="T4" fmla="*/ 270 w 858"/>
                <a:gd name="T5" fmla="*/ 152 h 327"/>
                <a:gd name="T6" fmla="*/ 394 w 858"/>
                <a:gd name="T7" fmla="*/ 268 h 327"/>
                <a:gd name="T8" fmla="*/ 576 w 858"/>
                <a:gd name="T9" fmla="*/ 302 h 327"/>
                <a:gd name="T10" fmla="*/ 858 w 858"/>
                <a:gd name="T11" fmla="*/ 327 h 327"/>
                <a:gd name="T12" fmla="*/ 681 w 858"/>
                <a:gd name="T13" fmla="*/ 255 h 327"/>
                <a:gd name="T14" fmla="*/ 432 w 858"/>
                <a:gd name="T15" fmla="*/ 188 h 327"/>
                <a:gd name="T16" fmla="*/ 264 w 858"/>
                <a:gd name="T17" fmla="*/ 61 h 327"/>
                <a:gd name="T18" fmla="*/ 110 w 858"/>
                <a:gd name="T19" fmla="*/ 11 h 327"/>
                <a:gd name="T20" fmla="*/ 0 w 858"/>
                <a:gd name="T21" fmla="*/ 0 h 327"/>
                <a:gd name="T22" fmla="*/ 0 w 858"/>
                <a:gd name="T23" fmla="*/ 0 h 3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8"/>
                <a:gd name="T37" fmla="*/ 0 h 327"/>
                <a:gd name="T38" fmla="*/ 858 w 858"/>
                <a:gd name="T39" fmla="*/ 327 h 3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8" h="327">
                  <a:moveTo>
                    <a:pt x="0" y="0"/>
                  </a:moveTo>
                  <a:lnTo>
                    <a:pt x="177" y="106"/>
                  </a:lnTo>
                  <a:lnTo>
                    <a:pt x="270" y="152"/>
                  </a:lnTo>
                  <a:lnTo>
                    <a:pt x="394" y="268"/>
                  </a:lnTo>
                  <a:lnTo>
                    <a:pt x="576" y="302"/>
                  </a:lnTo>
                  <a:lnTo>
                    <a:pt x="858" y="327"/>
                  </a:lnTo>
                  <a:lnTo>
                    <a:pt x="681" y="255"/>
                  </a:lnTo>
                  <a:lnTo>
                    <a:pt x="432" y="188"/>
                  </a:lnTo>
                  <a:lnTo>
                    <a:pt x="264" y="61"/>
                  </a:lnTo>
                  <a:lnTo>
                    <a:pt x="1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17"/>
            <p:cNvSpPr>
              <a:spLocks/>
            </p:cNvSpPr>
            <p:nvPr/>
          </p:nvSpPr>
          <p:spPr bwMode="auto">
            <a:xfrm>
              <a:off x="3159" y="1070"/>
              <a:ext cx="497" cy="263"/>
            </a:xfrm>
            <a:custGeom>
              <a:avLst/>
              <a:gdLst>
                <a:gd name="T0" fmla="*/ 0 w 995"/>
                <a:gd name="T1" fmla="*/ 477 h 526"/>
                <a:gd name="T2" fmla="*/ 192 w 995"/>
                <a:gd name="T3" fmla="*/ 526 h 526"/>
                <a:gd name="T4" fmla="*/ 516 w 995"/>
                <a:gd name="T5" fmla="*/ 454 h 526"/>
                <a:gd name="T6" fmla="*/ 995 w 995"/>
                <a:gd name="T7" fmla="*/ 41 h 526"/>
                <a:gd name="T8" fmla="*/ 846 w 995"/>
                <a:gd name="T9" fmla="*/ 110 h 526"/>
                <a:gd name="T10" fmla="*/ 913 w 995"/>
                <a:gd name="T11" fmla="*/ 0 h 526"/>
                <a:gd name="T12" fmla="*/ 856 w 995"/>
                <a:gd name="T13" fmla="*/ 20 h 526"/>
                <a:gd name="T14" fmla="*/ 590 w 995"/>
                <a:gd name="T15" fmla="*/ 277 h 526"/>
                <a:gd name="T16" fmla="*/ 382 w 995"/>
                <a:gd name="T17" fmla="*/ 406 h 526"/>
                <a:gd name="T18" fmla="*/ 217 w 995"/>
                <a:gd name="T19" fmla="*/ 463 h 526"/>
                <a:gd name="T20" fmla="*/ 105 w 995"/>
                <a:gd name="T21" fmla="*/ 477 h 526"/>
                <a:gd name="T22" fmla="*/ 0 w 995"/>
                <a:gd name="T23" fmla="*/ 477 h 526"/>
                <a:gd name="T24" fmla="*/ 0 w 995"/>
                <a:gd name="T25" fmla="*/ 477 h 5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5"/>
                <a:gd name="T40" fmla="*/ 0 h 526"/>
                <a:gd name="T41" fmla="*/ 995 w 995"/>
                <a:gd name="T42" fmla="*/ 526 h 5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5" h="526">
                  <a:moveTo>
                    <a:pt x="0" y="477"/>
                  </a:moveTo>
                  <a:lnTo>
                    <a:pt x="192" y="526"/>
                  </a:lnTo>
                  <a:lnTo>
                    <a:pt x="516" y="454"/>
                  </a:lnTo>
                  <a:lnTo>
                    <a:pt x="995" y="41"/>
                  </a:lnTo>
                  <a:lnTo>
                    <a:pt x="846" y="110"/>
                  </a:lnTo>
                  <a:lnTo>
                    <a:pt x="913" y="0"/>
                  </a:lnTo>
                  <a:lnTo>
                    <a:pt x="856" y="20"/>
                  </a:lnTo>
                  <a:lnTo>
                    <a:pt x="590" y="277"/>
                  </a:lnTo>
                  <a:lnTo>
                    <a:pt x="382" y="406"/>
                  </a:lnTo>
                  <a:lnTo>
                    <a:pt x="217" y="463"/>
                  </a:lnTo>
                  <a:lnTo>
                    <a:pt x="105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18"/>
            <p:cNvSpPr>
              <a:spLocks/>
            </p:cNvSpPr>
            <p:nvPr/>
          </p:nvSpPr>
          <p:spPr bwMode="auto">
            <a:xfrm>
              <a:off x="2537" y="898"/>
              <a:ext cx="675" cy="462"/>
            </a:xfrm>
            <a:custGeom>
              <a:avLst/>
              <a:gdLst>
                <a:gd name="T0" fmla="*/ 0 w 1350"/>
                <a:gd name="T1" fmla="*/ 763 h 924"/>
                <a:gd name="T2" fmla="*/ 68 w 1350"/>
                <a:gd name="T3" fmla="*/ 822 h 924"/>
                <a:gd name="T4" fmla="*/ 131 w 1350"/>
                <a:gd name="T5" fmla="*/ 846 h 924"/>
                <a:gd name="T6" fmla="*/ 224 w 1350"/>
                <a:gd name="T7" fmla="*/ 844 h 924"/>
                <a:gd name="T8" fmla="*/ 331 w 1350"/>
                <a:gd name="T9" fmla="*/ 805 h 924"/>
                <a:gd name="T10" fmla="*/ 433 w 1350"/>
                <a:gd name="T11" fmla="*/ 736 h 924"/>
                <a:gd name="T12" fmla="*/ 508 w 1350"/>
                <a:gd name="T13" fmla="*/ 664 h 924"/>
                <a:gd name="T14" fmla="*/ 566 w 1350"/>
                <a:gd name="T15" fmla="*/ 689 h 924"/>
                <a:gd name="T16" fmla="*/ 644 w 1350"/>
                <a:gd name="T17" fmla="*/ 696 h 924"/>
                <a:gd name="T18" fmla="*/ 662 w 1350"/>
                <a:gd name="T19" fmla="*/ 656 h 924"/>
                <a:gd name="T20" fmla="*/ 616 w 1350"/>
                <a:gd name="T21" fmla="*/ 575 h 924"/>
                <a:gd name="T22" fmla="*/ 599 w 1350"/>
                <a:gd name="T23" fmla="*/ 447 h 924"/>
                <a:gd name="T24" fmla="*/ 646 w 1350"/>
                <a:gd name="T25" fmla="*/ 499 h 924"/>
                <a:gd name="T26" fmla="*/ 751 w 1350"/>
                <a:gd name="T27" fmla="*/ 685 h 924"/>
                <a:gd name="T28" fmla="*/ 736 w 1350"/>
                <a:gd name="T29" fmla="*/ 605 h 924"/>
                <a:gd name="T30" fmla="*/ 637 w 1350"/>
                <a:gd name="T31" fmla="*/ 426 h 924"/>
                <a:gd name="T32" fmla="*/ 587 w 1350"/>
                <a:gd name="T33" fmla="*/ 276 h 924"/>
                <a:gd name="T34" fmla="*/ 656 w 1350"/>
                <a:gd name="T35" fmla="*/ 297 h 924"/>
                <a:gd name="T36" fmla="*/ 701 w 1350"/>
                <a:gd name="T37" fmla="*/ 428 h 924"/>
                <a:gd name="T38" fmla="*/ 819 w 1350"/>
                <a:gd name="T39" fmla="*/ 571 h 924"/>
                <a:gd name="T40" fmla="*/ 867 w 1350"/>
                <a:gd name="T41" fmla="*/ 590 h 924"/>
                <a:gd name="T42" fmla="*/ 884 w 1350"/>
                <a:gd name="T43" fmla="*/ 554 h 924"/>
                <a:gd name="T44" fmla="*/ 871 w 1350"/>
                <a:gd name="T45" fmla="*/ 462 h 924"/>
                <a:gd name="T46" fmla="*/ 947 w 1350"/>
                <a:gd name="T47" fmla="*/ 499 h 924"/>
                <a:gd name="T48" fmla="*/ 1059 w 1350"/>
                <a:gd name="T49" fmla="*/ 464 h 924"/>
                <a:gd name="T50" fmla="*/ 1006 w 1350"/>
                <a:gd name="T51" fmla="*/ 289 h 924"/>
                <a:gd name="T52" fmla="*/ 1085 w 1350"/>
                <a:gd name="T53" fmla="*/ 379 h 924"/>
                <a:gd name="T54" fmla="*/ 1139 w 1350"/>
                <a:gd name="T55" fmla="*/ 419 h 924"/>
                <a:gd name="T56" fmla="*/ 1177 w 1350"/>
                <a:gd name="T57" fmla="*/ 426 h 924"/>
                <a:gd name="T58" fmla="*/ 1133 w 1350"/>
                <a:gd name="T59" fmla="*/ 331 h 924"/>
                <a:gd name="T60" fmla="*/ 1124 w 1350"/>
                <a:gd name="T61" fmla="*/ 211 h 924"/>
                <a:gd name="T62" fmla="*/ 1171 w 1350"/>
                <a:gd name="T63" fmla="*/ 96 h 924"/>
                <a:gd name="T64" fmla="*/ 1276 w 1350"/>
                <a:gd name="T65" fmla="*/ 0 h 924"/>
                <a:gd name="T66" fmla="*/ 1224 w 1350"/>
                <a:gd name="T67" fmla="*/ 124 h 924"/>
                <a:gd name="T68" fmla="*/ 1200 w 1350"/>
                <a:gd name="T69" fmla="*/ 229 h 924"/>
                <a:gd name="T70" fmla="*/ 1194 w 1350"/>
                <a:gd name="T71" fmla="*/ 289 h 924"/>
                <a:gd name="T72" fmla="*/ 1215 w 1350"/>
                <a:gd name="T73" fmla="*/ 375 h 924"/>
                <a:gd name="T74" fmla="*/ 1268 w 1350"/>
                <a:gd name="T75" fmla="*/ 335 h 924"/>
                <a:gd name="T76" fmla="*/ 1350 w 1350"/>
                <a:gd name="T77" fmla="*/ 301 h 924"/>
                <a:gd name="T78" fmla="*/ 1346 w 1350"/>
                <a:gd name="T79" fmla="*/ 343 h 924"/>
                <a:gd name="T80" fmla="*/ 1281 w 1350"/>
                <a:gd name="T81" fmla="*/ 428 h 924"/>
                <a:gd name="T82" fmla="*/ 1276 w 1350"/>
                <a:gd name="T83" fmla="*/ 550 h 924"/>
                <a:gd name="T84" fmla="*/ 1190 w 1350"/>
                <a:gd name="T85" fmla="*/ 586 h 924"/>
                <a:gd name="T86" fmla="*/ 1152 w 1350"/>
                <a:gd name="T87" fmla="*/ 666 h 924"/>
                <a:gd name="T88" fmla="*/ 1186 w 1350"/>
                <a:gd name="T89" fmla="*/ 746 h 924"/>
                <a:gd name="T90" fmla="*/ 1228 w 1350"/>
                <a:gd name="T91" fmla="*/ 801 h 924"/>
                <a:gd name="T92" fmla="*/ 1021 w 1350"/>
                <a:gd name="T93" fmla="*/ 749 h 924"/>
                <a:gd name="T94" fmla="*/ 947 w 1350"/>
                <a:gd name="T95" fmla="*/ 820 h 924"/>
                <a:gd name="T96" fmla="*/ 781 w 1350"/>
                <a:gd name="T97" fmla="*/ 886 h 924"/>
                <a:gd name="T98" fmla="*/ 1087 w 1350"/>
                <a:gd name="T99" fmla="*/ 664 h 924"/>
                <a:gd name="T100" fmla="*/ 979 w 1350"/>
                <a:gd name="T101" fmla="*/ 637 h 924"/>
                <a:gd name="T102" fmla="*/ 610 w 1350"/>
                <a:gd name="T103" fmla="*/ 833 h 924"/>
                <a:gd name="T104" fmla="*/ 222 w 1350"/>
                <a:gd name="T105" fmla="*/ 924 h 924"/>
                <a:gd name="T106" fmla="*/ 70 w 1350"/>
                <a:gd name="T107" fmla="*/ 871 h 924"/>
                <a:gd name="T108" fmla="*/ 0 w 1350"/>
                <a:gd name="T109" fmla="*/ 763 h 924"/>
                <a:gd name="T110" fmla="*/ 0 w 1350"/>
                <a:gd name="T111" fmla="*/ 763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50"/>
                <a:gd name="T169" fmla="*/ 0 h 924"/>
                <a:gd name="T170" fmla="*/ 1350 w 1350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50" h="924">
                  <a:moveTo>
                    <a:pt x="0" y="763"/>
                  </a:moveTo>
                  <a:lnTo>
                    <a:pt x="68" y="822"/>
                  </a:lnTo>
                  <a:lnTo>
                    <a:pt x="131" y="846"/>
                  </a:lnTo>
                  <a:lnTo>
                    <a:pt x="224" y="844"/>
                  </a:lnTo>
                  <a:lnTo>
                    <a:pt x="331" y="805"/>
                  </a:lnTo>
                  <a:lnTo>
                    <a:pt x="433" y="736"/>
                  </a:lnTo>
                  <a:lnTo>
                    <a:pt x="508" y="664"/>
                  </a:lnTo>
                  <a:lnTo>
                    <a:pt x="566" y="689"/>
                  </a:lnTo>
                  <a:lnTo>
                    <a:pt x="644" y="696"/>
                  </a:lnTo>
                  <a:lnTo>
                    <a:pt x="662" y="656"/>
                  </a:lnTo>
                  <a:lnTo>
                    <a:pt x="616" y="575"/>
                  </a:lnTo>
                  <a:lnTo>
                    <a:pt x="599" y="447"/>
                  </a:lnTo>
                  <a:lnTo>
                    <a:pt x="646" y="499"/>
                  </a:lnTo>
                  <a:lnTo>
                    <a:pt x="751" y="685"/>
                  </a:lnTo>
                  <a:lnTo>
                    <a:pt x="736" y="605"/>
                  </a:lnTo>
                  <a:lnTo>
                    <a:pt x="637" y="426"/>
                  </a:lnTo>
                  <a:lnTo>
                    <a:pt x="587" y="276"/>
                  </a:lnTo>
                  <a:lnTo>
                    <a:pt x="656" y="297"/>
                  </a:lnTo>
                  <a:lnTo>
                    <a:pt x="701" y="428"/>
                  </a:lnTo>
                  <a:lnTo>
                    <a:pt x="819" y="571"/>
                  </a:lnTo>
                  <a:lnTo>
                    <a:pt x="867" y="590"/>
                  </a:lnTo>
                  <a:lnTo>
                    <a:pt x="884" y="554"/>
                  </a:lnTo>
                  <a:lnTo>
                    <a:pt x="871" y="462"/>
                  </a:lnTo>
                  <a:lnTo>
                    <a:pt x="947" y="499"/>
                  </a:lnTo>
                  <a:lnTo>
                    <a:pt x="1059" y="464"/>
                  </a:lnTo>
                  <a:lnTo>
                    <a:pt x="1006" y="289"/>
                  </a:lnTo>
                  <a:lnTo>
                    <a:pt x="1085" y="379"/>
                  </a:lnTo>
                  <a:lnTo>
                    <a:pt x="1139" y="419"/>
                  </a:lnTo>
                  <a:lnTo>
                    <a:pt x="1177" y="426"/>
                  </a:lnTo>
                  <a:lnTo>
                    <a:pt x="1133" y="331"/>
                  </a:lnTo>
                  <a:lnTo>
                    <a:pt x="1124" y="211"/>
                  </a:lnTo>
                  <a:lnTo>
                    <a:pt x="1171" y="96"/>
                  </a:lnTo>
                  <a:lnTo>
                    <a:pt x="1276" y="0"/>
                  </a:lnTo>
                  <a:lnTo>
                    <a:pt x="1224" y="124"/>
                  </a:lnTo>
                  <a:lnTo>
                    <a:pt x="1200" y="229"/>
                  </a:lnTo>
                  <a:lnTo>
                    <a:pt x="1194" y="289"/>
                  </a:lnTo>
                  <a:lnTo>
                    <a:pt x="1215" y="375"/>
                  </a:lnTo>
                  <a:lnTo>
                    <a:pt x="1268" y="335"/>
                  </a:lnTo>
                  <a:lnTo>
                    <a:pt x="1350" y="301"/>
                  </a:lnTo>
                  <a:lnTo>
                    <a:pt x="1346" y="343"/>
                  </a:lnTo>
                  <a:lnTo>
                    <a:pt x="1281" y="428"/>
                  </a:lnTo>
                  <a:lnTo>
                    <a:pt x="1276" y="550"/>
                  </a:lnTo>
                  <a:lnTo>
                    <a:pt x="1190" y="586"/>
                  </a:lnTo>
                  <a:lnTo>
                    <a:pt x="1152" y="666"/>
                  </a:lnTo>
                  <a:lnTo>
                    <a:pt x="1186" y="746"/>
                  </a:lnTo>
                  <a:lnTo>
                    <a:pt x="1228" y="801"/>
                  </a:lnTo>
                  <a:lnTo>
                    <a:pt x="1021" y="749"/>
                  </a:lnTo>
                  <a:lnTo>
                    <a:pt x="947" y="820"/>
                  </a:lnTo>
                  <a:lnTo>
                    <a:pt x="781" y="886"/>
                  </a:lnTo>
                  <a:lnTo>
                    <a:pt x="1087" y="664"/>
                  </a:lnTo>
                  <a:lnTo>
                    <a:pt x="979" y="637"/>
                  </a:lnTo>
                  <a:lnTo>
                    <a:pt x="610" y="833"/>
                  </a:lnTo>
                  <a:lnTo>
                    <a:pt x="222" y="924"/>
                  </a:lnTo>
                  <a:lnTo>
                    <a:pt x="70" y="871"/>
                  </a:lnTo>
                  <a:lnTo>
                    <a:pt x="0" y="763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19"/>
            <p:cNvSpPr>
              <a:spLocks/>
            </p:cNvSpPr>
            <p:nvPr/>
          </p:nvSpPr>
          <p:spPr bwMode="auto">
            <a:xfrm>
              <a:off x="2329" y="1639"/>
              <a:ext cx="775" cy="188"/>
            </a:xfrm>
            <a:custGeom>
              <a:avLst/>
              <a:gdLst>
                <a:gd name="T0" fmla="*/ 0 w 1549"/>
                <a:gd name="T1" fmla="*/ 48 h 377"/>
                <a:gd name="T2" fmla="*/ 95 w 1549"/>
                <a:gd name="T3" fmla="*/ 59 h 377"/>
                <a:gd name="T4" fmla="*/ 192 w 1549"/>
                <a:gd name="T5" fmla="*/ 141 h 377"/>
                <a:gd name="T6" fmla="*/ 300 w 1549"/>
                <a:gd name="T7" fmla="*/ 194 h 377"/>
                <a:gd name="T8" fmla="*/ 496 w 1549"/>
                <a:gd name="T9" fmla="*/ 257 h 377"/>
                <a:gd name="T10" fmla="*/ 471 w 1549"/>
                <a:gd name="T11" fmla="*/ 158 h 377"/>
                <a:gd name="T12" fmla="*/ 500 w 1549"/>
                <a:gd name="T13" fmla="*/ 107 h 377"/>
                <a:gd name="T14" fmla="*/ 555 w 1549"/>
                <a:gd name="T15" fmla="*/ 147 h 377"/>
                <a:gd name="T16" fmla="*/ 617 w 1549"/>
                <a:gd name="T17" fmla="*/ 295 h 377"/>
                <a:gd name="T18" fmla="*/ 718 w 1549"/>
                <a:gd name="T19" fmla="*/ 283 h 377"/>
                <a:gd name="T20" fmla="*/ 878 w 1549"/>
                <a:gd name="T21" fmla="*/ 236 h 377"/>
                <a:gd name="T22" fmla="*/ 1045 w 1549"/>
                <a:gd name="T23" fmla="*/ 166 h 377"/>
                <a:gd name="T24" fmla="*/ 1129 w 1549"/>
                <a:gd name="T25" fmla="*/ 86 h 377"/>
                <a:gd name="T26" fmla="*/ 1180 w 1549"/>
                <a:gd name="T27" fmla="*/ 158 h 377"/>
                <a:gd name="T28" fmla="*/ 1287 w 1549"/>
                <a:gd name="T29" fmla="*/ 190 h 377"/>
                <a:gd name="T30" fmla="*/ 1228 w 1549"/>
                <a:gd name="T31" fmla="*/ 31 h 377"/>
                <a:gd name="T32" fmla="*/ 1328 w 1549"/>
                <a:gd name="T33" fmla="*/ 110 h 377"/>
                <a:gd name="T34" fmla="*/ 1408 w 1549"/>
                <a:gd name="T35" fmla="*/ 57 h 377"/>
                <a:gd name="T36" fmla="*/ 1549 w 1549"/>
                <a:gd name="T37" fmla="*/ 0 h 377"/>
                <a:gd name="T38" fmla="*/ 1484 w 1549"/>
                <a:gd name="T39" fmla="*/ 116 h 377"/>
                <a:gd name="T40" fmla="*/ 1424 w 1549"/>
                <a:gd name="T41" fmla="*/ 181 h 377"/>
                <a:gd name="T42" fmla="*/ 1387 w 1549"/>
                <a:gd name="T43" fmla="*/ 259 h 377"/>
                <a:gd name="T44" fmla="*/ 1484 w 1549"/>
                <a:gd name="T45" fmla="*/ 369 h 377"/>
                <a:gd name="T46" fmla="*/ 1387 w 1549"/>
                <a:gd name="T47" fmla="*/ 377 h 377"/>
                <a:gd name="T48" fmla="*/ 1315 w 1549"/>
                <a:gd name="T49" fmla="*/ 261 h 377"/>
                <a:gd name="T50" fmla="*/ 1110 w 1549"/>
                <a:gd name="T51" fmla="*/ 228 h 377"/>
                <a:gd name="T52" fmla="*/ 739 w 1549"/>
                <a:gd name="T53" fmla="*/ 340 h 377"/>
                <a:gd name="T54" fmla="*/ 532 w 1549"/>
                <a:gd name="T55" fmla="*/ 339 h 377"/>
                <a:gd name="T56" fmla="*/ 226 w 1549"/>
                <a:gd name="T57" fmla="*/ 240 h 377"/>
                <a:gd name="T58" fmla="*/ 0 w 1549"/>
                <a:gd name="T59" fmla="*/ 48 h 377"/>
                <a:gd name="T60" fmla="*/ 0 w 1549"/>
                <a:gd name="T61" fmla="*/ 48 h 3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49"/>
                <a:gd name="T94" fmla="*/ 0 h 377"/>
                <a:gd name="T95" fmla="*/ 1549 w 1549"/>
                <a:gd name="T96" fmla="*/ 377 h 3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49" h="377">
                  <a:moveTo>
                    <a:pt x="0" y="48"/>
                  </a:moveTo>
                  <a:lnTo>
                    <a:pt x="95" y="59"/>
                  </a:lnTo>
                  <a:lnTo>
                    <a:pt x="192" y="141"/>
                  </a:lnTo>
                  <a:lnTo>
                    <a:pt x="300" y="194"/>
                  </a:lnTo>
                  <a:lnTo>
                    <a:pt x="496" y="257"/>
                  </a:lnTo>
                  <a:lnTo>
                    <a:pt x="471" y="158"/>
                  </a:lnTo>
                  <a:lnTo>
                    <a:pt x="500" y="107"/>
                  </a:lnTo>
                  <a:lnTo>
                    <a:pt x="555" y="147"/>
                  </a:lnTo>
                  <a:lnTo>
                    <a:pt x="617" y="295"/>
                  </a:lnTo>
                  <a:lnTo>
                    <a:pt x="718" y="283"/>
                  </a:lnTo>
                  <a:lnTo>
                    <a:pt x="878" y="236"/>
                  </a:lnTo>
                  <a:lnTo>
                    <a:pt x="1045" y="166"/>
                  </a:lnTo>
                  <a:lnTo>
                    <a:pt x="1129" y="86"/>
                  </a:lnTo>
                  <a:lnTo>
                    <a:pt x="1180" y="158"/>
                  </a:lnTo>
                  <a:lnTo>
                    <a:pt x="1287" y="190"/>
                  </a:lnTo>
                  <a:lnTo>
                    <a:pt x="1228" y="31"/>
                  </a:lnTo>
                  <a:lnTo>
                    <a:pt x="1328" y="110"/>
                  </a:lnTo>
                  <a:lnTo>
                    <a:pt x="1408" y="57"/>
                  </a:lnTo>
                  <a:lnTo>
                    <a:pt x="1549" y="0"/>
                  </a:lnTo>
                  <a:lnTo>
                    <a:pt x="1484" y="116"/>
                  </a:lnTo>
                  <a:lnTo>
                    <a:pt x="1424" y="181"/>
                  </a:lnTo>
                  <a:lnTo>
                    <a:pt x="1387" y="259"/>
                  </a:lnTo>
                  <a:lnTo>
                    <a:pt x="1484" y="369"/>
                  </a:lnTo>
                  <a:lnTo>
                    <a:pt x="1387" y="377"/>
                  </a:lnTo>
                  <a:lnTo>
                    <a:pt x="1315" y="261"/>
                  </a:lnTo>
                  <a:lnTo>
                    <a:pt x="1110" y="228"/>
                  </a:lnTo>
                  <a:lnTo>
                    <a:pt x="739" y="340"/>
                  </a:lnTo>
                  <a:lnTo>
                    <a:pt x="532" y="339"/>
                  </a:lnTo>
                  <a:lnTo>
                    <a:pt x="226" y="2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20"/>
            <p:cNvSpPr>
              <a:spLocks/>
            </p:cNvSpPr>
            <p:nvPr/>
          </p:nvSpPr>
          <p:spPr bwMode="auto">
            <a:xfrm>
              <a:off x="2746" y="1806"/>
              <a:ext cx="283" cy="57"/>
            </a:xfrm>
            <a:custGeom>
              <a:avLst/>
              <a:gdLst>
                <a:gd name="T0" fmla="*/ 0 w 567"/>
                <a:gd name="T1" fmla="*/ 76 h 114"/>
                <a:gd name="T2" fmla="*/ 95 w 567"/>
                <a:gd name="T3" fmla="*/ 114 h 114"/>
                <a:gd name="T4" fmla="*/ 453 w 567"/>
                <a:gd name="T5" fmla="*/ 51 h 114"/>
                <a:gd name="T6" fmla="*/ 567 w 567"/>
                <a:gd name="T7" fmla="*/ 42 h 114"/>
                <a:gd name="T8" fmla="*/ 542 w 567"/>
                <a:gd name="T9" fmla="*/ 0 h 114"/>
                <a:gd name="T10" fmla="*/ 344 w 567"/>
                <a:gd name="T11" fmla="*/ 11 h 114"/>
                <a:gd name="T12" fmla="*/ 154 w 567"/>
                <a:gd name="T13" fmla="*/ 61 h 114"/>
                <a:gd name="T14" fmla="*/ 0 w 567"/>
                <a:gd name="T15" fmla="*/ 76 h 114"/>
                <a:gd name="T16" fmla="*/ 0 w 567"/>
                <a:gd name="T17" fmla="*/ 76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7"/>
                <a:gd name="T28" fmla="*/ 0 h 114"/>
                <a:gd name="T29" fmla="*/ 567 w 567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7" h="114">
                  <a:moveTo>
                    <a:pt x="0" y="76"/>
                  </a:moveTo>
                  <a:lnTo>
                    <a:pt x="95" y="114"/>
                  </a:lnTo>
                  <a:lnTo>
                    <a:pt x="453" y="51"/>
                  </a:lnTo>
                  <a:lnTo>
                    <a:pt x="567" y="42"/>
                  </a:lnTo>
                  <a:lnTo>
                    <a:pt x="542" y="0"/>
                  </a:lnTo>
                  <a:lnTo>
                    <a:pt x="344" y="11"/>
                  </a:lnTo>
                  <a:lnTo>
                    <a:pt x="154" y="6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21"/>
            <p:cNvSpPr>
              <a:spLocks/>
            </p:cNvSpPr>
            <p:nvPr/>
          </p:nvSpPr>
          <p:spPr bwMode="auto">
            <a:xfrm>
              <a:off x="2000" y="1359"/>
              <a:ext cx="945" cy="278"/>
            </a:xfrm>
            <a:custGeom>
              <a:avLst/>
              <a:gdLst>
                <a:gd name="T0" fmla="*/ 19 w 1890"/>
                <a:gd name="T1" fmla="*/ 384 h 557"/>
                <a:gd name="T2" fmla="*/ 116 w 1890"/>
                <a:gd name="T3" fmla="*/ 369 h 557"/>
                <a:gd name="T4" fmla="*/ 218 w 1890"/>
                <a:gd name="T5" fmla="*/ 377 h 557"/>
                <a:gd name="T6" fmla="*/ 355 w 1890"/>
                <a:gd name="T7" fmla="*/ 396 h 557"/>
                <a:gd name="T8" fmla="*/ 479 w 1890"/>
                <a:gd name="T9" fmla="*/ 402 h 557"/>
                <a:gd name="T10" fmla="*/ 551 w 1890"/>
                <a:gd name="T11" fmla="*/ 430 h 557"/>
                <a:gd name="T12" fmla="*/ 629 w 1890"/>
                <a:gd name="T13" fmla="*/ 422 h 557"/>
                <a:gd name="T14" fmla="*/ 665 w 1890"/>
                <a:gd name="T15" fmla="*/ 383 h 557"/>
                <a:gd name="T16" fmla="*/ 682 w 1890"/>
                <a:gd name="T17" fmla="*/ 318 h 557"/>
                <a:gd name="T18" fmla="*/ 735 w 1890"/>
                <a:gd name="T19" fmla="*/ 460 h 557"/>
                <a:gd name="T20" fmla="*/ 772 w 1890"/>
                <a:gd name="T21" fmla="*/ 481 h 557"/>
                <a:gd name="T22" fmla="*/ 823 w 1890"/>
                <a:gd name="T23" fmla="*/ 440 h 557"/>
                <a:gd name="T24" fmla="*/ 996 w 1890"/>
                <a:gd name="T25" fmla="*/ 419 h 557"/>
                <a:gd name="T26" fmla="*/ 1076 w 1890"/>
                <a:gd name="T27" fmla="*/ 421 h 557"/>
                <a:gd name="T28" fmla="*/ 1121 w 1890"/>
                <a:gd name="T29" fmla="*/ 432 h 557"/>
                <a:gd name="T30" fmla="*/ 1142 w 1890"/>
                <a:gd name="T31" fmla="*/ 398 h 557"/>
                <a:gd name="T32" fmla="*/ 1125 w 1890"/>
                <a:gd name="T33" fmla="*/ 324 h 557"/>
                <a:gd name="T34" fmla="*/ 1129 w 1890"/>
                <a:gd name="T35" fmla="*/ 234 h 557"/>
                <a:gd name="T36" fmla="*/ 1150 w 1890"/>
                <a:gd name="T37" fmla="*/ 187 h 557"/>
                <a:gd name="T38" fmla="*/ 1156 w 1890"/>
                <a:gd name="T39" fmla="*/ 293 h 557"/>
                <a:gd name="T40" fmla="*/ 1194 w 1890"/>
                <a:gd name="T41" fmla="*/ 398 h 557"/>
                <a:gd name="T42" fmla="*/ 1215 w 1890"/>
                <a:gd name="T43" fmla="*/ 365 h 557"/>
                <a:gd name="T44" fmla="*/ 1268 w 1890"/>
                <a:gd name="T45" fmla="*/ 354 h 557"/>
                <a:gd name="T46" fmla="*/ 1296 w 1890"/>
                <a:gd name="T47" fmla="*/ 421 h 557"/>
                <a:gd name="T48" fmla="*/ 1359 w 1890"/>
                <a:gd name="T49" fmla="*/ 413 h 557"/>
                <a:gd name="T50" fmla="*/ 1488 w 1890"/>
                <a:gd name="T51" fmla="*/ 360 h 557"/>
                <a:gd name="T52" fmla="*/ 1593 w 1890"/>
                <a:gd name="T53" fmla="*/ 360 h 557"/>
                <a:gd name="T54" fmla="*/ 1663 w 1890"/>
                <a:gd name="T55" fmla="*/ 375 h 557"/>
                <a:gd name="T56" fmla="*/ 1713 w 1890"/>
                <a:gd name="T57" fmla="*/ 360 h 557"/>
                <a:gd name="T58" fmla="*/ 1699 w 1890"/>
                <a:gd name="T59" fmla="*/ 305 h 557"/>
                <a:gd name="T60" fmla="*/ 1730 w 1890"/>
                <a:gd name="T61" fmla="*/ 225 h 557"/>
                <a:gd name="T62" fmla="*/ 1739 w 1890"/>
                <a:gd name="T63" fmla="*/ 158 h 557"/>
                <a:gd name="T64" fmla="*/ 1718 w 1890"/>
                <a:gd name="T65" fmla="*/ 73 h 557"/>
                <a:gd name="T66" fmla="*/ 1669 w 1890"/>
                <a:gd name="T67" fmla="*/ 46 h 557"/>
                <a:gd name="T68" fmla="*/ 1380 w 1890"/>
                <a:gd name="T69" fmla="*/ 105 h 557"/>
                <a:gd name="T70" fmla="*/ 1293 w 1890"/>
                <a:gd name="T71" fmla="*/ 118 h 557"/>
                <a:gd name="T72" fmla="*/ 1323 w 1890"/>
                <a:gd name="T73" fmla="*/ 88 h 557"/>
                <a:gd name="T74" fmla="*/ 1775 w 1890"/>
                <a:gd name="T75" fmla="*/ 0 h 557"/>
                <a:gd name="T76" fmla="*/ 1779 w 1890"/>
                <a:gd name="T77" fmla="*/ 276 h 557"/>
                <a:gd name="T78" fmla="*/ 1798 w 1890"/>
                <a:gd name="T79" fmla="*/ 324 h 557"/>
                <a:gd name="T80" fmla="*/ 1829 w 1890"/>
                <a:gd name="T81" fmla="*/ 173 h 557"/>
                <a:gd name="T82" fmla="*/ 1878 w 1890"/>
                <a:gd name="T83" fmla="*/ 333 h 557"/>
                <a:gd name="T84" fmla="*/ 1890 w 1890"/>
                <a:gd name="T85" fmla="*/ 485 h 557"/>
                <a:gd name="T86" fmla="*/ 1783 w 1890"/>
                <a:gd name="T87" fmla="*/ 531 h 557"/>
                <a:gd name="T88" fmla="*/ 1701 w 1890"/>
                <a:gd name="T89" fmla="*/ 502 h 557"/>
                <a:gd name="T90" fmla="*/ 1485 w 1890"/>
                <a:gd name="T91" fmla="*/ 455 h 557"/>
                <a:gd name="T92" fmla="*/ 1144 w 1890"/>
                <a:gd name="T93" fmla="*/ 557 h 557"/>
                <a:gd name="T94" fmla="*/ 593 w 1890"/>
                <a:gd name="T95" fmla="*/ 514 h 557"/>
                <a:gd name="T96" fmla="*/ 319 w 1890"/>
                <a:gd name="T97" fmla="*/ 445 h 557"/>
                <a:gd name="T98" fmla="*/ 152 w 1890"/>
                <a:gd name="T99" fmla="*/ 405 h 557"/>
                <a:gd name="T100" fmla="*/ 0 w 1890"/>
                <a:gd name="T101" fmla="*/ 407 h 557"/>
                <a:gd name="T102" fmla="*/ 19 w 1890"/>
                <a:gd name="T103" fmla="*/ 384 h 557"/>
                <a:gd name="T104" fmla="*/ 19 w 1890"/>
                <a:gd name="T105" fmla="*/ 384 h 5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90"/>
                <a:gd name="T160" fmla="*/ 0 h 557"/>
                <a:gd name="T161" fmla="*/ 1890 w 1890"/>
                <a:gd name="T162" fmla="*/ 557 h 5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90" h="557">
                  <a:moveTo>
                    <a:pt x="19" y="384"/>
                  </a:moveTo>
                  <a:lnTo>
                    <a:pt x="116" y="369"/>
                  </a:lnTo>
                  <a:lnTo>
                    <a:pt x="218" y="377"/>
                  </a:lnTo>
                  <a:lnTo>
                    <a:pt x="355" y="396"/>
                  </a:lnTo>
                  <a:lnTo>
                    <a:pt x="479" y="402"/>
                  </a:lnTo>
                  <a:lnTo>
                    <a:pt x="551" y="430"/>
                  </a:lnTo>
                  <a:lnTo>
                    <a:pt x="629" y="422"/>
                  </a:lnTo>
                  <a:lnTo>
                    <a:pt x="665" y="383"/>
                  </a:lnTo>
                  <a:lnTo>
                    <a:pt x="682" y="318"/>
                  </a:lnTo>
                  <a:lnTo>
                    <a:pt x="735" y="460"/>
                  </a:lnTo>
                  <a:lnTo>
                    <a:pt x="772" y="481"/>
                  </a:lnTo>
                  <a:lnTo>
                    <a:pt x="823" y="440"/>
                  </a:lnTo>
                  <a:lnTo>
                    <a:pt x="996" y="419"/>
                  </a:lnTo>
                  <a:lnTo>
                    <a:pt x="1076" y="421"/>
                  </a:lnTo>
                  <a:lnTo>
                    <a:pt x="1121" y="432"/>
                  </a:lnTo>
                  <a:lnTo>
                    <a:pt x="1142" y="398"/>
                  </a:lnTo>
                  <a:lnTo>
                    <a:pt x="1125" y="324"/>
                  </a:lnTo>
                  <a:lnTo>
                    <a:pt x="1129" y="234"/>
                  </a:lnTo>
                  <a:lnTo>
                    <a:pt x="1150" y="187"/>
                  </a:lnTo>
                  <a:lnTo>
                    <a:pt x="1156" y="293"/>
                  </a:lnTo>
                  <a:lnTo>
                    <a:pt x="1194" y="398"/>
                  </a:lnTo>
                  <a:lnTo>
                    <a:pt x="1215" y="365"/>
                  </a:lnTo>
                  <a:lnTo>
                    <a:pt x="1268" y="354"/>
                  </a:lnTo>
                  <a:lnTo>
                    <a:pt x="1296" y="421"/>
                  </a:lnTo>
                  <a:lnTo>
                    <a:pt x="1359" y="413"/>
                  </a:lnTo>
                  <a:lnTo>
                    <a:pt x="1488" y="360"/>
                  </a:lnTo>
                  <a:lnTo>
                    <a:pt x="1593" y="360"/>
                  </a:lnTo>
                  <a:lnTo>
                    <a:pt x="1663" y="375"/>
                  </a:lnTo>
                  <a:lnTo>
                    <a:pt x="1713" y="360"/>
                  </a:lnTo>
                  <a:lnTo>
                    <a:pt x="1699" y="305"/>
                  </a:lnTo>
                  <a:lnTo>
                    <a:pt x="1730" y="225"/>
                  </a:lnTo>
                  <a:lnTo>
                    <a:pt x="1739" y="158"/>
                  </a:lnTo>
                  <a:lnTo>
                    <a:pt x="1718" y="73"/>
                  </a:lnTo>
                  <a:lnTo>
                    <a:pt x="1669" y="46"/>
                  </a:lnTo>
                  <a:lnTo>
                    <a:pt x="1380" y="105"/>
                  </a:lnTo>
                  <a:lnTo>
                    <a:pt x="1293" y="118"/>
                  </a:lnTo>
                  <a:lnTo>
                    <a:pt x="1323" y="88"/>
                  </a:lnTo>
                  <a:lnTo>
                    <a:pt x="1775" y="0"/>
                  </a:lnTo>
                  <a:lnTo>
                    <a:pt x="1779" y="276"/>
                  </a:lnTo>
                  <a:lnTo>
                    <a:pt x="1798" y="324"/>
                  </a:lnTo>
                  <a:lnTo>
                    <a:pt x="1829" y="173"/>
                  </a:lnTo>
                  <a:lnTo>
                    <a:pt x="1878" y="333"/>
                  </a:lnTo>
                  <a:lnTo>
                    <a:pt x="1890" y="485"/>
                  </a:lnTo>
                  <a:lnTo>
                    <a:pt x="1783" y="531"/>
                  </a:lnTo>
                  <a:lnTo>
                    <a:pt x="1701" y="502"/>
                  </a:lnTo>
                  <a:lnTo>
                    <a:pt x="1485" y="455"/>
                  </a:lnTo>
                  <a:lnTo>
                    <a:pt x="1144" y="557"/>
                  </a:lnTo>
                  <a:lnTo>
                    <a:pt x="593" y="514"/>
                  </a:lnTo>
                  <a:lnTo>
                    <a:pt x="319" y="445"/>
                  </a:lnTo>
                  <a:lnTo>
                    <a:pt x="152" y="405"/>
                  </a:lnTo>
                  <a:lnTo>
                    <a:pt x="0" y="407"/>
                  </a:lnTo>
                  <a:lnTo>
                    <a:pt x="19" y="384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22"/>
            <p:cNvSpPr>
              <a:spLocks/>
            </p:cNvSpPr>
            <p:nvPr/>
          </p:nvSpPr>
          <p:spPr bwMode="auto">
            <a:xfrm>
              <a:off x="1925" y="1587"/>
              <a:ext cx="249" cy="160"/>
            </a:xfrm>
            <a:custGeom>
              <a:avLst/>
              <a:gdLst>
                <a:gd name="T0" fmla="*/ 81 w 498"/>
                <a:gd name="T1" fmla="*/ 0 h 319"/>
                <a:gd name="T2" fmla="*/ 57 w 498"/>
                <a:gd name="T3" fmla="*/ 64 h 319"/>
                <a:gd name="T4" fmla="*/ 45 w 498"/>
                <a:gd name="T5" fmla="*/ 125 h 319"/>
                <a:gd name="T6" fmla="*/ 77 w 498"/>
                <a:gd name="T7" fmla="*/ 182 h 319"/>
                <a:gd name="T8" fmla="*/ 136 w 498"/>
                <a:gd name="T9" fmla="*/ 192 h 319"/>
                <a:gd name="T10" fmla="*/ 220 w 498"/>
                <a:gd name="T11" fmla="*/ 167 h 319"/>
                <a:gd name="T12" fmla="*/ 298 w 498"/>
                <a:gd name="T13" fmla="*/ 142 h 319"/>
                <a:gd name="T14" fmla="*/ 368 w 498"/>
                <a:gd name="T15" fmla="*/ 150 h 319"/>
                <a:gd name="T16" fmla="*/ 498 w 498"/>
                <a:gd name="T17" fmla="*/ 176 h 319"/>
                <a:gd name="T18" fmla="*/ 404 w 498"/>
                <a:gd name="T19" fmla="*/ 319 h 319"/>
                <a:gd name="T20" fmla="*/ 51 w 498"/>
                <a:gd name="T21" fmla="*/ 252 h 319"/>
                <a:gd name="T22" fmla="*/ 0 w 498"/>
                <a:gd name="T23" fmla="*/ 137 h 319"/>
                <a:gd name="T24" fmla="*/ 32 w 498"/>
                <a:gd name="T25" fmla="*/ 41 h 319"/>
                <a:gd name="T26" fmla="*/ 81 w 498"/>
                <a:gd name="T27" fmla="*/ 0 h 319"/>
                <a:gd name="T28" fmla="*/ 81 w 498"/>
                <a:gd name="T29" fmla="*/ 0 h 3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8"/>
                <a:gd name="T46" fmla="*/ 0 h 319"/>
                <a:gd name="T47" fmla="*/ 498 w 498"/>
                <a:gd name="T48" fmla="*/ 319 h 3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8" h="319">
                  <a:moveTo>
                    <a:pt x="81" y="0"/>
                  </a:moveTo>
                  <a:lnTo>
                    <a:pt x="57" y="64"/>
                  </a:lnTo>
                  <a:lnTo>
                    <a:pt x="45" y="125"/>
                  </a:lnTo>
                  <a:lnTo>
                    <a:pt x="77" y="182"/>
                  </a:lnTo>
                  <a:lnTo>
                    <a:pt x="136" y="192"/>
                  </a:lnTo>
                  <a:lnTo>
                    <a:pt x="220" y="167"/>
                  </a:lnTo>
                  <a:lnTo>
                    <a:pt x="298" y="142"/>
                  </a:lnTo>
                  <a:lnTo>
                    <a:pt x="368" y="150"/>
                  </a:lnTo>
                  <a:lnTo>
                    <a:pt x="498" y="176"/>
                  </a:lnTo>
                  <a:lnTo>
                    <a:pt x="404" y="319"/>
                  </a:lnTo>
                  <a:lnTo>
                    <a:pt x="51" y="252"/>
                  </a:lnTo>
                  <a:lnTo>
                    <a:pt x="0" y="137"/>
                  </a:lnTo>
                  <a:lnTo>
                    <a:pt x="32" y="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23"/>
            <p:cNvSpPr>
              <a:spLocks/>
            </p:cNvSpPr>
            <p:nvPr/>
          </p:nvSpPr>
          <p:spPr bwMode="auto">
            <a:xfrm>
              <a:off x="2147" y="1729"/>
              <a:ext cx="232" cy="165"/>
            </a:xfrm>
            <a:custGeom>
              <a:avLst/>
              <a:gdLst>
                <a:gd name="T0" fmla="*/ 25 w 464"/>
                <a:gd name="T1" fmla="*/ 0 h 329"/>
                <a:gd name="T2" fmla="*/ 48 w 464"/>
                <a:gd name="T3" fmla="*/ 91 h 329"/>
                <a:gd name="T4" fmla="*/ 103 w 464"/>
                <a:gd name="T5" fmla="*/ 121 h 329"/>
                <a:gd name="T6" fmla="*/ 187 w 464"/>
                <a:gd name="T7" fmla="*/ 139 h 329"/>
                <a:gd name="T8" fmla="*/ 267 w 464"/>
                <a:gd name="T9" fmla="*/ 129 h 329"/>
                <a:gd name="T10" fmla="*/ 314 w 464"/>
                <a:gd name="T11" fmla="*/ 108 h 329"/>
                <a:gd name="T12" fmla="*/ 362 w 464"/>
                <a:gd name="T13" fmla="*/ 108 h 329"/>
                <a:gd name="T14" fmla="*/ 445 w 464"/>
                <a:gd name="T15" fmla="*/ 186 h 329"/>
                <a:gd name="T16" fmla="*/ 464 w 464"/>
                <a:gd name="T17" fmla="*/ 329 h 329"/>
                <a:gd name="T18" fmla="*/ 0 w 464"/>
                <a:gd name="T19" fmla="*/ 112 h 329"/>
                <a:gd name="T20" fmla="*/ 25 w 464"/>
                <a:gd name="T21" fmla="*/ 0 h 329"/>
                <a:gd name="T22" fmla="*/ 25 w 464"/>
                <a:gd name="T23" fmla="*/ 0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4"/>
                <a:gd name="T37" fmla="*/ 0 h 329"/>
                <a:gd name="T38" fmla="*/ 464 w 464"/>
                <a:gd name="T39" fmla="*/ 329 h 3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4" h="329">
                  <a:moveTo>
                    <a:pt x="25" y="0"/>
                  </a:moveTo>
                  <a:lnTo>
                    <a:pt x="48" y="91"/>
                  </a:lnTo>
                  <a:lnTo>
                    <a:pt x="103" y="121"/>
                  </a:lnTo>
                  <a:lnTo>
                    <a:pt x="187" y="139"/>
                  </a:lnTo>
                  <a:lnTo>
                    <a:pt x="267" y="129"/>
                  </a:lnTo>
                  <a:lnTo>
                    <a:pt x="314" y="108"/>
                  </a:lnTo>
                  <a:lnTo>
                    <a:pt x="362" y="108"/>
                  </a:lnTo>
                  <a:lnTo>
                    <a:pt x="445" y="186"/>
                  </a:lnTo>
                  <a:lnTo>
                    <a:pt x="464" y="329"/>
                  </a:lnTo>
                  <a:lnTo>
                    <a:pt x="0" y="1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24"/>
            <p:cNvSpPr>
              <a:spLocks/>
            </p:cNvSpPr>
            <p:nvPr/>
          </p:nvSpPr>
          <p:spPr bwMode="auto">
            <a:xfrm>
              <a:off x="2363" y="1254"/>
              <a:ext cx="1784" cy="785"/>
            </a:xfrm>
            <a:custGeom>
              <a:avLst/>
              <a:gdLst>
                <a:gd name="T0" fmla="*/ 9 w 3569"/>
                <a:gd name="T1" fmla="*/ 1118 h 1571"/>
                <a:gd name="T2" fmla="*/ 40 w 3569"/>
                <a:gd name="T3" fmla="*/ 1190 h 1571"/>
                <a:gd name="T4" fmla="*/ 74 w 3569"/>
                <a:gd name="T5" fmla="*/ 1232 h 1571"/>
                <a:gd name="T6" fmla="*/ 133 w 3569"/>
                <a:gd name="T7" fmla="*/ 1251 h 1571"/>
                <a:gd name="T8" fmla="*/ 219 w 3569"/>
                <a:gd name="T9" fmla="*/ 1228 h 1571"/>
                <a:gd name="T10" fmla="*/ 361 w 3569"/>
                <a:gd name="T11" fmla="*/ 1240 h 1571"/>
                <a:gd name="T12" fmla="*/ 540 w 3569"/>
                <a:gd name="T13" fmla="*/ 1306 h 1571"/>
                <a:gd name="T14" fmla="*/ 599 w 3569"/>
                <a:gd name="T15" fmla="*/ 1297 h 1571"/>
                <a:gd name="T16" fmla="*/ 667 w 3569"/>
                <a:gd name="T17" fmla="*/ 1401 h 1571"/>
                <a:gd name="T18" fmla="*/ 709 w 3569"/>
                <a:gd name="T19" fmla="*/ 1392 h 1571"/>
                <a:gd name="T20" fmla="*/ 802 w 3569"/>
                <a:gd name="T21" fmla="*/ 1377 h 1571"/>
                <a:gd name="T22" fmla="*/ 998 w 3569"/>
                <a:gd name="T23" fmla="*/ 1403 h 1571"/>
                <a:gd name="T24" fmla="*/ 1057 w 3569"/>
                <a:gd name="T25" fmla="*/ 1437 h 1571"/>
                <a:gd name="T26" fmla="*/ 1116 w 3569"/>
                <a:gd name="T27" fmla="*/ 1394 h 1571"/>
                <a:gd name="T28" fmla="*/ 1165 w 3569"/>
                <a:gd name="T29" fmla="*/ 1352 h 1571"/>
                <a:gd name="T30" fmla="*/ 1451 w 3569"/>
                <a:gd name="T31" fmla="*/ 1320 h 1571"/>
                <a:gd name="T32" fmla="*/ 1534 w 3569"/>
                <a:gd name="T33" fmla="*/ 1335 h 1571"/>
                <a:gd name="T34" fmla="*/ 1587 w 3569"/>
                <a:gd name="T35" fmla="*/ 1386 h 1571"/>
                <a:gd name="T36" fmla="*/ 1618 w 3569"/>
                <a:gd name="T37" fmla="*/ 1354 h 1571"/>
                <a:gd name="T38" fmla="*/ 1576 w 3569"/>
                <a:gd name="T39" fmla="*/ 1257 h 1571"/>
                <a:gd name="T40" fmla="*/ 1432 w 3569"/>
                <a:gd name="T41" fmla="*/ 1150 h 1571"/>
                <a:gd name="T42" fmla="*/ 1568 w 3569"/>
                <a:gd name="T43" fmla="*/ 1114 h 1571"/>
                <a:gd name="T44" fmla="*/ 1641 w 3569"/>
                <a:gd name="T45" fmla="*/ 1198 h 1571"/>
                <a:gd name="T46" fmla="*/ 1730 w 3569"/>
                <a:gd name="T47" fmla="*/ 1249 h 1571"/>
                <a:gd name="T48" fmla="*/ 1791 w 3569"/>
                <a:gd name="T49" fmla="*/ 1230 h 1571"/>
                <a:gd name="T50" fmla="*/ 1800 w 3569"/>
                <a:gd name="T51" fmla="*/ 1164 h 1571"/>
                <a:gd name="T52" fmla="*/ 1842 w 3569"/>
                <a:gd name="T53" fmla="*/ 1126 h 1571"/>
                <a:gd name="T54" fmla="*/ 1932 w 3569"/>
                <a:gd name="T55" fmla="*/ 1177 h 1571"/>
                <a:gd name="T56" fmla="*/ 2004 w 3569"/>
                <a:gd name="T57" fmla="*/ 1152 h 1571"/>
                <a:gd name="T58" fmla="*/ 1998 w 3569"/>
                <a:gd name="T59" fmla="*/ 1038 h 1571"/>
                <a:gd name="T60" fmla="*/ 2184 w 3569"/>
                <a:gd name="T61" fmla="*/ 1059 h 1571"/>
                <a:gd name="T62" fmla="*/ 2357 w 3569"/>
                <a:gd name="T63" fmla="*/ 972 h 1571"/>
                <a:gd name="T64" fmla="*/ 2618 w 3569"/>
                <a:gd name="T65" fmla="*/ 867 h 1571"/>
                <a:gd name="T66" fmla="*/ 2901 w 3569"/>
                <a:gd name="T67" fmla="*/ 607 h 1571"/>
                <a:gd name="T68" fmla="*/ 3074 w 3569"/>
                <a:gd name="T69" fmla="*/ 434 h 1571"/>
                <a:gd name="T70" fmla="*/ 3179 w 3569"/>
                <a:gd name="T71" fmla="*/ 173 h 1571"/>
                <a:gd name="T72" fmla="*/ 3223 w 3569"/>
                <a:gd name="T73" fmla="*/ 0 h 1571"/>
                <a:gd name="T74" fmla="*/ 3377 w 3569"/>
                <a:gd name="T75" fmla="*/ 217 h 1571"/>
                <a:gd name="T76" fmla="*/ 3394 w 3569"/>
                <a:gd name="T77" fmla="*/ 19 h 1571"/>
                <a:gd name="T78" fmla="*/ 3569 w 3569"/>
                <a:gd name="T79" fmla="*/ 314 h 1571"/>
                <a:gd name="T80" fmla="*/ 1907 w 3569"/>
                <a:gd name="T81" fmla="*/ 1491 h 1571"/>
                <a:gd name="T82" fmla="*/ 1262 w 3569"/>
                <a:gd name="T83" fmla="*/ 1571 h 1571"/>
                <a:gd name="T84" fmla="*/ 536 w 3569"/>
                <a:gd name="T85" fmla="*/ 1521 h 1571"/>
                <a:gd name="T86" fmla="*/ 0 w 3569"/>
                <a:gd name="T87" fmla="*/ 1261 h 1571"/>
                <a:gd name="T88" fmla="*/ 9 w 3569"/>
                <a:gd name="T89" fmla="*/ 1118 h 1571"/>
                <a:gd name="T90" fmla="*/ 9 w 3569"/>
                <a:gd name="T91" fmla="*/ 1118 h 1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69"/>
                <a:gd name="T139" fmla="*/ 0 h 1571"/>
                <a:gd name="T140" fmla="*/ 3569 w 3569"/>
                <a:gd name="T141" fmla="*/ 1571 h 1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69" h="1571">
                  <a:moveTo>
                    <a:pt x="9" y="1118"/>
                  </a:moveTo>
                  <a:lnTo>
                    <a:pt x="40" y="1190"/>
                  </a:lnTo>
                  <a:lnTo>
                    <a:pt x="74" y="1232"/>
                  </a:lnTo>
                  <a:lnTo>
                    <a:pt x="133" y="1251"/>
                  </a:lnTo>
                  <a:lnTo>
                    <a:pt x="219" y="1228"/>
                  </a:lnTo>
                  <a:lnTo>
                    <a:pt x="361" y="1240"/>
                  </a:lnTo>
                  <a:lnTo>
                    <a:pt x="540" y="1306"/>
                  </a:lnTo>
                  <a:lnTo>
                    <a:pt x="599" y="1297"/>
                  </a:lnTo>
                  <a:lnTo>
                    <a:pt x="667" y="1401"/>
                  </a:lnTo>
                  <a:lnTo>
                    <a:pt x="709" y="1392"/>
                  </a:lnTo>
                  <a:lnTo>
                    <a:pt x="802" y="1377"/>
                  </a:lnTo>
                  <a:lnTo>
                    <a:pt x="998" y="1403"/>
                  </a:lnTo>
                  <a:lnTo>
                    <a:pt x="1057" y="1437"/>
                  </a:lnTo>
                  <a:lnTo>
                    <a:pt x="1116" y="1394"/>
                  </a:lnTo>
                  <a:lnTo>
                    <a:pt x="1165" y="1352"/>
                  </a:lnTo>
                  <a:lnTo>
                    <a:pt x="1451" y="1320"/>
                  </a:lnTo>
                  <a:lnTo>
                    <a:pt x="1534" y="1335"/>
                  </a:lnTo>
                  <a:lnTo>
                    <a:pt x="1587" y="1386"/>
                  </a:lnTo>
                  <a:lnTo>
                    <a:pt x="1618" y="1354"/>
                  </a:lnTo>
                  <a:lnTo>
                    <a:pt x="1576" y="1257"/>
                  </a:lnTo>
                  <a:lnTo>
                    <a:pt x="1432" y="1150"/>
                  </a:lnTo>
                  <a:lnTo>
                    <a:pt x="1568" y="1114"/>
                  </a:lnTo>
                  <a:lnTo>
                    <a:pt x="1641" y="1198"/>
                  </a:lnTo>
                  <a:lnTo>
                    <a:pt x="1730" y="1249"/>
                  </a:lnTo>
                  <a:lnTo>
                    <a:pt x="1791" y="1230"/>
                  </a:lnTo>
                  <a:lnTo>
                    <a:pt x="1800" y="1164"/>
                  </a:lnTo>
                  <a:lnTo>
                    <a:pt x="1842" y="1126"/>
                  </a:lnTo>
                  <a:lnTo>
                    <a:pt x="1932" y="1177"/>
                  </a:lnTo>
                  <a:lnTo>
                    <a:pt x="2004" y="1152"/>
                  </a:lnTo>
                  <a:lnTo>
                    <a:pt x="1998" y="1038"/>
                  </a:lnTo>
                  <a:lnTo>
                    <a:pt x="2184" y="1059"/>
                  </a:lnTo>
                  <a:lnTo>
                    <a:pt x="2357" y="972"/>
                  </a:lnTo>
                  <a:lnTo>
                    <a:pt x="2618" y="867"/>
                  </a:lnTo>
                  <a:lnTo>
                    <a:pt x="2901" y="607"/>
                  </a:lnTo>
                  <a:lnTo>
                    <a:pt x="3074" y="434"/>
                  </a:lnTo>
                  <a:lnTo>
                    <a:pt x="3179" y="173"/>
                  </a:lnTo>
                  <a:lnTo>
                    <a:pt x="3223" y="0"/>
                  </a:lnTo>
                  <a:lnTo>
                    <a:pt x="3377" y="217"/>
                  </a:lnTo>
                  <a:lnTo>
                    <a:pt x="3394" y="19"/>
                  </a:lnTo>
                  <a:lnTo>
                    <a:pt x="3569" y="314"/>
                  </a:lnTo>
                  <a:lnTo>
                    <a:pt x="1907" y="1491"/>
                  </a:lnTo>
                  <a:lnTo>
                    <a:pt x="1262" y="1571"/>
                  </a:lnTo>
                  <a:lnTo>
                    <a:pt x="536" y="1521"/>
                  </a:lnTo>
                  <a:lnTo>
                    <a:pt x="0" y="1261"/>
                  </a:lnTo>
                  <a:lnTo>
                    <a:pt x="9" y="111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25"/>
            <p:cNvSpPr>
              <a:spLocks/>
            </p:cNvSpPr>
            <p:nvPr/>
          </p:nvSpPr>
          <p:spPr bwMode="auto">
            <a:xfrm>
              <a:off x="1987" y="1046"/>
              <a:ext cx="1205" cy="528"/>
            </a:xfrm>
            <a:custGeom>
              <a:avLst/>
              <a:gdLst>
                <a:gd name="T0" fmla="*/ 1169 w 2409"/>
                <a:gd name="T1" fmla="*/ 586 h 1057"/>
                <a:gd name="T2" fmla="*/ 1447 w 2409"/>
                <a:gd name="T3" fmla="*/ 643 h 1057"/>
                <a:gd name="T4" fmla="*/ 1840 w 2409"/>
                <a:gd name="T5" fmla="*/ 508 h 1057"/>
                <a:gd name="T6" fmla="*/ 2089 w 2409"/>
                <a:gd name="T7" fmla="*/ 369 h 1057"/>
                <a:gd name="T8" fmla="*/ 2034 w 2409"/>
                <a:gd name="T9" fmla="*/ 460 h 1057"/>
                <a:gd name="T10" fmla="*/ 1789 w 2409"/>
                <a:gd name="T11" fmla="*/ 603 h 1057"/>
                <a:gd name="T12" fmla="*/ 1323 w 2409"/>
                <a:gd name="T13" fmla="*/ 696 h 1057"/>
                <a:gd name="T14" fmla="*/ 1108 w 2409"/>
                <a:gd name="T15" fmla="*/ 758 h 1057"/>
                <a:gd name="T16" fmla="*/ 673 w 2409"/>
                <a:gd name="T17" fmla="*/ 863 h 1057"/>
                <a:gd name="T18" fmla="*/ 302 w 2409"/>
                <a:gd name="T19" fmla="*/ 814 h 1057"/>
                <a:gd name="T20" fmla="*/ 30 w 2409"/>
                <a:gd name="T21" fmla="*/ 914 h 1057"/>
                <a:gd name="T22" fmla="*/ 0 w 2409"/>
                <a:gd name="T23" fmla="*/ 1057 h 1057"/>
                <a:gd name="T24" fmla="*/ 171 w 2409"/>
                <a:gd name="T25" fmla="*/ 1034 h 1057"/>
                <a:gd name="T26" fmla="*/ 169 w 2409"/>
                <a:gd name="T27" fmla="*/ 1017 h 1057"/>
                <a:gd name="T28" fmla="*/ 48 w 2409"/>
                <a:gd name="T29" fmla="*/ 1017 h 1057"/>
                <a:gd name="T30" fmla="*/ 99 w 2409"/>
                <a:gd name="T31" fmla="*/ 907 h 1057"/>
                <a:gd name="T32" fmla="*/ 314 w 2409"/>
                <a:gd name="T33" fmla="*/ 838 h 1057"/>
                <a:gd name="T34" fmla="*/ 622 w 2409"/>
                <a:gd name="T35" fmla="*/ 857 h 1057"/>
                <a:gd name="T36" fmla="*/ 707 w 2409"/>
                <a:gd name="T37" fmla="*/ 960 h 1057"/>
                <a:gd name="T38" fmla="*/ 762 w 2409"/>
                <a:gd name="T39" fmla="*/ 835 h 1057"/>
                <a:gd name="T40" fmla="*/ 1110 w 2409"/>
                <a:gd name="T41" fmla="*/ 791 h 1057"/>
                <a:gd name="T42" fmla="*/ 1331 w 2409"/>
                <a:gd name="T43" fmla="*/ 736 h 1057"/>
                <a:gd name="T44" fmla="*/ 1730 w 2409"/>
                <a:gd name="T45" fmla="*/ 652 h 1057"/>
                <a:gd name="T46" fmla="*/ 1800 w 2409"/>
                <a:gd name="T47" fmla="*/ 846 h 1057"/>
                <a:gd name="T48" fmla="*/ 1850 w 2409"/>
                <a:gd name="T49" fmla="*/ 648 h 1057"/>
                <a:gd name="T50" fmla="*/ 2030 w 2409"/>
                <a:gd name="T51" fmla="*/ 513 h 1057"/>
                <a:gd name="T52" fmla="*/ 2268 w 2409"/>
                <a:gd name="T53" fmla="*/ 466 h 1057"/>
                <a:gd name="T54" fmla="*/ 2272 w 2409"/>
                <a:gd name="T55" fmla="*/ 272 h 1057"/>
                <a:gd name="T56" fmla="*/ 2344 w 2409"/>
                <a:gd name="T57" fmla="*/ 148 h 1057"/>
                <a:gd name="T58" fmla="*/ 2356 w 2409"/>
                <a:gd name="T59" fmla="*/ 76 h 1057"/>
                <a:gd name="T60" fmla="*/ 2232 w 2409"/>
                <a:gd name="T61" fmla="*/ 167 h 1057"/>
                <a:gd name="T62" fmla="*/ 2200 w 2409"/>
                <a:gd name="T63" fmla="*/ 196 h 1057"/>
                <a:gd name="T64" fmla="*/ 2074 w 2409"/>
                <a:gd name="T65" fmla="*/ 266 h 1057"/>
                <a:gd name="T66" fmla="*/ 2029 w 2409"/>
                <a:gd name="T67" fmla="*/ 270 h 1057"/>
                <a:gd name="T68" fmla="*/ 1932 w 2409"/>
                <a:gd name="T69" fmla="*/ 340 h 1057"/>
                <a:gd name="T70" fmla="*/ 1749 w 2409"/>
                <a:gd name="T71" fmla="*/ 11 h 1057"/>
                <a:gd name="T72" fmla="*/ 1736 w 2409"/>
                <a:gd name="T73" fmla="*/ 59 h 1057"/>
                <a:gd name="T74" fmla="*/ 1829 w 2409"/>
                <a:gd name="T75" fmla="*/ 255 h 1057"/>
                <a:gd name="T76" fmla="*/ 1854 w 2409"/>
                <a:gd name="T77" fmla="*/ 432 h 1057"/>
                <a:gd name="T78" fmla="*/ 1645 w 2409"/>
                <a:gd name="T79" fmla="*/ 464 h 1057"/>
                <a:gd name="T80" fmla="*/ 1260 w 2409"/>
                <a:gd name="T81" fmla="*/ 593 h 1057"/>
                <a:gd name="T82" fmla="*/ 1114 w 2409"/>
                <a:gd name="T83" fmla="*/ 492 h 1057"/>
                <a:gd name="T84" fmla="*/ 1091 w 2409"/>
                <a:gd name="T85" fmla="*/ 475 h 10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09"/>
                <a:gd name="T130" fmla="*/ 0 h 1057"/>
                <a:gd name="T131" fmla="*/ 2409 w 2409"/>
                <a:gd name="T132" fmla="*/ 1057 h 10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09" h="1057">
                  <a:moveTo>
                    <a:pt x="1091" y="475"/>
                  </a:moveTo>
                  <a:lnTo>
                    <a:pt x="1169" y="586"/>
                  </a:lnTo>
                  <a:lnTo>
                    <a:pt x="1285" y="648"/>
                  </a:lnTo>
                  <a:lnTo>
                    <a:pt x="1447" y="643"/>
                  </a:lnTo>
                  <a:lnTo>
                    <a:pt x="1679" y="580"/>
                  </a:lnTo>
                  <a:lnTo>
                    <a:pt x="1840" y="508"/>
                  </a:lnTo>
                  <a:lnTo>
                    <a:pt x="1926" y="483"/>
                  </a:lnTo>
                  <a:lnTo>
                    <a:pt x="2089" y="369"/>
                  </a:lnTo>
                  <a:lnTo>
                    <a:pt x="2150" y="376"/>
                  </a:lnTo>
                  <a:lnTo>
                    <a:pt x="2034" y="460"/>
                  </a:lnTo>
                  <a:lnTo>
                    <a:pt x="1861" y="542"/>
                  </a:lnTo>
                  <a:lnTo>
                    <a:pt x="1789" y="603"/>
                  </a:lnTo>
                  <a:lnTo>
                    <a:pt x="1616" y="658"/>
                  </a:lnTo>
                  <a:lnTo>
                    <a:pt x="1323" y="696"/>
                  </a:lnTo>
                  <a:lnTo>
                    <a:pt x="1198" y="781"/>
                  </a:lnTo>
                  <a:lnTo>
                    <a:pt x="1108" y="758"/>
                  </a:lnTo>
                  <a:lnTo>
                    <a:pt x="766" y="810"/>
                  </a:lnTo>
                  <a:lnTo>
                    <a:pt x="673" y="863"/>
                  </a:lnTo>
                  <a:lnTo>
                    <a:pt x="593" y="823"/>
                  </a:lnTo>
                  <a:lnTo>
                    <a:pt x="302" y="814"/>
                  </a:lnTo>
                  <a:lnTo>
                    <a:pt x="135" y="846"/>
                  </a:lnTo>
                  <a:lnTo>
                    <a:pt x="30" y="914"/>
                  </a:lnTo>
                  <a:lnTo>
                    <a:pt x="0" y="985"/>
                  </a:lnTo>
                  <a:lnTo>
                    <a:pt x="0" y="1057"/>
                  </a:lnTo>
                  <a:lnTo>
                    <a:pt x="78" y="1034"/>
                  </a:lnTo>
                  <a:lnTo>
                    <a:pt x="171" y="1034"/>
                  </a:lnTo>
                  <a:lnTo>
                    <a:pt x="268" y="1047"/>
                  </a:lnTo>
                  <a:lnTo>
                    <a:pt x="169" y="1017"/>
                  </a:lnTo>
                  <a:lnTo>
                    <a:pt x="78" y="1013"/>
                  </a:lnTo>
                  <a:lnTo>
                    <a:pt x="48" y="1017"/>
                  </a:lnTo>
                  <a:lnTo>
                    <a:pt x="44" y="968"/>
                  </a:lnTo>
                  <a:lnTo>
                    <a:pt x="99" y="907"/>
                  </a:lnTo>
                  <a:lnTo>
                    <a:pt x="175" y="861"/>
                  </a:lnTo>
                  <a:lnTo>
                    <a:pt x="314" y="838"/>
                  </a:lnTo>
                  <a:lnTo>
                    <a:pt x="527" y="835"/>
                  </a:lnTo>
                  <a:lnTo>
                    <a:pt x="622" y="857"/>
                  </a:lnTo>
                  <a:lnTo>
                    <a:pt x="671" y="895"/>
                  </a:lnTo>
                  <a:lnTo>
                    <a:pt x="707" y="960"/>
                  </a:lnTo>
                  <a:lnTo>
                    <a:pt x="696" y="869"/>
                  </a:lnTo>
                  <a:lnTo>
                    <a:pt x="762" y="835"/>
                  </a:lnTo>
                  <a:lnTo>
                    <a:pt x="1008" y="800"/>
                  </a:lnTo>
                  <a:lnTo>
                    <a:pt x="1110" y="791"/>
                  </a:lnTo>
                  <a:lnTo>
                    <a:pt x="1211" y="806"/>
                  </a:lnTo>
                  <a:lnTo>
                    <a:pt x="1331" y="736"/>
                  </a:lnTo>
                  <a:lnTo>
                    <a:pt x="1479" y="707"/>
                  </a:lnTo>
                  <a:lnTo>
                    <a:pt x="1730" y="652"/>
                  </a:lnTo>
                  <a:lnTo>
                    <a:pt x="1766" y="675"/>
                  </a:lnTo>
                  <a:lnTo>
                    <a:pt x="1800" y="846"/>
                  </a:lnTo>
                  <a:lnTo>
                    <a:pt x="1818" y="701"/>
                  </a:lnTo>
                  <a:lnTo>
                    <a:pt x="1850" y="648"/>
                  </a:lnTo>
                  <a:lnTo>
                    <a:pt x="1890" y="593"/>
                  </a:lnTo>
                  <a:lnTo>
                    <a:pt x="2030" y="513"/>
                  </a:lnTo>
                  <a:lnTo>
                    <a:pt x="2126" y="430"/>
                  </a:lnTo>
                  <a:lnTo>
                    <a:pt x="2268" y="466"/>
                  </a:lnTo>
                  <a:lnTo>
                    <a:pt x="2221" y="365"/>
                  </a:lnTo>
                  <a:lnTo>
                    <a:pt x="2272" y="272"/>
                  </a:lnTo>
                  <a:lnTo>
                    <a:pt x="2338" y="226"/>
                  </a:lnTo>
                  <a:lnTo>
                    <a:pt x="2344" y="148"/>
                  </a:lnTo>
                  <a:lnTo>
                    <a:pt x="2409" y="46"/>
                  </a:lnTo>
                  <a:lnTo>
                    <a:pt x="2356" y="76"/>
                  </a:lnTo>
                  <a:lnTo>
                    <a:pt x="2285" y="169"/>
                  </a:lnTo>
                  <a:lnTo>
                    <a:pt x="2232" y="167"/>
                  </a:lnTo>
                  <a:lnTo>
                    <a:pt x="2112" y="0"/>
                  </a:lnTo>
                  <a:lnTo>
                    <a:pt x="2200" y="196"/>
                  </a:lnTo>
                  <a:lnTo>
                    <a:pt x="2148" y="236"/>
                  </a:lnTo>
                  <a:lnTo>
                    <a:pt x="2074" y="266"/>
                  </a:lnTo>
                  <a:lnTo>
                    <a:pt x="1994" y="196"/>
                  </a:lnTo>
                  <a:lnTo>
                    <a:pt x="2029" y="270"/>
                  </a:lnTo>
                  <a:lnTo>
                    <a:pt x="2008" y="346"/>
                  </a:lnTo>
                  <a:lnTo>
                    <a:pt x="1932" y="340"/>
                  </a:lnTo>
                  <a:lnTo>
                    <a:pt x="1774" y="114"/>
                  </a:lnTo>
                  <a:lnTo>
                    <a:pt x="1749" y="11"/>
                  </a:lnTo>
                  <a:lnTo>
                    <a:pt x="1705" y="4"/>
                  </a:lnTo>
                  <a:lnTo>
                    <a:pt x="1736" y="59"/>
                  </a:lnTo>
                  <a:lnTo>
                    <a:pt x="1755" y="146"/>
                  </a:lnTo>
                  <a:lnTo>
                    <a:pt x="1829" y="255"/>
                  </a:lnTo>
                  <a:lnTo>
                    <a:pt x="1888" y="382"/>
                  </a:lnTo>
                  <a:lnTo>
                    <a:pt x="1854" y="432"/>
                  </a:lnTo>
                  <a:lnTo>
                    <a:pt x="1768" y="481"/>
                  </a:lnTo>
                  <a:lnTo>
                    <a:pt x="1645" y="464"/>
                  </a:lnTo>
                  <a:lnTo>
                    <a:pt x="1386" y="578"/>
                  </a:lnTo>
                  <a:lnTo>
                    <a:pt x="1260" y="593"/>
                  </a:lnTo>
                  <a:lnTo>
                    <a:pt x="1169" y="538"/>
                  </a:lnTo>
                  <a:lnTo>
                    <a:pt x="1114" y="492"/>
                  </a:lnTo>
                  <a:lnTo>
                    <a:pt x="1091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26"/>
            <p:cNvSpPr>
              <a:spLocks/>
            </p:cNvSpPr>
            <p:nvPr/>
          </p:nvSpPr>
          <p:spPr bwMode="auto">
            <a:xfrm>
              <a:off x="3110" y="920"/>
              <a:ext cx="46" cy="197"/>
            </a:xfrm>
            <a:custGeom>
              <a:avLst/>
              <a:gdLst>
                <a:gd name="T0" fmla="*/ 92 w 92"/>
                <a:gd name="T1" fmla="*/ 0 h 396"/>
                <a:gd name="T2" fmla="*/ 38 w 92"/>
                <a:gd name="T3" fmla="*/ 177 h 396"/>
                <a:gd name="T4" fmla="*/ 35 w 92"/>
                <a:gd name="T5" fmla="*/ 276 h 396"/>
                <a:gd name="T6" fmla="*/ 61 w 92"/>
                <a:gd name="T7" fmla="*/ 396 h 396"/>
                <a:gd name="T8" fmla="*/ 6 w 92"/>
                <a:gd name="T9" fmla="*/ 293 h 396"/>
                <a:gd name="T10" fmla="*/ 0 w 92"/>
                <a:gd name="T11" fmla="*/ 219 h 396"/>
                <a:gd name="T12" fmla="*/ 12 w 92"/>
                <a:gd name="T13" fmla="*/ 131 h 396"/>
                <a:gd name="T14" fmla="*/ 48 w 92"/>
                <a:gd name="T15" fmla="*/ 46 h 396"/>
                <a:gd name="T16" fmla="*/ 92 w 92"/>
                <a:gd name="T17" fmla="*/ 0 h 396"/>
                <a:gd name="T18" fmla="*/ 92 w 92"/>
                <a:gd name="T19" fmla="*/ 0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396"/>
                <a:gd name="T32" fmla="*/ 92 w 92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396">
                  <a:moveTo>
                    <a:pt x="92" y="0"/>
                  </a:moveTo>
                  <a:lnTo>
                    <a:pt x="38" y="177"/>
                  </a:lnTo>
                  <a:lnTo>
                    <a:pt x="35" y="276"/>
                  </a:lnTo>
                  <a:lnTo>
                    <a:pt x="61" y="396"/>
                  </a:lnTo>
                  <a:lnTo>
                    <a:pt x="6" y="293"/>
                  </a:lnTo>
                  <a:lnTo>
                    <a:pt x="0" y="219"/>
                  </a:lnTo>
                  <a:lnTo>
                    <a:pt x="12" y="131"/>
                  </a:lnTo>
                  <a:lnTo>
                    <a:pt x="48" y="4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27"/>
            <p:cNvSpPr>
              <a:spLocks/>
            </p:cNvSpPr>
            <p:nvPr/>
          </p:nvSpPr>
          <p:spPr bwMode="auto">
            <a:xfrm>
              <a:off x="2860" y="1154"/>
              <a:ext cx="47" cy="102"/>
            </a:xfrm>
            <a:custGeom>
              <a:avLst/>
              <a:gdLst>
                <a:gd name="T0" fmla="*/ 2 w 93"/>
                <a:gd name="T1" fmla="*/ 74 h 203"/>
                <a:gd name="T2" fmla="*/ 50 w 93"/>
                <a:gd name="T3" fmla="*/ 163 h 203"/>
                <a:gd name="T4" fmla="*/ 93 w 93"/>
                <a:gd name="T5" fmla="*/ 203 h 203"/>
                <a:gd name="T6" fmla="*/ 48 w 93"/>
                <a:gd name="T7" fmla="*/ 100 h 203"/>
                <a:gd name="T8" fmla="*/ 0 w 93"/>
                <a:gd name="T9" fmla="*/ 0 h 203"/>
                <a:gd name="T10" fmla="*/ 2 w 93"/>
                <a:gd name="T11" fmla="*/ 74 h 203"/>
                <a:gd name="T12" fmla="*/ 2 w 93"/>
                <a:gd name="T13" fmla="*/ 74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203"/>
                <a:gd name="T23" fmla="*/ 93 w 93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203">
                  <a:moveTo>
                    <a:pt x="2" y="74"/>
                  </a:moveTo>
                  <a:lnTo>
                    <a:pt x="50" y="163"/>
                  </a:lnTo>
                  <a:lnTo>
                    <a:pt x="93" y="203"/>
                  </a:lnTo>
                  <a:lnTo>
                    <a:pt x="48" y="100"/>
                  </a:lnTo>
                  <a:lnTo>
                    <a:pt x="0" y="0"/>
                  </a:lnTo>
                  <a:lnTo>
                    <a:pt x="2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28"/>
            <p:cNvSpPr>
              <a:spLocks/>
            </p:cNvSpPr>
            <p:nvPr/>
          </p:nvSpPr>
          <p:spPr bwMode="auto">
            <a:xfrm>
              <a:off x="3169" y="1087"/>
              <a:ext cx="476" cy="250"/>
            </a:xfrm>
            <a:custGeom>
              <a:avLst/>
              <a:gdLst>
                <a:gd name="T0" fmla="*/ 0 w 953"/>
                <a:gd name="T1" fmla="*/ 448 h 500"/>
                <a:gd name="T2" fmla="*/ 139 w 953"/>
                <a:gd name="T3" fmla="*/ 500 h 500"/>
                <a:gd name="T4" fmla="*/ 322 w 953"/>
                <a:gd name="T5" fmla="*/ 494 h 500"/>
                <a:gd name="T6" fmla="*/ 498 w 953"/>
                <a:gd name="T7" fmla="*/ 439 h 500"/>
                <a:gd name="T8" fmla="*/ 658 w 953"/>
                <a:gd name="T9" fmla="*/ 350 h 500"/>
                <a:gd name="T10" fmla="*/ 882 w 953"/>
                <a:gd name="T11" fmla="*/ 137 h 500"/>
                <a:gd name="T12" fmla="*/ 953 w 953"/>
                <a:gd name="T13" fmla="*/ 23 h 500"/>
                <a:gd name="T14" fmla="*/ 723 w 953"/>
                <a:gd name="T15" fmla="*/ 213 h 500"/>
                <a:gd name="T16" fmla="*/ 856 w 953"/>
                <a:gd name="T17" fmla="*/ 0 h 500"/>
                <a:gd name="T18" fmla="*/ 624 w 953"/>
                <a:gd name="T19" fmla="*/ 251 h 500"/>
                <a:gd name="T20" fmla="*/ 432 w 953"/>
                <a:gd name="T21" fmla="*/ 399 h 500"/>
                <a:gd name="T22" fmla="*/ 259 w 953"/>
                <a:gd name="T23" fmla="*/ 454 h 500"/>
                <a:gd name="T24" fmla="*/ 133 w 953"/>
                <a:gd name="T25" fmla="*/ 469 h 500"/>
                <a:gd name="T26" fmla="*/ 0 w 953"/>
                <a:gd name="T27" fmla="*/ 448 h 500"/>
                <a:gd name="T28" fmla="*/ 0 w 953"/>
                <a:gd name="T29" fmla="*/ 448 h 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3"/>
                <a:gd name="T46" fmla="*/ 0 h 500"/>
                <a:gd name="T47" fmla="*/ 953 w 953"/>
                <a:gd name="T48" fmla="*/ 500 h 5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3" h="500">
                  <a:moveTo>
                    <a:pt x="0" y="448"/>
                  </a:moveTo>
                  <a:lnTo>
                    <a:pt x="139" y="500"/>
                  </a:lnTo>
                  <a:lnTo>
                    <a:pt x="322" y="494"/>
                  </a:lnTo>
                  <a:lnTo>
                    <a:pt x="498" y="439"/>
                  </a:lnTo>
                  <a:lnTo>
                    <a:pt x="658" y="350"/>
                  </a:lnTo>
                  <a:lnTo>
                    <a:pt x="882" y="137"/>
                  </a:lnTo>
                  <a:lnTo>
                    <a:pt x="953" y="23"/>
                  </a:lnTo>
                  <a:lnTo>
                    <a:pt x="723" y="213"/>
                  </a:lnTo>
                  <a:lnTo>
                    <a:pt x="856" y="0"/>
                  </a:lnTo>
                  <a:lnTo>
                    <a:pt x="624" y="251"/>
                  </a:lnTo>
                  <a:lnTo>
                    <a:pt x="432" y="399"/>
                  </a:lnTo>
                  <a:lnTo>
                    <a:pt x="259" y="454"/>
                  </a:lnTo>
                  <a:lnTo>
                    <a:pt x="133" y="469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29"/>
            <p:cNvSpPr>
              <a:spLocks/>
            </p:cNvSpPr>
            <p:nvPr/>
          </p:nvSpPr>
          <p:spPr bwMode="auto">
            <a:xfrm>
              <a:off x="2148" y="1463"/>
              <a:ext cx="787" cy="189"/>
            </a:xfrm>
            <a:custGeom>
              <a:avLst/>
              <a:gdLst>
                <a:gd name="T0" fmla="*/ 0 w 1575"/>
                <a:gd name="T1" fmla="*/ 226 h 378"/>
                <a:gd name="T2" fmla="*/ 149 w 1575"/>
                <a:gd name="T3" fmla="*/ 269 h 378"/>
                <a:gd name="T4" fmla="*/ 232 w 1575"/>
                <a:gd name="T5" fmla="*/ 311 h 378"/>
                <a:gd name="T6" fmla="*/ 278 w 1575"/>
                <a:gd name="T7" fmla="*/ 359 h 378"/>
                <a:gd name="T8" fmla="*/ 289 w 1575"/>
                <a:gd name="T9" fmla="*/ 319 h 378"/>
                <a:gd name="T10" fmla="*/ 711 w 1575"/>
                <a:gd name="T11" fmla="*/ 351 h 378"/>
                <a:gd name="T12" fmla="*/ 871 w 1575"/>
                <a:gd name="T13" fmla="*/ 378 h 378"/>
                <a:gd name="T14" fmla="*/ 960 w 1575"/>
                <a:gd name="T15" fmla="*/ 340 h 378"/>
                <a:gd name="T16" fmla="*/ 1213 w 1575"/>
                <a:gd name="T17" fmla="*/ 283 h 378"/>
                <a:gd name="T18" fmla="*/ 1377 w 1575"/>
                <a:gd name="T19" fmla="*/ 287 h 378"/>
                <a:gd name="T20" fmla="*/ 1479 w 1575"/>
                <a:gd name="T21" fmla="*/ 306 h 378"/>
                <a:gd name="T22" fmla="*/ 1575 w 1575"/>
                <a:gd name="T23" fmla="*/ 273 h 378"/>
                <a:gd name="T24" fmla="*/ 1536 w 1575"/>
                <a:gd name="T25" fmla="*/ 7 h 378"/>
                <a:gd name="T26" fmla="*/ 1516 w 1575"/>
                <a:gd name="T27" fmla="*/ 169 h 378"/>
                <a:gd name="T28" fmla="*/ 1478 w 1575"/>
                <a:gd name="T29" fmla="*/ 102 h 378"/>
                <a:gd name="T30" fmla="*/ 1453 w 1575"/>
                <a:gd name="T31" fmla="*/ 0 h 378"/>
                <a:gd name="T32" fmla="*/ 1440 w 1575"/>
                <a:gd name="T33" fmla="*/ 123 h 378"/>
                <a:gd name="T34" fmla="*/ 1464 w 1575"/>
                <a:gd name="T35" fmla="*/ 173 h 378"/>
                <a:gd name="T36" fmla="*/ 1358 w 1575"/>
                <a:gd name="T37" fmla="*/ 214 h 378"/>
                <a:gd name="T38" fmla="*/ 1259 w 1575"/>
                <a:gd name="T39" fmla="*/ 184 h 378"/>
                <a:gd name="T40" fmla="*/ 1059 w 1575"/>
                <a:gd name="T41" fmla="*/ 241 h 378"/>
                <a:gd name="T42" fmla="*/ 978 w 1575"/>
                <a:gd name="T43" fmla="*/ 296 h 378"/>
                <a:gd name="T44" fmla="*/ 957 w 1575"/>
                <a:gd name="T45" fmla="*/ 171 h 378"/>
                <a:gd name="T46" fmla="*/ 924 w 1575"/>
                <a:gd name="T47" fmla="*/ 188 h 378"/>
                <a:gd name="T48" fmla="*/ 917 w 1575"/>
                <a:gd name="T49" fmla="*/ 279 h 378"/>
                <a:gd name="T50" fmla="*/ 860 w 1575"/>
                <a:gd name="T51" fmla="*/ 140 h 378"/>
                <a:gd name="T52" fmla="*/ 886 w 1575"/>
                <a:gd name="T53" fmla="*/ 296 h 378"/>
                <a:gd name="T54" fmla="*/ 839 w 1575"/>
                <a:gd name="T55" fmla="*/ 269 h 378"/>
                <a:gd name="T56" fmla="*/ 751 w 1575"/>
                <a:gd name="T57" fmla="*/ 243 h 378"/>
                <a:gd name="T58" fmla="*/ 519 w 1575"/>
                <a:gd name="T59" fmla="*/ 279 h 378"/>
                <a:gd name="T60" fmla="*/ 472 w 1575"/>
                <a:gd name="T61" fmla="*/ 306 h 378"/>
                <a:gd name="T62" fmla="*/ 439 w 1575"/>
                <a:gd name="T63" fmla="*/ 281 h 378"/>
                <a:gd name="T64" fmla="*/ 398 w 1575"/>
                <a:gd name="T65" fmla="*/ 155 h 378"/>
                <a:gd name="T66" fmla="*/ 384 w 1575"/>
                <a:gd name="T67" fmla="*/ 235 h 378"/>
                <a:gd name="T68" fmla="*/ 331 w 1575"/>
                <a:gd name="T69" fmla="*/ 256 h 378"/>
                <a:gd name="T70" fmla="*/ 244 w 1575"/>
                <a:gd name="T71" fmla="*/ 273 h 378"/>
                <a:gd name="T72" fmla="*/ 120 w 1575"/>
                <a:gd name="T73" fmla="*/ 235 h 378"/>
                <a:gd name="T74" fmla="*/ 0 w 1575"/>
                <a:gd name="T75" fmla="*/ 226 h 378"/>
                <a:gd name="T76" fmla="*/ 0 w 1575"/>
                <a:gd name="T77" fmla="*/ 226 h 3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5"/>
                <a:gd name="T118" fmla="*/ 0 h 378"/>
                <a:gd name="T119" fmla="*/ 1575 w 1575"/>
                <a:gd name="T120" fmla="*/ 378 h 3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5" h="378">
                  <a:moveTo>
                    <a:pt x="0" y="226"/>
                  </a:moveTo>
                  <a:lnTo>
                    <a:pt x="149" y="269"/>
                  </a:lnTo>
                  <a:lnTo>
                    <a:pt x="232" y="311"/>
                  </a:lnTo>
                  <a:lnTo>
                    <a:pt x="278" y="359"/>
                  </a:lnTo>
                  <a:lnTo>
                    <a:pt x="289" y="319"/>
                  </a:lnTo>
                  <a:lnTo>
                    <a:pt x="711" y="351"/>
                  </a:lnTo>
                  <a:lnTo>
                    <a:pt x="871" y="378"/>
                  </a:lnTo>
                  <a:lnTo>
                    <a:pt x="960" y="340"/>
                  </a:lnTo>
                  <a:lnTo>
                    <a:pt x="1213" y="283"/>
                  </a:lnTo>
                  <a:lnTo>
                    <a:pt x="1377" y="287"/>
                  </a:lnTo>
                  <a:lnTo>
                    <a:pt x="1479" y="306"/>
                  </a:lnTo>
                  <a:lnTo>
                    <a:pt x="1575" y="273"/>
                  </a:lnTo>
                  <a:lnTo>
                    <a:pt x="1536" y="7"/>
                  </a:lnTo>
                  <a:lnTo>
                    <a:pt x="1516" y="169"/>
                  </a:lnTo>
                  <a:lnTo>
                    <a:pt x="1478" y="102"/>
                  </a:lnTo>
                  <a:lnTo>
                    <a:pt x="1453" y="0"/>
                  </a:lnTo>
                  <a:lnTo>
                    <a:pt x="1440" y="123"/>
                  </a:lnTo>
                  <a:lnTo>
                    <a:pt x="1464" y="173"/>
                  </a:lnTo>
                  <a:lnTo>
                    <a:pt x="1358" y="214"/>
                  </a:lnTo>
                  <a:lnTo>
                    <a:pt x="1259" y="184"/>
                  </a:lnTo>
                  <a:lnTo>
                    <a:pt x="1059" y="241"/>
                  </a:lnTo>
                  <a:lnTo>
                    <a:pt x="978" y="296"/>
                  </a:lnTo>
                  <a:lnTo>
                    <a:pt x="957" y="171"/>
                  </a:lnTo>
                  <a:lnTo>
                    <a:pt x="924" y="188"/>
                  </a:lnTo>
                  <a:lnTo>
                    <a:pt x="917" y="279"/>
                  </a:lnTo>
                  <a:lnTo>
                    <a:pt x="860" y="140"/>
                  </a:lnTo>
                  <a:lnTo>
                    <a:pt x="886" y="296"/>
                  </a:lnTo>
                  <a:lnTo>
                    <a:pt x="839" y="269"/>
                  </a:lnTo>
                  <a:lnTo>
                    <a:pt x="751" y="243"/>
                  </a:lnTo>
                  <a:lnTo>
                    <a:pt x="519" y="279"/>
                  </a:lnTo>
                  <a:lnTo>
                    <a:pt x="472" y="306"/>
                  </a:lnTo>
                  <a:lnTo>
                    <a:pt x="439" y="281"/>
                  </a:lnTo>
                  <a:lnTo>
                    <a:pt x="398" y="155"/>
                  </a:lnTo>
                  <a:lnTo>
                    <a:pt x="384" y="235"/>
                  </a:lnTo>
                  <a:lnTo>
                    <a:pt x="331" y="256"/>
                  </a:lnTo>
                  <a:lnTo>
                    <a:pt x="244" y="273"/>
                  </a:lnTo>
                  <a:lnTo>
                    <a:pt x="120" y="235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30"/>
            <p:cNvSpPr>
              <a:spLocks/>
            </p:cNvSpPr>
            <p:nvPr/>
          </p:nvSpPr>
          <p:spPr bwMode="auto">
            <a:xfrm>
              <a:off x="2303" y="1660"/>
              <a:ext cx="717" cy="188"/>
            </a:xfrm>
            <a:custGeom>
              <a:avLst/>
              <a:gdLst>
                <a:gd name="T0" fmla="*/ 0 w 1434"/>
                <a:gd name="T1" fmla="*/ 0 h 376"/>
                <a:gd name="T2" fmla="*/ 93 w 1434"/>
                <a:gd name="T3" fmla="*/ 51 h 376"/>
                <a:gd name="T4" fmla="*/ 301 w 1434"/>
                <a:gd name="T5" fmla="*/ 224 h 376"/>
                <a:gd name="T6" fmla="*/ 234 w 1434"/>
                <a:gd name="T7" fmla="*/ 232 h 376"/>
                <a:gd name="T8" fmla="*/ 173 w 1434"/>
                <a:gd name="T9" fmla="*/ 253 h 376"/>
                <a:gd name="T10" fmla="*/ 133 w 1434"/>
                <a:gd name="T11" fmla="*/ 306 h 376"/>
                <a:gd name="T12" fmla="*/ 183 w 1434"/>
                <a:gd name="T13" fmla="*/ 270 h 376"/>
                <a:gd name="T14" fmla="*/ 253 w 1434"/>
                <a:gd name="T15" fmla="*/ 251 h 376"/>
                <a:gd name="T16" fmla="*/ 354 w 1434"/>
                <a:gd name="T17" fmla="*/ 247 h 376"/>
                <a:gd name="T18" fmla="*/ 527 w 1434"/>
                <a:gd name="T19" fmla="*/ 289 h 376"/>
                <a:gd name="T20" fmla="*/ 696 w 1434"/>
                <a:gd name="T21" fmla="*/ 356 h 376"/>
                <a:gd name="T22" fmla="*/ 803 w 1434"/>
                <a:gd name="T23" fmla="*/ 348 h 376"/>
                <a:gd name="T24" fmla="*/ 873 w 1434"/>
                <a:gd name="T25" fmla="*/ 376 h 376"/>
                <a:gd name="T26" fmla="*/ 894 w 1434"/>
                <a:gd name="T27" fmla="*/ 300 h 376"/>
                <a:gd name="T28" fmla="*/ 1101 w 1434"/>
                <a:gd name="T29" fmla="*/ 255 h 376"/>
                <a:gd name="T30" fmla="*/ 1226 w 1434"/>
                <a:gd name="T31" fmla="*/ 221 h 376"/>
                <a:gd name="T32" fmla="*/ 1384 w 1434"/>
                <a:gd name="T33" fmla="*/ 249 h 376"/>
                <a:gd name="T34" fmla="*/ 1434 w 1434"/>
                <a:gd name="T35" fmla="*/ 179 h 376"/>
                <a:gd name="T36" fmla="*/ 1390 w 1434"/>
                <a:gd name="T37" fmla="*/ 139 h 376"/>
                <a:gd name="T38" fmla="*/ 1312 w 1434"/>
                <a:gd name="T39" fmla="*/ 11 h 376"/>
                <a:gd name="T40" fmla="*/ 1346 w 1434"/>
                <a:gd name="T41" fmla="*/ 108 h 376"/>
                <a:gd name="T42" fmla="*/ 1361 w 1434"/>
                <a:gd name="T43" fmla="*/ 173 h 376"/>
                <a:gd name="T44" fmla="*/ 1308 w 1434"/>
                <a:gd name="T45" fmla="*/ 152 h 376"/>
                <a:gd name="T46" fmla="*/ 1289 w 1434"/>
                <a:gd name="T47" fmla="*/ 192 h 376"/>
                <a:gd name="T48" fmla="*/ 1221 w 1434"/>
                <a:gd name="T49" fmla="*/ 158 h 376"/>
                <a:gd name="T50" fmla="*/ 1173 w 1434"/>
                <a:gd name="T51" fmla="*/ 108 h 376"/>
                <a:gd name="T52" fmla="*/ 1088 w 1434"/>
                <a:gd name="T53" fmla="*/ 179 h 376"/>
                <a:gd name="T54" fmla="*/ 958 w 1434"/>
                <a:gd name="T55" fmla="*/ 232 h 376"/>
                <a:gd name="T56" fmla="*/ 776 w 1434"/>
                <a:gd name="T57" fmla="*/ 270 h 376"/>
                <a:gd name="T58" fmla="*/ 656 w 1434"/>
                <a:gd name="T59" fmla="*/ 281 h 376"/>
                <a:gd name="T60" fmla="*/ 626 w 1434"/>
                <a:gd name="T61" fmla="*/ 257 h 376"/>
                <a:gd name="T62" fmla="*/ 616 w 1434"/>
                <a:gd name="T63" fmla="*/ 188 h 376"/>
                <a:gd name="T64" fmla="*/ 559 w 1434"/>
                <a:gd name="T65" fmla="*/ 179 h 376"/>
                <a:gd name="T66" fmla="*/ 590 w 1434"/>
                <a:gd name="T67" fmla="*/ 264 h 376"/>
                <a:gd name="T68" fmla="*/ 527 w 1434"/>
                <a:gd name="T69" fmla="*/ 247 h 376"/>
                <a:gd name="T70" fmla="*/ 449 w 1434"/>
                <a:gd name="T71" fmla="*/ 217 h 376"/>
                <a:gd name="T72" fmla="*/ 306 w 1434"/>
                <a:gd name="T73" fmla="*/ 179 h 376"/>
                <a:gd name="T74" fmla="*/ 164 w 1434"/>
                <a:gd name="T75" fmla="*/ 87 h 376"/>
                <a:gd name="T76" fmla="*/ 88 w 1434"/>
                <a:gd name="T77" fmla="*/ 23 h 376"/>
                <a:gd name="T78" fmla="*/ 0 w 1434"/>
                <a:gd name="T79" fmla="*/ 0 h 376"/>
                <a:gd name="T80" fmla="*/ 0 w 1434"/>
                <a:gd name="T81" fmla="*/ 0 h 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4"/>
                <a:gd name="T124" fmla="*/ 0 h 376"/>
                <a:gd name="T125" fmla="*/ 1434 w 1434"/>
                <a:gd name="T126" fmla="*/ 376 h 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4" h="376">
                  <a:moveTo>
                    <a:pt x="0" y="0"/>
                  </a:moveTo>
                  <a:lnTo>
                    <a:pt x="93" y="51"/>
                  </a:lnTo>
                  <a:lnTo>
                    <a:pt x="301" y="224"/>
                  </a:lnTo>
                  <a:lnTo>
                    <a:pt x="234" y="232"/>
                  </a:lnTo>
                  <a:lnTo>
                    <a:pt x="173" y="253"/>
                  </a:lnTo>
                  <a:lnTo>
                    <a:pt x="133" y="306"/>
                  </a:lnTo>
                  <a:lnTo>
                    <a:pt x="183" y="270"/>
                  </a:lnTo>
                  <a:lnTo>
                    <a:pt x="253" y="251"/>
                  </a:lnTo>
                  <a:lnTo>
                    <a:pt x="354" y="247"/>
                  </a:lnTo>
                  <a:lnTo>
                    <a:pt x="527" y="289"/>
                  </a:lnTo>
                  <a:lnTo>
                    <a:pt x="696" y="356"/>
                  </a:lnTo>
                  <a:lnTo>
                    <a:pt x="803" y="348"/>
                  </a:lnTo>
                  <a:lnTo>
                    <a:pt x="873" y="376"/>
                  </a:lnTo>
                  <a:lnTo>
                    <a:pt x="894" y="300"/>
                  </a:lnTo>
                  <a:lnTo>
                    <a:pt x="1101" y="255"/>
                  </a:lnTo>
                  <a:lnTo>
                    <a:pt x="1226" y="221"/>
                  </a:lnTo>
                  <a:lnTo>
                    <a:pt x="1384" y="249"/>
                  </a:lnTo>
                  <a:lnTo>
                    <a:pt x="1434" y="179"/>
                  </a:lnTo>
                  <a:lnTo>
                    <a:pt x="1390" y="139"/>
                  </a:lnTo>
                  <a:lnTo>
                    <a:pt x="1312" y="11"/>
                  </a:lnTo>
                  <a:lnTo>
                    <a:pt x="1346" y="108"/>
                  </a:lnTo>
                  <a:lnTo>
                    <a:pt x="1361" y="173"/>
                  </a:lnTo>
                  <a:lnTo>
                    <a:pt x="1308" y="152"/>
                  </a:lnTo>
                  <a:lnTo>
                    <a:pt x="1289" y="192"/>
                  </a:lnTo>
                  <a:lnTo>
                    <a:pt x="1221" y="158"/>
                  </a:lnTo>
                  <a:lnTo>
                    <a:pt x="1173" y="108"/>
                  </a:lnTo>
                  <a:lnTo>
                    <a:pt x="1088" y="179"/>
                  </a:lnTo>
                  <a:lnTo>
                    <a:pt x="958" y="232"/>
                  </a:lnTo>
                  <a:lnTo>
                    <a:pt x="776" y="270"/>
                  </a:lnTo>
                  <a:lnTo>
                    <a:pt x="656" y="281"/>
                  </a:lnTo>
                  <a:lnTo>
                    <a:pt x="626" y="257"/>
                  </a:lnTo>
                  <a:lnTo>
                    <a:pt x="616" y="188"/>
                  </a:lnTo>
                  <a:lnTo>
                    <a:pt x="559" y="179"/>
                  </a:lnTo>
                  <a:lnTo>
                    <a:pt x="590" y="264"/>
                  </a:lnTo>
                  <a:lnTo>
                    <a:pt x="527" y="247"/>
                  </a:lnTo>
                  <a:lnTo>
                    <a:pt x="449" y="217"/>
                  </a:lnTo>
                  <a:lnTo>
                    <a:pt x="306" y="179"/>
                  </a:lnTo>
                  <a:lnTo>
                    <a:pt x="164" y="87"/>
                  </a:lnTo>
                  <a:lnTo>
                    <a:pt x="88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31"/>
            <p:cNvSpPr>
              <a:spLocks/>
            </p:cNvSpPr>
            <p:nvPr/>
          </p:nvSpPr>
          <p:spPr bwMode="auto">
            <a:xfrm>
              <a:off x="1920" y="1559"/>
              <a:ext cx="597" cy="462"/>
            </a:xfrm>
            <a:custGeom>
              <a:avLst/>
              <a:gdLst>
                <a:gd name="T0" fmla="*/ 156 w 1194"/>
                <a:gd name="T1" fmla="*/ 0 h 923"/>
                <a:gd name="T2" fmla="*/ 57 w 1194"/>
                <a:gd name="T3" fmla="*/ 57 h 923"/>
                <a:gd name="T4" fmla="*/ 17 w 1194"/>
                <a:gd name="T5" fmla="*/ 131 h 923"/>
                <a:gd name="T6" fmla="*/ 0 w 1194"/>
                <a:gd name="T7" fmla="*/ 201 h 923"/>
                <a:gd name="T8" fmla="*/ 10 w 1194"/>
                <a:gd name="T9" fmla="*/ 264 h 923"/>
                <a:gd name="T10" fmla="*/ 36 w 1194"/>
                <a:gd name="T11" fmla="*/ 325 h 923"/>
                <a:gd name="T12" fmla="*/ 112 w 1194"/>
                <a:gd name="T13" fmla="*/ 359 h 923"/>
                <a:gd name="T14" fmla="*/ 435 w 1194"/>
                <a:gd name="T15" fmla="*/ 454 h 923"/>
                <a:gd name="T16" fmla="*/ 618 w 1194"/>
                <a:gd name="T17" fmla="*/ 562 h 923"/>
                <a:gd name="T18" fmla="*/ 779 w 1194"/>
                <a:gd name="T19" fmla="*/ 659 h 923"/>
                <a:gd name="T20" fmla="*/ 840 w 1194"/>
                <a:gd name="T21" fmla="*/ 712 h 923"/>
                <a:gd name="T22" fmla="*/ 933 w 1194"/>
                <a:gd name="T23" fmla="*/ 819 h 923"/>
                <a:gd name="T24" fmla="*/ 1063 w 1194"/>
                <a:gd name="T25" fmla="*/ 887 h 923"/>
                <a:gd name="T26" fmla="*/ 1194 w 1194"/>
                <a:gd name="T27" fmla="*/ 923 h 923"/>
                <a:gd name="T28" fmla="*/ 1032 w 1194"/>
                <a:gd name="T29" fmla="*/ 758 h 923"/>
                <a:gd name="T30" fmla="*/ 857 w 1194"/>
                <a:gd name="T31" fmla="*/ 612 h 923"/>
                <a:gd name="T32" fmla="*/ 753 w 1194"/>
                <a:gd name="T33" fmla="*/ 518 h 923"/>
                <a:gd name="T34" fmla="*/ 643 w 1194"/>
                <a:gd name="T35" fmla="*/ 505 h 923"/>
                <a:gd name="T36" fmla="*/ 549 w 1194"/>
                <a:gd name="T37" fmla="*/ 480 h 923"/>
                <a:gd name="T38" fmla="*/ 500 w 1194"/>
                <a:gd name="T39" fmla="*/ 450 h 923"/>
                <a:gd name="T40" fmla="*/ 485 w 1194"/>
                <a:gd name="T41" fmla="*/ 397 h 923"/>
                <a:gd name="T42" fmla="*/ 498 w 1194"/>
                <a:gd name="T43" fmla="*/ 287 h 923"/>
                <a:gd name="T44" fmla="*/ 538 w 1194"/>
                <a:gd name="T45" fmla="*/ 230 h 923"/>
                <a:gd name="T46" fmla="*/ 591 w 1194"/>
                <a:gd name="T47" fmla="*/ 192 h 923"/>
                <a:gd name="T48" fmla="*/ 667 w 1194"/>
                <a:gd name="T49" fmla="*/ 182 h 923"/>
                <a:gd name="T50" fmla="*/ 745 w 1194"/>
                <a:gd name="T51" fmla="*/ 190 h 923"/>
                <a:gd name="T52" fmla="*/ 667 w 1194"/>
                <a:gd name="T53" fmla="*/ 167 h 923"/>
                <a:gd name="T54" fmla="*/ 572 w 1194"/>
                <a:gd name="T55" fmla="*/ 186 h 923"/>
                <a:gd name="T56" fmla="*/ 513 w 1194"/>
                <a:gd name="T57" fmla="*/ 216 h 923"/>
                <a:gd name="T58" fmla="*/ 443 w 1194"/>
                <a:gd name="T59" fmla="*/ 290 h 923"/>
                <a:gd name="T60" fmla="*/ 302 w 1194"/>
                <a:gd name="T61" fmla="*/ 260 h 923"/>
                <a:gd name="T62" fmla="*/ 173 w 1194"/>
                <a:gd name="T63" fmla="*/ 290 h 923"/>
                <a:gd name="T64" fmla="*/ 86 w 1194"/>
                <a:gd name="T65" fmla="*/ 294 h 923"/>
                <a:gd name="T66" fmla="*/ 46 w 1194"/>
                <a:gd name="T67" fmla="*/ 239 h 923"/>
                <a:gd name="T68" fmla="*/ 29 w 1194"/>
                <a:gd name="T69" fmla="*/ 180 h 923"/>
                <a:gd name="T70" fmla="*/ 55 w 1194"/>
                <a:gd name="T71" fmla="*/ 96 h 923"/>
                <a:gd name="T72" fmla="*/ 116 w 1194"/>
                <a:gd name="T73" fmla="*/ 43 h 923"/>
                <a:gd name="T74" fmla="*/ 190 w 1194"/>
                <a:gd name="T75" fmla="*/ 1 h 923"/>
                <a:gd name="T76" fmla="*/ 156 w 1194"/>
                <a:gd name="T77" fmla="*/ 0 h 923"/>
                <a:gd name="T78" fmla="*/ 156 w 1194"/>
                <a:gd name="T79" fmla="*/ 0 h 9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94"/>
                <a:gd name="T121" fmla="*/ 0 h 923"/>
                <a:gd name="T122" fmla="*/ 1194 w 1194"/>
                <a:gd name="T123" fmla="*/ 923 h 9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94" h="923">
                  <a:moveTo>
                    <a:pt x="156" y="0"/>
                  </a:moveTo>
                  <a:lnTo>
                    <a:pt x="57" y="57"/>
                  </a:lnTo>
                  <a:lnTo>
                    <a:pt x="17" y="131"/>
                  </a:lnTo>
                  <a:lnTo>
                    <a:pt x="0" y="201"/>
                  </a:lnTo>
                  <a:lnTo>
                    <a:pt x="10" y="264"/>
                  </a:lnTo>
                  <a:lnTo>
                    <a:pt x="36" y="325"/>
                  </a:lnTo>
                  <a:lnTo>
                    <a:pt x="112" y="359"/>
                  </a:lnTo>
                  <a:lnTo>
                    <a:pt x="435" y="454"/>
                  </a:lnTo>
                  <a:lnTo>
                    <a:pt x="618" y="562"/>
                  </a:lnTo>
                  <a:lnTo>
                    <a:pt x="779" y="659"/>
                  </a:lnTo>
                  <a:lnTo>
                    <a:pt x="840" y="712"/>
                  </a:lnTo>
                  <a:lnTo>
                    <a:pt x="933" y="819"/>
                  </a:lnTo>
                  <a:lnTo>
                    <a:pt x="1063" y="887"/>
                  </a:lnTo>
                  <a:lnTo>
                    <a:pt x="1194" y="923"/>
                  </a:lnTo>
                  <a:lnTo>
                    <a:pt x="1032" y="758"/>
                  </a:lnTo>
                  <a:lnTo>
                    <a:pt x="857" y="612"/>
                  </a:lnTo>
                  <a:lnTo>
                    <a:pt x="753" y="518"/>
                  </a:lnTo>
                  <a:lnTo>
                    <a:pt x="643" y="505"/>
                  </a:lnTo>
                  <a:lnTo>
                    <a:pt x="549" y="480"/>
                  </a:lnTo>
                  <a:lnTo>
                    <a:pt x="500" y="450"/>
                  </a:lnTo>
                  <a:lnTo>
                    <a:pt x="485" y="397"/>
                  </a:lnTo>
                  <a:lnTo>
                    <a:pt x="498" y="287"/>
                  </a:lnTo>
                  <a:lnTo>
                    <a:pt x="538" y="230"/>
                  </a:lnTo>
                  <a:lnTo>
                    <a:pt x="591" y="192"/>
                  </a:lnTo>
                  <a:lnTo>
                    <a:pt x="667" y="182"/>
                  </a:lnTo>
                  <a:lnTo>
                    <a:pt x="745" y="190"/>
                  </a:lnTo>
                  <a:lnTo>
                    <a:pt x="667" y="167"/>
                  </a:lnTo>
                  <a:lnTo>
                    <a:pt x="572" y="186"/>
                  </a:lnTo>
                  <a:lnTo>
                    <a:pt x="513" y="216"/>
                  </a:lnTo>
                  <a:lnTo>
                    <a:pt x="443" y="290"/>
                  </a:lnTo>
                  <a:lnTo>
                    <a:pt x="302" y="260"/>
                  </a:lnTo>
                  <a:lnTo>
                    <a:pt x="173" y="290"/>
                  </a:lnTo>
                  <a:lnTo>
                    <a:pt x="86" y="294"/>
                  </a:lnTo>
                  <a:lnTo>
                    <a:pt x="46" y="239"/>
                  </a:lnTo>
                  <a:lnTo>
                    <a:pt x="29" y="180"/>
                  </a:lnTo>
                  <a:lnTo>
                    <a:pt x="55" y="96"/>
                  </a:lnTo>
                  <a:lnTo>
                    <a:pt x="116" y="43"/>
                  </a:lnTo>
                  <a:lnTo>
                    <a:pt x="190" y="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32"/>
            <p:cNvSpPr>
              <a:spLocks/>
            </p:cNvSpPr>
            <p:nvPr/>
          </p:nvSpPr>
          <p:spPr bwMode="auto">
            <a:xfrm>
              <a:off x="3908" y="451"/>
              <a:ext cx="880" cy="1050"/>
            </a:xfrm>
            <a:custGeom>
              <a:avLst/>
              <a:gdLst>
                <a:gd name="T0" fmla="*/ 0 w 1761"/>
                <a:gd name="T1" fmla="*/ 567 h 2101"/>
                <a:gd name="T2" fmla="*/ 352 w 1761"/>
                <a:gd name="T3" fmla="*/ 1277 h 2101"/>
                <a:gd name="T4" fmla="*/ 645 w 1761"/>
                <a:gd name="T5" fmla="*/ 1768 h 2101"/>
                <a:gd name="T6" fmla="*/ 685 w 1761"/>
                <a:gd name="T7" fmla="*/ 1876 h 2101"/>
                <a:gd name="T8" fmla="*/ 548 w 1761"/>
                <a:gd name="T9" fmla="*/ 1975 h 2101"/>
                <a:gd name="T10" fmla="*/ 527 w 1761"/>
                <a:gd name="T11" fmla="*/ 2059 h 2101"/>
                <a:gd name="T12" fmla="*/ 592 w 1761"/>
                <a:gd name="T13" fmla="*/ 2101 h 2101"/>
                <a:gd name="T14" fmla="*/ 748 w 1761"/>
                <a:gd name="T15" fmla="*/ 1987 h 2101"/>
                <a:gd name="T16" fmla="*/ 816 w 1761"/>
                <a:gd name="T17" fmla="*/ 2026 h 2101"/>
                <a:gd name="T18" fmla="*/ 1761 w 1761"/>
                <a:gd name="T19" fmla="*/ 1665 h 2101"/>
                <a:gd name="T20" fmla="*/ 1573 w 1761"/>
                <a:gd name="T21" fmla="*/ 1306 h 2101"/>
                <a:gd name="T22" fmla="*/ 685 w 1761"/>
                <a:gd name="T23" fmla="*/ 1618 h 2101"/>
                <a:gd name="T24" fmla="*/ 1546 w 1761"/>
                <a:gd name="T25" fmla="*/ 1247 h 2101"/>
                <a:gd name="T26" fmla="*/ 660 w 1761"/>
                <a:gd name="T27" fmla="*/ 1536 h 2101"/>
                <a:gd name="T28" fmla="*/ 1400 w 1761"/>
                <a:gd name="T29" fmla="*/ 1217 h 2101"/>
                <a:gd name="T30" fmla="*/ 626 w 1761"/>
                <a:gd name="T31" fmla="*/ 1477 h 2101"/>
                <a:gd name="T32" fmla="*/ 801 w 1761"/>
                <a:gd name="T33" fmla="*/ 1357 h 2101"/>
                <a:gd name="T34" fmla="*/ 552 w 1761"/>
                <a:gd name="T35" fmla="*/ 1418 h 2101"/>
                <a:gd name="T36" fmla="*/ 246 w 1761"/>
                <a:gd name="T37" fmla="*/ 956 h 2101"/>
                <a:gd name="T38" fmla="*/ 101 w 1761"/>
                <a:gd name="T39" fmla="*/ 612 h 2101"/>
                <a:gd name="T40" fmla="*/ 111 w 1761"/>
                <a:gd name="T41" fmla="*/ 506 h 2101"/>
                <a:gd name="T42" fmla="*/ 303 w 1761"/>
                <a:gd name="T43" fmla="*/ 420 h 2101"/>
                <a:gd name="T44" fmla="*/ 917 w 1761"/>
                <a:gd name="T45" fmla="*/ 55 h 2101"/>
                <a:gd name="T46" fmla="*/ 885 w 1761"/>
                <a:gd name="T47" fmla="*/ 0 h 2101"/>
                <a:gd name="T48" fmla="*/ 236 w 1761"/>
                <a:gd name="T49" fmla="*/ 386 h 2101"/>
                <a:gd name="T50" fmla="*/ 33 w 1761"/>
                <a:gd name="T51" fmla="*/ 500 h 2101"/>
                <a:gd name="T52" fmla="*/ 0 w 1761"/>
                <a:gd name="T53" fmla="*/ 567 h 2101"/>
                <a:gd name="T54" fmla="*/ 0 w 1761"/>
                <a:gd name="T55" fmla="*/ 567 h 2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61"/>
                <a:gd name="T85" fmla="*/ 0 h 2101"/>
                <a:gd name="T86" fmla="*/ 1761 w 1761"/>
                <a:gd name="T87" fmla="*/ 2101 h 2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61" h="2101">
                  <a:moveTo>
                    <a:pt x="0" y="567"/>
                  </a:moveTo>
                  <a:lnTo>
                    <a:pt x="352" y="1277"/>
                  </a:lnTo>
                  <a:lnTo>
                    <a:pt x="645" y="1768"/>
                  </a:lnTo>
                  <a:lnTo>
                    <a:pt x="685" y="1876"/>
                  </a:lnTo>
                  <a:lnTo>
                    <a:pt x="548" y="1975"/>
                  </a:lnTo>
                  <a:lnTo>
                    <a:pt x="527" y="2059"/>
                  </a:lnTo>
                  <a:lnTo>
                    <a:pt x="592" y="2101"/>
                  </a:lnTo>
                  <a:lnTo>
                    <a:pt x="748" y="1987"/>
                  </a:lnTo>
                  <a:lnTo>
                    <a:pt x="816" y="2026"/>
                  </a:lnTo>
                  <a:lnTo>
                    <a:pt x="1761" y="1665"/>
                  </a:lnTo>
                  <a:lnTo>
                    <a:pt x="1573" y="1306"/>
                  </a:lnTo>
                  <a:lnTo>
                    <a:pt x="685" y="1618"/>
                  </a:lnTo>
                  <a:lnTo>
                    <a:pt x="1546" y="1247"/>
                  </a:lnTo>
                  <a:lnTo>
                    <a:pt x="660" y="1536"/>
                  </a:lnTo>
                  <a:lnTo>
                    <a:pt x="1400" y="1217"/>
                  </a:lnTo>
                  <a:lnTo>
                    <a:pt x="626" y="1477"/>
                  </a:lnTo>
                  <a:lnTo>
                    <a:pt x="801" y="1357"/>
                  </a:lnTo>
                  <a:lnTo>
                    <a:pt x="552" y="1418"/>
                  </a:lnTo>
                  <a:lnTo>
                    <a:pt x="246" y="956"/>
                  </a:lnTo>
                  <a:lnTo>
                    <a:pt x="101" y="612"/>
                  </a:lnTo>
                  <a:lnTo>
                    <a:pt x="111" y="506"/>
                  </a:lnTo>
                  <a:lnTo>
                    <a:pt x="303" y="420"/>
                  </a:lnTo>
                  <a:lnTo>
                    <a:pt x="917" y="55"/>
                  </a:lnTo>
                  <a:lnTo>
                    <a:pt x="885" y="0"/>
                  </a:lnTo>
                  <a:lnTo>
                    <a:pt x="236" y="386"/>
                  </a:lnTo>
                  <a:lnTo>
                    <a:pt x="33" y="50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33"/>
            <p:cNvSpPr>
              <a:spLocks/>
            </p:cNvSpPr>
            <p:nvPr/>
          </p:nvSpPr>
          <p:spPr bwMode="auto">
            <a:xfrm>
              <a:off x="2971" y="1494"/>
              <a:ext cx="226" cy="24"/>
            </a:xfrm>
            <a:custGeom>
              <a:avLst/>
              <a:gdLst>
                <a:gd name="T0" fmla="*/ 0 w 450"/>
                <a:gd name="T1" fmla="*/ 50 h 50"/>
                <a:gd name="T2" fmla="*/ 129 w 450"/>
                <a:gd name="T3" fmla="*/ 29 h 50"/>
                <a:gd name="T4" fmla="*/ 226 w 450"/>
                <a:gd name="T5" fmla="*/ 50 h 50"/>
                <a:gd name="T6" fmla="*/ 355 w 450"/>
                <a:gd name="T7" fmla="*/ 38 h 50"/>
                <a:gd name="T8" fmla="*/ 450 w 450"/>
                <a:gd name="T9" fmla="*/ 0 h 50"/>
                <a:gd name="T10" fmla="*/ 287 w 450"/>
                <a:gd name="T11" fmla="*/ 29 h 50"/>
                <a:gd name="T12" fmla="*/ 177 w 450"/>
                <a:gd name="T13" fmla="*/ 2 h 50"/>
                <a:gd name="T14" fmla="*/ 106 w 450"/>
                <a:gd name="T15" fmla="*/ 6 h 50"/>
                <a:gd name="T16" fmla="*/ 0 w 450"/>
                <a:gd name="T17" fmla="*/ 50 h 50"/>
                <a:gd name="T18" fmla="*/ 0 w 450"/>
                <a:gd name="T19" fmla="*/ 5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0"/>
                <a:gd name="T31" fmla="*/ 0 h 50"/>
                <a:gd name="T32" fmla="*/ 450 w 450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0" h="50">
                  <a:moveTo>
                    <a:pt x="0" y="50"/>
                  </a:moveTo>
                  <a:lnTo>
                    <a:pt x="129" y="29"/>
                  </a:lnTo>
                  <a:lnTo>
                    <a:pt x="226" y="50"/>
                  </a:lnTo>
                  <a:lnTo>
                    <a:pt x="355" y="38"/>
                  </a:lnTo>
                  <a:lnTo>
                    <a:pt x="450" y="0"/>
                  </a:lnTo>
                  <a:lnTo>
                    <a:pt x="287" y="29"/>
                  </a:lnTo>
                  <a:lnTo>
                    <a:pt x="177" y="2"/>
                  </a:lnTo>
                  <a:lnTo>
                    <a:pt x="106" y="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Freeform 34"/>
            <p:cNvSpPr>
              <a:spLocks/>
            </p:cNvSpPr>
            <p:nvPr/>
          </p:nvSpPr>
          <p:spPr bwMode="auto">
            <a:xfrm>
              <a:off x="3187" y="1378"/>
              <a:ext cx="318" cy="125"/>
            </a:xfrm>
            <a:custGeom>
              <a:avLst/>
              <a:gdLst>
                <a:gd name="T0" fmla="*/ 0 w 635"/>
                <a:gd name="T1" fmla="*/ 0 h 251"/>
                <a:gd name="T2" fmla="*/ 166 w 635"/>
                <a:gd name="T3" fmla="*/ 84 h 251"/>
                <a:gd name="T4" fmla="*/ 299 w 635"/>
                <a:gd name="T5" fmla="*/ 191 h 251"/>
                <a:gd name="T6" fmla="*/ 390 w 635"/>
                <a:gd name="T7" fmla="*/ 227 h 251"/>
                <a:gd name="T8" fmla="*/ 635 w 635"/>
                <a:gd name="T9" fmla="*/ 251 h 251"/>
                <a:gd name="T10" fmla="*/ 451 w 635"/>
                <a:gd name="T11" fmla="*/ 206 h 251"/>
                <a:gd name="T12" fmla="*/ 312 w 635"/>
                <a:gd name="T13" fmla="*/ 154 h 251"/>
                <a:gd name="T14" fmla="*/ 170 w 635"/>
                <a:gd name="T15" fmla="*/ 46 h 251"/>
                <a:gd name="T16" fmla="*/ 0 w 635"/>
                <a:gd name="T17" fmla="*/ 0 h 251"/>
                <a:gd name="T18" fmla="*/ 0 w 635"/>
                <a:gd name="T19" fmla="*/ 0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5"/>
                <a:gd name="T31" fmla="*/ 0 h 251"/>
                <a:gd name="T32" fmla="*/ 635 w 635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5" h="251">
                  <a:moveTo>
                    <a:pt x="0" y="0"/>
                  </a:moveTo>
                  <a:lnTo>
                    <a:pt x="166" y="84"/>
                  </a:lnTo>
                  <a:lnTo>
                    <a:pt x="299" y="191"/>
                  </a:lnTo>
                  <a:lnTo>
                    <a:pt x="390" y="227"/>
                  </a:lnTo>
                  <a:lnTo>
                    <a:pt x="635" y="251"/>
                  </a:lnTo>
                  <a:lnTo>
                    <a:pt x="451" y="206"/>
                  </a:lnTo>
                  <a:lnTo>
                    <a:pt x="312" y="154"/>
                  </a:lnTo>
                  <a:lnTo>
                    <a:pt x="17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35"/>
            <p:cNvSpPr>
              <a:spLocks/>
            </p:cNvSpPr>
            <p:nvPr/>
          </p:nvSpPr>
          <p:spPr bwMode="auto">
            <a:xfrm>
              <a:off x="2997" y="1655"/>
              <a:ext cx="92" cy="96"/>
            </a:xfrm>
            <a:custGeom>
              <a:avLst/>
              <a:gdLst>
                <a:gd name="T0" fmla="*/ 0 w 184"/>
                <a:gd name="T1" fmla="*/ 188 h 192"/>
                <a:gd name="T2" fmla="*/ 32 w 184"/>
                <a:gd name="T3" fmla="*/ 98 h 192"/>
                <a:gd name="T4" fmla="*/ 95 w 184"/>
                <a:gd name="T5" fmla="*/ 38 h 192"/>
                <a:gd name="T6" fmla="*/ 184 w 184"/>
                <a:gd name="T7" fmla="*/ 0 h 192"/>
                <a:gd name="T8" fmla="*/ 150 w 184"/>
                <a:gd name="T9" fmla="*/ 43 h 192"/>
                <a:gd name="T10" fmla="*/ 72 w 184"/>
                <a:gd name="T11" fmla="*/ 123 h 192"/>
                <a:gd name="T12" fmla="*/ 40 w 184"/>
                <a:gd name="T13" fmla="*/ 192 h 192"/>
                <a:gd name="T14" fmla="*/ 0 w 184"/>
                <a:gd name="T15" fmla="*/ 188 h 192"/>
                <a:gd name="T16" fmla="*/ 0 w 184"/>
                <a:gd name="T17" fmla="*/ 188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4"/>
                <a:gd name="T28" fmla="*/ 0 h 192"/>
                <a:gd name="T29" fmla="*/ 184 w 184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4" h="192">
                  <a:moveTo>
                    <a:pt x="0" y="188"/>
                  </a:moveTo>
                  <a:lnTo>
                    <a:pt x="32" y="98"/>
                  </a:lnTo>
                  <a:lnTo>
                    <a:pt x="95" y="38"/>
                  </a:lnTo>
                  <a:lnTo>
                    <a:pt x="184" y="0"/>
                  </a:lnTo>
                  <a:lnTo>
                    <a:pt x="150" y="43"/>
                  </a:lnTo>
                  <a:lnTo>
                    <a:pt x="72" y="123"/>
                  </a:lnTo>
                  <a:lnTo>
                    <a:pt x="40" y="192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36"/>
            <p:cNvSpPr>
              <a:spLocks/>
            </p:cNvSpPr>
            <p:nvPr/>
          </p:nvSpPr>
          <p:spPr bwMode="auto">
            <a:xfrm>
              <a:off x="3182" y="1552"/>
              <a:ext cx="161" cy="200"/>
            </a:xfrm>
            <a:custGeom>
              <a:avLst/>
              <a:gdLst>
                <a:gd name="T0" fmla="*/ 0 w 321"/>
                <a:gd name="T1" fmla="*/ 0 h 401"/>
                <a:gd name="T2" fmla="*/ 78 w 321"/>
                <a:gd name="T3" fmla="*/ 59 h 401"/>
                <a:gd name="T4" fmla="*/ 158 w 321"/>
                <a:gd name="T5" fmla="*/ 175 h 401"/>
                <a:gd name="T6" fmla="*/ 201 w 321"/>
                <a:gd name="T7" fmla="*/ 255 h 401"/>
                <a:gd name="T8" fmla="*/ 321 w 321"/>
                <a:gd name="T9" fmla="*/ 401 h 401"/>
                <a:gd name="T10" fmla="*/ 230 w 321"/>
                <a:gd name="T11" fmla="*/ 265 h 401"/>
                <a:gd name="T12" fmla="*/ 182 w 321"/>
                <a:gd name="T13" fmla="*/ 177 h 401"/>
                <a:gd name="T14" fmla="*/ 123 w 321"/>
                <a:gd name="T15" fmla="*/ 73 h 401"/>
                <a:gd name="T16" fmla="*/ 66 w 321"/>
                <a:gd name="T17" fmla="*/ 14 h 401"/>
                <a:gd name="T18" fmla="*/ 0 w 321"/>
                <a:gd name="T19" fmla="*/ 0 h 401"/>
                <a:gd name="T20" fmla="*/ 0 w 321"/>
                <a:gd name="T21" fmla="*/ 0 h 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1"/>
                <a:gd name="T34" fmla="*/ 0 h 401"/>
                <a:gd name="T35" fmla="*/ 321 w 321"/>
                <a:gd name="T36" fmla="*/ 401 h 4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1" h="401">
                  <a:moveTo>
                    <a:pt x="0" y="0"/>
                  </a:moveTo>
                  <a:lnTo>
                    <a:pt x="78" y="59"/>
                  </a:lnTo>
                  <a:lnTo>
                    <a:pt x="158" y="175"/>
                  </a:lnTo>
                  <a:lnTo>
                    <a:pt x="201" y="255"/>
                  </a:lnTo>
                  <a:lnTo>
                    <a:pt x="321" y="401"/>
                  </a:lnTo>
                  <a:lnTo>
                    <a:pt x="230" y="265"/>
                  </a:lnTo>
                  <a:lnTo>
                    <a:pt x="182" y="177"/>
                  </a:lnTo>
                  <a:lnTo>
                    <a:pt x="123" y="73"/>
                  </a:lnTo>
                  <a:lnTo>
                    <a:pt x="6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37"/>
            <p:cNvSpPr>
              <a:spLocks/>
            </p:cNvSpPr>
            <p:nvPr/>
          </p:nvSpPr>
          <p:spPr bwMode="auto">
            <a:xfrm>
              <a:off x="3881" y="749"/>
              <a:ext cx="42" cy="32"/>
            </a:xfrm>
            <a:custGeom>
              <a:avLst/>
              <a:gdLst>
                <a:gd name="T0" fmla="*/ 0 w 84"/>
                <a:gd name="T1" fmla="*/ 36 h 65"/>
                <a:gd name="T2" fmla="*/ 74 w 84"/>
                <a:gd name="T3" fmla="*/ 0 h 65"/>
                <a:gd name="T4" fmla="*/ 84 w 84"/>
                <a:gd name="T5" fmla="*/ 19 h 65"/>
                <a:gd name="T6" fmla="*/ 4 w 84"/>
                <a:gd name="T7" fmla="*/ 65 h 65"/>
                <a:gd name="T8" fmla="*/ 0 w 84"/>
                <a:gd name="T9" fmla="*/ 36 h 65"/>
                <a:gd name="T10" fmla="*/ 0 w 84"/>
                <a:gd name="T11" fmla="*/ 36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65"/>
                <a:gd name="T20" fmla="*/ 84 w 84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65">
                  <a:moveTo>
                    <a:pt x="0" y="36"/>
                  </a:moveTo>
                  <a:lnTo>
                    <a:pt x="74" y="0"/>
                  </a:lnTo>
                  <a:lnTo>
                    <a:pt x="84" y="19"/>
                  </a:lnTo>
                  <a:lnTo>
                    <a:pt x="4" y="6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38"/>
            <p:cNvSpPr>
              <a:spLocks/>
            </p:cNvSpPr>
            <p:nvPr/>
          </p:nvSpPr>
          <p:spPr bwMode="auto">
            <a:xfrm>
              <a:off x="3160" y="787"/>
              <a:ext cx="548" cy="434"/>
            </a:xfrm>
            <a:custGeom>
              <a:avLst/>
              <a:gdLst>
                <a:gd name="T0" fmla="*/ 392 w 1097"/>
                <a:gd name="T1" fmla="*/ 135 h 869"/>
                <a:gd name="T2" fmla="*/ 266 w 1097"/>
                <a:gd name="T3" fmla="*/ 105 h 869"/>
                <a:gd name="T4" fmla="*/ 129 w 1097"/>
                <a:gd name="T5" fmla="*/ 148 h 869"/>
                <a:gd name="T6" fmla="*/ 50 w 1097"/>
                <a:gd name="T7" fmla="*/ 260 h 869"/>
                <a:gd name="T8" fmla="*/ 6 w 1097"/>
                <a:gd name="T9" fmla="*/ 418 h 869"/>
                <a:gd name="T10" fmla="*/ 0 w 1097"/>
                <a:gd name="T11" fmla="*/ 523 h 869"/>
                <a:gd name="T12" fmla="*/ 190 w 1097"/>
                <a:gd name="T13" fmla="*/ 316 h 869"/>
                <a:gd name="T14" fmla="*/ 103 w 1097"/>
                <a:gd name="T15" fmla="*/ 500 h 869"/>
                <a:gd name="T16" fmla="*/ 302 w 1097"/>
                <a:gd name="T17" fmla="*/ 287 h 869"/>
                <a:gd name="T18" fmla="*/ 411 w 1097"/>
                <a:gd name="T19" fmla="*/ 274 h 869"/>
                <a:gd name="T20" fmla="*/ 333 w 1097"/>
                <a:gd name="T21" fmla="*/ 452 h 869"/>
                <a:gd name="T22" fmla="*/ 223 w 1097"/>
                <a:gd name="T23" fmla="*/ 601 h 869"/>
                <a:gd name="T24" fmla="*/ 118 w 1097"/>
                <a:gd name="T25" fmla="*/ 726 h 869"/>
                <a:gd name="T26" fmla="*/ 261 w 1097"/>
                <a:gd name="T27" fmla="*/ 612 h 869"/>
                <a:gd name="T28" fmla="*/ 428 w 1097"/>
                <a:gd name="T29" fmla="*/ 418 h 869"/>
                <a:gd name="T30" fmla="*/ 348 w 1097"/>
                <a:gd name="T31" fmla="*/ 597 h 869"/>
                <a:gd name="T32" fmla="*/ 118 w 1097"/>
                <a:gd name="T33" fmla="*/ 814 h 869"/>
                <a:gd name="T34" fmla="*/ 323 w 1097"/>
                <a:gd name="T35" fmla="*/ 698 h 869"/>
                <a:gd name="T36" fmla="*/ 464 w 1097"/>
                <a:gd name="T37" fmla="*/ 517 h 869"/>
                <a:gd name="T38" fmla="*/ 386 w 1097"/>
                <a:gd name="T39" fmla="*/ 696 h 869"/>
                <a:gd name="T40" fmla="*/ 198 w 1097"/>
                <a:gd name="T41" fmla="*/ 869 h 869"/>
                <a:gd name="T42" fmla="*/ 420 w 1097"/>
                <a:gd name="T43" fmla="*/ 726 h 869"/>
                <a:gd name="T44" fmla="*/ 557 w 1097"/>
                <a:gd name="T45" fmla="*/ 534 h 869"/>
                <a:gd name="T46" fmla="*/ 479 w 1097"/>
                <a:gd name="T47" fmla="*/ 741 h 869"/>
                <a:gd name="T48" fmla="*/ 696 w 1097"/>
                <a:gd name="T49" fmla="*/ 470 h 869"/>
                <a:gd name="T50" fmla="*/ 877 w 1097"/>
                <a:gd name="T51" fmla="*/ 451 h 869"/>
                <a:gd name="T52" fmla="*/ 1034 w 1097"/>
                <a:gd name="T53" fmla="*/ 299 h 869"/>
                <a:gd name="T54" fmla="*/ 1097 w 1097"/>
                <a:gd name="T55" fmla="*/ 158 h 869"/>
                <a:gd name="T56" fmla="*/ 1010 w 1097"/>
                <a:gd name="T57" fmla="*/ 59 h 869"/>
                <a:gd name="T58" fmla="*/ 848 w 1097"/>
                <a:gd name="T59" fmla="*/ 0 h 869"/>
                <a:gd name="T60" fmla="*/ 688 w 1097"/>
                <a:gd name="T61" fmla="*/ 23 h 869"/>
                <a:gd name="T62" fmla="*/ 544 w 1097"/>
                <a:gd name="T63" fmla="*/ 84 h 869"/>
                <a:gd name="T64" fmla="*/ 392 w 1097"/>
                <a:gd name="T65" fmla="*/ 135 h 869"/>
                <a:gd name="T66" fmla="*/ 392 w 1097"/>
                <a:gd name="T67" fmla="*/ 135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7"/>
                <a:gd name="T103" fmla="*/ 0 h 869"/>
                <a:gd name="T104" fmla="*/ 1097 w 1097"/>
                <a:gd name="T105" fmla="*/ 869 h 8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7" h="869">
                  <a:moveTo>
                    <a:pt x="392" y="135"/>
                  </a:moveTo>
                  <a:lnTo>
                    <a:pt x="266" y="105"/>
                  </a:lnTo>
                  <a:lnTo>
                    <a:pt x="129" y="148"/>
                  </a:lnTo>
                  <a:lnTo>
                    <a:pt x="50" y="260"/>
                  </a:lnTo>
                  <a:lnTo>
                    <a:pt x="6" y="418"/>
                  </a:lnTo>
                  <a:lnTo>
                    <a:pt x="0" y="523"/>
                  </a:lnTo>
                  <a:lnTo>
                    <a:pt x="190" y="316"/>
                  </a:lnTo>
                  <a:lnTo>
                    <a:pt x="103" y="500"/>
                  </a:lnTo>
                  <a:lnTo>
                    <a:pt x="302" y="287"/>
                  </a:lnTo>
                  <a:lnTo>
                    <a:pt x="411" y="274"/>
                  </a:lnTo>
                  <a:lnTo>
                    <a:pt x="333" y="452"/>
                  </a:lnTo>
                  <a:lnTo>
                    <a:pt x="223" y="601"/>
                  </a:lnTo>
                  <a:lnTo>
                    <a:pt x="118" y="726"/>
                  </a:lnTo>
                  <a:lnTo>
                    <a:pt x="261" y="612"/>
                  </a:lnTo>
                  <a:lnTo>
                    <a:pt x="428" y="418"/>
                  </a:lnTo>
                  <a:lnTo>
                    <a:pt x="348" y="597"/>
                  </a:lnTo>
                  <a:lnTo>
                    <a:pt x="118" y="814"/>
                  </a:lnTo>
                  <a:lnTo>
                    <a:pt x="323" y="698"/>
                  </a:lnTo>
                  <a:lnTo>
                    <a:pt x="464" y="517"/>
                  </a:lnTo>
                  <a:lnTo>
                    <a:pt x="386" y="696"/>
                  </a:lnTo>
                  <a:lnTo>
                    <a:pt x="198" y="869"/>
                  </a:lnTo>
                  <a:lnTo>
                    <a:pt x="420" y="726"/>
                  </a:lnTo>
                  <a:lnTo>
                    <a:pt x="557" y="534"/>
                  </a:lnTo>
                  <a:lnTo>
                    <a:pt x="479" y="741"/>
                  </a:lnTo>
                  <a:lnTo>
                    <a:pt x="696" y="470"/>
                  </a:lnTo>
                  <a:lnTo>
                    <a:pt x="877" y="451"/>
                  </a:lnTo>
                  <a:lnTo>
                    <a:pt x="1034" y="299"/>
                  </a:lnTo>
                  <a:lnTo>
                    <a:pt x="1097" y="158"/>
                  </a:lnTo>
                  <a:lnTo>
                    <a:pt x="1010" y="59"/>
                  </a:lnTo>
                  <a:lnTo>
                    <a:pt x="848" y="0"/>
                  </a:lnTo>
                  <a:lnTo>
                    <a:pt x="688" y="23"/>
                  </a:lnTo>
                  <a:lnTo>
                    <a:pt x="544" y="84"/>
                  </a:lnTo>
                  <a:lnTo>
                    <a:pt x="392" y="13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39"/>
            <p:cNvSpPr>
              <a:spLocks/>
            </p:cNvSpPr>
            <p:nvPr/>
          </p:nvSpPr>
          <p:spPr bwMode="auto">
            <a:xfrm>
              <a:off x="3399" y="989"/>
              <a:ext cx="477" cy="552"/>
            </a:xfrm>
            <a:custGeom>
              <a:avLst/>
              <a:gdLst>
                <a:gd name="T0" fmla="*/ 805 w 955"/>
                <a:gd name="T1" fmla="*/ 0 h 1104"/>
                <a:gd name="T2" fmla="*/ 679 w 955"/>
                <a:gd name="T3" fmla="*/ 66 h 1104"/>
                <a:gd name="T4" fmla="*/ 586 w 955"/>
                <a:gd name="T5" fmla="*/ 186 h 1104"/>
                <a:gd name="T6" fmla="*/ 495 w 955"/>
                <a:gd name="T7" fmla="*/ 338 h 1104"/>
                <a:gd name="T8" fmla="*/ 272 w 955"/>
                <a:gd name="T9" fmla="*/ 578 h 1104"/>
                <a:gd name="T10" fmla="*/ 33 w 955"/>
                <a:gd name="T11" fmla="*/ 747 h 1104"/>
                <a:gd name="T12" fmla="*/ 109 w 955"/>
                <a:gd name="T13" fmla="*/ 770 h 1104"/>
                <a:gd name="T14" fmla="*/ 390 w 955"/>
                <a:gd name="T15" fmla="*/ 618 h 1104"/>
                <a:gd name="T16" fmla="*/ 542 w 955"/>
                <a:gd name="T17" fmla="*/ 513 h 1104"/>
                <a:gd name="T18" fmla="*/ 426 w 955"/>
                <a:gd name="T19" fmla="*/ 732 h 1104"/>
                <a:gd name="T20" fmla="*/ 320 w 955"/>
                <a:gd name="T21" fmla="*/ 850 h 1104"/>
                <a:gd name="T22" fmla="*/ 126 w 955"/>
                <a:gd name="T23" fmla="*/ 874 h 1104"/>
                <a:gd name="T24" fmla="*/ 0 w 955"/>
                <a:gd name="T25" fmla="*/ 886 h 1104"/>
                <a:gd name="T26" fmla="*/ 219 w 955"/>
                <a:gd name="T27" fmla="*/ 964 h 1104"/>
                <a:gd name="T28" fmla="*/ 371 w 955"/>
                <a:gd name="T29" fmla="*/ 1032 h 1104"/>
                <a:gd name="T30" fmla="*/ 424 w 955"/>
                <a:gd name="T31" fmla="*/ 1104 h 1104"/>
                <a:gd name="T32" fmla="*/ 711 w 955"/>
                <a:gd name="T33" fmla="*/ 743 h 1104"/>
                <a:gd name="T34" fmla="*/ 862 w 955"/>
                <a:gd name="T35" fmla="*/ 412 h 1104"/>
                <a:gd name="T36" fmla="*/ 930 w 955"/>
                <a:gd name="T37" fmla="*/ 257 h 1104"/>
                <a:gd name="T38" fmla="*/ 955 w 955"/>
                <a:gd name="T39" fmla="*/ 131 h 1104"/>
                <a:gd name="T40" fmla="*/ 805 w 955"/>
                <a:gd name="T41" fmla="*/ 0 h 1104"/>
                <a:gd name="T42" fmla="*/ 805 w 955"/>
                <a:gd name="T43" fmla="*/ 0 h 1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5"/>
                <a:gd name="T67" fmla="*/ 0 h 1104"/>
                <a:gd name="T68" fmla="*/ 955 w 955"/>
                <a:gd name="T69" fmla="*/ 1104 h 1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5" h="1104">
                  <a:moveTo>
                    <a:pt x="805" y="0"/>
                  </a:moveTo>
                  <a:lnTo>
                    <a:pt x="679" y="66"/>
                  </a:lnTo>
                  <a:lnTo>
                    <a:pt x="586" y="186"/>
                  </a:lnTo>
                  <a:lnTo>
                    <a:pt x="495" y="338"/>
                  </a:lnTo>
                  <a:lnTo>
                    <a:pt x="272" y="578"/>
                  </a:lnTo>
                  <a:lnTo>
                    <a:pt x="33" y="747"/>
                  </a:lnTo>
                  <a:lnTo>
                    <a:pt x="109" y="770"/>
                  </a:lnTo>
                  <a:lnTo>
                    <a:pt x="390" y="618"/>
                  </a:lnTo>
                  <a:lnTo>
                    <a:pt x="542" y="513"/>
                  </a:lnTo>
                  <a:lnTo>
                    <a:pt x="426" y="732"/>
                  </a:lnTo>
                  <a:lnTo>
                    <a:pt x="320" y="850"/>
                  </a:lnTo>
                  <a:lnTo>
                    <a:pt x="126" y="874"/>
                  </a:lnTo>
                  <a:lnTo>
                    <a:pt x="0" y="886"/>
                  </a:lnTo>
                  <a:lnTo>
                    <a:pt x="219" y="964"/>
                  </a:lnTo>
                  <a:lnTo>
                    <a:pt x="371" y="1032"/>
                  </a:lnTo>
                  <a:lnTo>
                    <a:pt x="424" y="1104"/>
                  </a:lnTo>
                  <a:lnTo>
                    <a:pt x="711" y="743"/>
                  </a:lnTo>
                  <a:lnTo>
                    <a:pt x="862" y="412"/>
                  </a:lnTo>
                  <a:lnTo>
                    <a:pt x="930" y="257"/>
                  </a:lnTo>
                  <a:lnTo>
                    <a:pt x="955" y="131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40"/>
            <p:cNvSpPr>
              <a:spLocks/>
            </p:cNvSpPr>
            <p:nvPr/>
          </p:nvSpPr>
          <p:spPr bwMode="auto">
            <a:xfrm>
              <a:off x="3294" y="1520"/>
              <a:ext cx="258" cy="183"/>
            </a:xfrm>
            <a:custGeom>
              <a:avLst/>
              <a:gdLst>
                <a:gd name="T0" fmla="*/ 80 w 517"/>
                <a:gd name="T1" fmla="*/ 0 h 365"/>
                <a:gd name="T2" fmla="*/ 316 w 517"/>
                <a:gd name="T3" fmla="*/ 19 h 365"/>
                <a:gd name="T4" fmla="*/ 517 w 517"/>
                <a:gd name="T5" fmla="*/ 93 h 365"/>
                <a:gd name="T6" fmla="*/ 441 w 517"/>
                <a:gd name="T7" fmla="*/ 188 h 365"/>
                <a:gd name="T8" fmla="*/ 312 w 517"/>
                <a:gd name="T9" fmla="*/ 241 h 365"/>
                <a:gd name="T10" fmla="*/ 217 w 517"/>
                <a:gd name="T11" fmla="*/ 361 h 365"/>
                <a:gd name="T12" fmla="*/ 124 w 517"/>
                <a:gd name="T13" fmla="*/ 365 h 365"/>
                <a:gd name="T14" fmla="*/ 14 w 517"/>
                <a:gd name="T15" fmla="*/ 226 h 365"/>
                <a:gd name="T16" fmla="*/ 0 w 517"/>
                <a:gd name="T17" fmla="*/ 112 h 365"/>
                <a:gd name="T18" fmla="*/ 80 w 517"/>
                <a:gd name="T19" fmla="*/ 0 h 365"/>
                <a:gd name="T20" fmla="*/ 80 w 517"/>
                <a:gd name="T21" fmla="*/ 0 h 3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365"/>
                <a:gd name="T35" fmla="*/ 517 w 517"/>
                <a:gd name="T36" fmla="*/ 365 h 3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365">
                  <a:moveTo>
                    <a:pt x="80" y="0"/>
                  </a:moveTo>
                  <a:lnTo>
                    <a:pt x="316" y="19"/>
                  </a:lnTo>
                  <a:lnTo>
                    <a:pt x="517" y="93"/>
                  </a:lnTo>
                  <a:lnTo>
                    <a:pt x="441" y="188"/>
                  </a:lnTo>
                  <a:lnTo>
                    <a:pt x="312" y="241"/>
                  </a:lnTo>
                  <a:lnTo>
                    <a:pt x="217" y="361"/>
                  </a:lnTo>
                  <a:lnTo>
                    <a:pt x="124" y="365"/>
                  </a:lnTo>
                  <a:lnTo>
                    <a:pt x="14" y="226"/>
                  </a:lnTo>
                  <a:lnTo>
                    <a:pt x="0" y="1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41"/>
            <p:cNvSpPr>
              <a:spLocks/>
            </p:cNvSpPr>
            <p:nvPr/>
          </p:nvSpPr>
          <p:spPr bwMode="auto">
            <a:xfrm>
              <a:off x="3080" y="1625"/>
              <a:ext cx="142" cy="130"/>
            </a:xfrm>
            <a:custGeom>
              <a:avLst/>
              <a:gdLst>
                <a:gd name="T0" fmla="*/ 221 w 286"/>
                <a:gd name="T1" fmla="*/ 0 h 260"/>
                <a:gd name="T2" fmla="*/ 94 w 286"/>
                <a:gd name="T3" fmla="*/ 57 h 260"/>
                <a:gd name="T4" fmla="*/ 16 w 286"/>
                <a:gd name="T5" fmla="*/ 148 h 260"/>
                <a:gd name="T6" fmla="*/ 0 w 286"/>
                <a:gd name="T7" fmla="*/ 211 h 260"/>
                <a:gd name="T8" fmla="*/ 92 w 286"/>
                <a:gd name="T9" fmla="*/ 260 h 260"/>
                <a:gd name="T10" fmla="*/ 194 w 286"/>
                <a:gd name="T11" fmla="*/ 203 h 260"/>
                <a:gd name="T12" fmla="*/ 286 w 286"/>
                <a:gd name="T13" fmla="*/ 138 h 260"/>
                <a:gd name="T14" fmla="*/ 221 w 286"/>
                <a:gd name="T15" fmla="*/ 0 h 260"/>
                <a:gd name="T16" fmla="*/ 221 w 286"/>
                <a:gd name="T17" fmla="*/ 0 h 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6"/>
                <a:gd name="T28" fmla="*/ 0 h 260"/>
                <a:gd name="T29" fmla="*/ 286 w 286"/>
                <a:gd name="T30" fmla="*/ 260 h 2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6" h="260">
                  <a:moveTo>
                    <a:pt x="221" y="0"/>
                  </a:moveTo>
                  <a:lnTo>
                    <a:pt x="94" y="57"/>
                  </a:lnTo>
                  <a:lnTo>
                    <a:pt x="16" y="148"/>
                  </a:lnTo>
                  <a:lnTo>
                    <a:pt x="0" y="211"/>
                  </a:lnTo>
                  <a:lnTo>
                    <a:pt x="92" y="260"/>
                  </a:lnTo>
                  <a:lnTo>
                    <a:pt x="194" y="203"/>
                  </a:lnTo>
                  <a:lnTo>
                    <a:pt x="286" y="13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Freeform 42"/>
            <p:cNvSpPr>
              <a:spLocks/>
            </p:cNvSpPr>
            <p:nvPr/>
          </p:nvSpPr>
          <p:spPr bwMode="auto">
            <a:xfrm>
              <a:off x="3177" y="1732"/>
              <a:ext cx="99" cy="95"/>
            </a:xfrm>
            <a:custGeom>
              <a:avLst/>
              <a:gdLst>
                <a:gd name="T0" fmla="*/ 97 w 198"/>
                <a:gd name="T1" fmla="*/ 0 h 190"/>
                <a:gd name="T2" fmla="*/ 4 w 198"/>
                <a:gd name="T3" fmla="*/ 53 h 190"/>
                <a:gd name="T4" fmla="*/ 0 w 198"/>
                <a:gd name="T5" fmla="*/ 136 h 190"/>
                <a:gd name="T6" fmla="*/ 61 w 198"/>
                <a:gd name="T7" fmla="*/ 190 h 190"/>
                <a:gd name="T8" fmla="*/ 147 w 198"/>
                <a:gd name="T9" fmla="*/ 87 h 190"/>
                <a:gd name="T10" fmla="*/ 198 w 198"/>
                <a:gd name="T11" fmla="*/ 64 h 190"/>
                <a:gd name="T12" fmla="*/ 97 w 198"/>
                <a:gd name="T13" fmla="*/ 0 h 190"/>
                <a:gd name="T14" fmla="*/ 97 w 198"/>
                <a:gd name="T15" fmla="*/ 0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"/>
                <a:gd name="T25" fmla="*/ 0 h 190"/>
                <a:gd name="T26" fmla="*/ 198 w 198"/>
                <a:gd name="T27" fmla="*/ 190 h 1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" h="190">
                  <a:moveTo>
                    <a:pt x="97" y="0"/>
                  </a:moveTo>
                  <a:lnTo>
                    <a:pt x="4" y="53"/>
                  </a:lnTo>
                  <a:lnTo>
                    <a:pt x="0" y="136"/>
                  </a:lnTo>
                  <a:lnTo>
                    <a:pt x="61" y="190"/>
                  </a:lnTo>
                  <a:lnTo>
                    <a:pt x="147" y="87"/>
                  </a:lnTo>
                  <a:lnTo>
                    <a:pt x="198" y="6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Freeform 43"/>
            <p:cNvSpPr>
              <a:spLocks/>
            </p:cNvSpPr>
            <p:nvPr/>
          </p:nvSpPr>
          <p:spPr bwMode="auto">
            <a:xfrm>
              <a:off x="2963" y="1547"/>
              <a:ext cx="174" cy="108"/>
            </a:xfrm>
            <a:custGeom>
              <a:avLst/>
              <a:gdLst>
                <a:gd name="T0" fmla="*/ 21 w 348"/>
                <a:gd name="T1" fmla="*/ 217 h 217"/>
                <a:gd name="T2" fmla="*/ 0 w 348"/>
                <a:gd name="T3" fmla="*/ 112 h 217"/>
                <a:gd name="T4" fmla="*/ 89 w 348"/>
                <a:gd name="T5" fmla="*/ 44 h 217"/>
                <a:gd name="T6" fmla="*/ 252 w 348"/>
                <a:gd name="T7" fmla="*/ 0 h 217"/>
                <a:gd name="T8" fmla="*/ 348 w 348"/>
                <a:gd name="T9" fmla="*/ 47 h 217"/>
                <a:gd name="T10" fmla="*/ 283 w 348"/>
                <a:gd name="T11" fmla="*/ 137 h 217"/>
                <a:gd name="T12" fmla="*/ 146 w 348"/>
                <a:gd name="T13" fmla="*/ 146 h 217"/>
                <a:gd name="T14" fmla="*/ 21 w 348"/>
                <a:gd name="T15" fmla="*/ 217 h 217"/>
                <a:gd name="T16" fmla="*/ 21 w 348"/>
                <a:gd name="T17" fmla="*/ 217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217"/>
                <a:gd name="T29" fmla="*/ 348 w 348"/>
                <a:gd name="T30" fmla="*/ 217 h 2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217">
                  <a:moveTo>
                    <a:pt x="21" y="217"/>
                  </a:moveTo>
                  <a:lnTo>
                    <a:pt x="0" y="112"/>
                  </a:lnTo>
                  <a:lnTo>
                    <a:pt x="89" y="44"/>
                  </a:lnTo>
                  <a:lnTo>
                    <a:pt x="252" y="0"/>
                  </a:lnTo>
                  <a:lnTo>
                    <a:pt x="348" y="47"/>
                  </a:lnTo>
                  <a:lnTo>
                    <a:pt x="283" y="137"/>
                  </a:lnTo>
                  <a:lnTo>
                    <a:pt x="146" y="146"/>
                  </a:lnTo>
                  <a:lnTo>
                    <a:pt x="21" y="21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44"/>
            <p:cNvSpPr>
              <a:spLocks/>
            </p:cNvSpPr>
            <p:nvPr/>
          </p:nvSpPr>
          <p:spPr bwMode="auto">
            <a:xfrm>
              <a:off x="2833" y="867"/>
              <a:ext cx="294" cy="243"/>
            </a:xfrm>
            <a:custGeom>
              <a:avLst/>
              <a:gdLst>
                <a:gd name="T0" fmla="*/ 590 w 590"/>
                <a:gd name="T1" fmla="*/ 0 h 484"/>
                <a:gd name="T2" fmla="*/ 384 w 590"/>
                <a:gd name="T3" fmla="*/ 146 h 484"/>
                <a:gd name="T4" fmla="*/ 166 w 590"/>
                <a:gd name="T5" fmla="*/ 243 h 484"/>
                <a:gd name="T6" fmla="*/ 67 w 590"/>
                <a:gd name="T7" fmla="*/ 273 h 484"/>
                <a:gd name="T8" fmla="*/ 0 w 590"/>
                <a:gd name="T9" fmla="*/ 311 h 484"/>
                <a:gd name="T10" fmla="*/ 107 w 590"/>
                <a:gd name="T11" fmla="*/ 332 h 484"/>
                <a:gd name="T12" fmla="*/ 112 w 590"/>
                <a:gd name="T13" fmla="*/ 401 h 484"/>
                <a:gd name="T14" fmla="*/ 188 w 590"/>
                <a:gd name="T15" fmla="*/ 484 h 484"/>
                <a:gd name="T16" fmla="*/ 196 w 590"/>
                <a:gd name="T17" fmla="*/ 408 h 484"/>
                <a:gd name="T18" fmla="*/ 251 w 590"/>
                <a:gd name="T19" fmla="*/ 311 h 484"/>
                <a:gd name="T20" fmla="*/ 379 w 590"/>
                <a:gd name="T21" fmla="*/ 243 h 484"/>
                <a:gd name="T22" fmla="*/ 445 w 590"/>
                <a:gd name="T23" fmla="*/ 325 h 484"/>
                <a:gd name="T24" fmla="*/ 498 w 590"/>
                <a:gd name="T25" fmla="*/ 370 h 484"/>
                <a:gd name="T26" fmla="*/ 468 w 590"/>
                <a:gd name="T27" fmla="*/ 243 h 484"/>
                <a:gd name="T28" fmla="*/ 534 w 590"/>
                <a:gd name="T29" fmla="*/ 106 h 484"/>
                <a:gd name="T30" fmla="*/ 590 w 590"/>
                <a:gd name="T31" fmla="*/ 60 h 484"/>
                <a:gd name="T32" fmla="*/ 590 w 590"/>
                <a:gd name="T33" fmla="*/ 0 h 484"/>
                <a:gd name="T34" fmla="*/ 590 w 590"/>
                <a:gd name="T35" fmla="*/ 0 h 4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484"/>
                <a:gd name="T56" fmla="*/ 590 w 590"/>
                <a:gd name="T57" fmla="*/ 484 h 4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484">
                  <a:moveTo>
                    <a:pt x="590" y="0"/>
                  </a:moveTo>
                  <a:lnTo>
                    <a:pt x="384" y="146"/>
                  </a:lnTo>
                  <a:lnTo>
                    <a:pt x="166" y="243"/>
                  </a:lnTo>
                  <a:lnTo>
                    <a:pt x="67" y="273"/>
                  </a:lnTo>
                  <a:lnTo>
                    <a:pt x="0" y="311"/>
                  </a:lnTo>
                  <a:lnTo>
                    <a:pt x="107" y="332"/>
                  </a:lnTo>
                  <a:lnTo>
                    <a:pt x="112" y="401"/>
                  </a:lnTo>
                  <a:lnTo>
                    <a:pt x="188" y="484"/>
                  </a:lnTo>
                  <a:lnTo>
                    <a:pt x="196" y="408"/>
                  </a:lnTo>
                  <a:lnTo>
                    <a:pt x="251" y="311"/>
                  </a:lnTo>
                  <a:lnTo>
                    <a:pt x="379" y="243"/>
                  </a:lnTo>
                  <a:lnTo>
                    <a:pt x="445" y="325"/>
                  </a:lnTo>
                  <a:lnTo>
                    <a:pt x="498" y="370"/>
                  </a:lnTo>
                  <a:lnTo>
                    <a:pt x="468" y="243"/>
                  </a:lnTo>
                  <a:lnTo>
                    <a:pt x="534" y="106"/>
                  </a:lnTo>
                  <a:lnTo>
                    <a:pt x="590" y="6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Freeform 45"/>
            <p:cNvSpPr>
              <a:spLocks/>
            </p:cNvSpPr>
            <p:nvPr/>
          </p:nvSpPr>
          <p:spPr bwMode="auto">
            <a:xfrm>
              <a:off x="2558" y="1038"/>
              <a:ext cx="282" cy="223"/>
            </a:xfrm>
            <a:custGeom>
              <a:avLst/>
              <a:gdLst>
                <a:gd name="T0" fmla="*/ 511 w 564"/>
                <a:gd name="T1" fmla="*/ 0 h 445"/>
                <a:gd name="T2" fmla="*/ 450 w 564"/>
                <a:gd name="T3" fmla="*/ 21 h 445"/>
                <a:gd name="T4" fmla="*/ 359 w 564"/>
                <a:gd name="T5" fmla="*/ 127 h 445"/>
                <a:gd name="T6" fmla="*/ 104 w 564"/>
                <a:gd name="T7" fmla="*/ 277 h 445"/>
                <a:gd name="T8" fmla="*/ 13 w 564"/>
                <a:gd name="T9" fmla="*/ 348 h 445"/>
                <a:gd name="T10" fmla="*/ 0 w 564"/>
                <a:gd name="T11" fmla="*/ 414 h 445"/>
                <a:gd name="T12" fmla="*/ 89 w 564"/>
                <a:gd name="T13" fmla="*/ 445 h 445"/>
                <a:gd name="T14" fmla="*/ 209 w 564"/>
                <a:gd name="T15" fmla="*/ 420 h 445"/>
                <a:gd name="T16" fmla="*/ 323 w 564"/>
                <a:gd name="T17" fmla="*/ 353 h 445"/>
                <a:gd name="T18" fmla="*/ 389 w 564"/>
                <a:gd name="T19" fmla="*/ 262 h 445"/>
                <a:gd name="T20" fmla="*/ 443 w 564"/>
                <a:gd name="T21" fmla="*/ 121 h 445"/>
                <a:gd name="T22" fmla="*/ 519 w 564"/>
                <a:gd name="T23" fmla="*/ 82 h 445"/>
                <a:gd name="T24" fmla="*/ 564 w 564"/>
                <a:gd name="T25" fmla="*/ 118 h 445"/>
                <a:gd name="T26" fmla="*/ 511 w 564"/>
                <a:gd name="T27" fmla="*/ 0 h 445"/>
                <a:gd name="T28" fmla="*/ 511 w 564"/>
                <a:gd name="T29" fmla="*/ 0 h 4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4"/>
                <a:gd name="T46" fmla="*/ 0 h 445"/>
                <a:gd name="T47" fmla="*/ 564 w 564"/>
                <a:gd name="T48" fmla="*/ 445 h 4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4" h="445">
                  <a:moveTo>
                    <a:pt x="511" y="0"/>
                  </a:moveTo>
                  <a:lnTo>
                    <a:pt x="450" y="21"/>
                  </a:lnTo>
                  <a:lnTo>
                    <a:pt x="359" y="127"/>
                  </a:lnTo>
                  <a:lnTo>
                    <a:pt x="104" y="277"/>
                  </a:lnTo>
                  <a:lnTo>
                    <a:pt x="13" y="348"/>
                  </a:lnTo>
                  <a:lnTo>
                    <a:pt x="0" y="414"/>
                  </a:lnTo>
                  <a:lnTo>
                    <a:pt x="89" y="445"/>
                  </a:lnTo>
                  <a:lnTo>
                    <a:pt x="209" y="420"/>
                  </a:lnTo>
                  <a:lnTo>
                    <a:pt x="323" y="353"/>
                  </a:lnTo>
                  <a:lnTo>
                    <a:pt x="389" y="262"/>
                  </a:lnTo>
                  <a:lnTo>
                    <a:pt x="443" y="121"/>
                  </a:lnTo>
                  <a:lnTo>
                    <a:pt x="519" y="82"/>
                  </a:lnTo>
                  <a:lnTo>
                    <a:pt x="564" y="118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46"/>
            <p:cNvSpPr>
              <a:spLocks/>
            </p:cNvSpPr>
            <p:nvPr/>
          </p:nvSpPr>
          <p:spPr bwMode="auto">
            <a:xfrm>
              <a:off x="2055" y="1478"/>
              <a:ext cx="222" cy="55"/>
            </a:xfrm>
            <a:custGeom>
              <a:avLst/>
              <a:gdLst>
                <a:gd name="T0" fmla="*/ 0 w 445"/>
                <a:gd name="T1" fmla="*/ 59 h 108"/>
                <a:gd name="T2" fmla="*/ 97 w 445"/>
                <a:gd name="T3" fmla="*/ 11 h 108"/>
                <a:gd name="T4" fmla="*/ 217 w 445"/>
                <a:gd name="T5" fmla="*/ 0 h 108"/>
                <a:gd name="T6" fmla="*/ 352 w 445"/>
                <a:gd name="T7" fmla="*/ 0 h 108"/>
                <a:gd name="T8" fmla="*/ 424 w 445"/>
                <a:gd name="T9" fmla="*/ 21 h 108"/>
                <a:gd name="T10" fmla="*/ 445 w 445"/>
                <a:gd name="T11" fmla="*/ 59 h 108"/>
                <a:gd name="T12" fmla="*/ 399 w 445"/>
                <a:gd name="T13" fmla="*/ 108 h 108"/>
                <a:gd name="T14" fmla="*/ 207 w 445"/>
                <a:gd name="T15" fmla="*/ 97 h 108"/>
                <a:gd name="T16" fmla="*/ 49 w 445"/>
                <a:gd name="T17" fmla="*/ 84 h 108"/>
                <a:gd name="T18" fmla="*/ 0 w 445"/>
                <a:gd name="T19" fmla="*/ 59 h 108"/>
                <a:gd name="T20" fmla="*/ 0 w 445"/>
                <a:gd name="T21" fmla="*/ 59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5"/>
                <a:gd name="T34" fmla="*/ 0 h 108"/>
                <a:gd name="T35" fmla="*/ 445 w 445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5" h="108">
                  <a:moveTo>
                    <a:pt x="0" y="59"/>
                  </a:moveTo>
                  <a:lnTo>
                    <a:pt x="97" y="11"/>
                  </a:lnTo>
                  <a:lnTo>
                    <a:pt x="217" y="0"/>
                  </a:lnTo>
                  <a:lnTo>
                    <a:pt x="352" y="0"/>
                  </a:lnTo>
                  <a:lnTo>
                    <a:pt x="424" y="21"/>
                  </a:lnTo>
                  <a:lnTo>
                    <a:pt x="445" y="59"/>
                  </a:lnTo>
                  <a:lnTo>
                    <a:pt x="399" y="108"/>
                  </a:lnTo>
                  <a:lnTo>
                    <a:pt x="207" y="97"/>
                  </a:lnTo>
                  <a:lnTo>
                    <a:pt x="49" y="8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47"/>
            <p:cNvSpPr>
              <a:spLocks/>
            </p:cNvSpPr>
            <p:nvPr/>
          </p:nvSpPr>
          <p:spPr bwMode="auto">
            <a:xfrm>
              <a:off x="2586" y="1394"/>
              <a:ext cx="247" cy="131"/>
            </a:xfrm>
            <a:custGeom>
              <a:avLst/>
              <a:gdLst>
                <a:gd name="T0" fmla="*/ 0 w 492"/>
                <a:gd name="T1" fmla="*/ 131 h 262"/>
                <a:gd name="T2" fmla="*/ 13 w 492"/>
                <a:gd name="T3" fmla="*/ 228 h 262"/>
                <a:gd name="T4" fmla="*/ 34 w 492"/>
                <a:gd name="T5" fmla="*/ 262 h 262"/>
                <a:gd name="T6" fmla="*/ 72 w 492"/>
                <a:gd name="T7" fmla="*/ 180 h 262"/>
                <a:gd name="T8" fmla="*/ 120 w 492"/>
                <a:gd name="T9" fmla="*/ 142 h 262"/>
                <a:gd name="T10" fmla="*/ 192 w 492"/>
                <a:gd name="T11" fmla="*/ 180 h 262"/>
                <a:gd name="T12" fmla="*/ 323 w 492"/>
                <a:gd name="T13" fmla="*/ 180 h 262"/>
                <a:gd name="T14" fmla="*/ 443 w 492"/>
                <a:gd name="T15" fmla="*/ 131 h 262"/>
                <a:gd name="T16" fmla="*/ 492 w 492"/>
                <a:gd name="T17" fmla="*/ 49 h 262"/>
                <a:gd name="T18" fmla="*/ 458 w 492"/>
                <a:gd name="T19" fmla="*/ 0 h 262"/>
                <a:gd name="T20" fmla="*/ 239 w 492"/>
                <a:gd name="T21" fmla="*/ 59 h 262"/>
                <a:gd name="T22" fmla="*/ 120 w 492"/>
                <a:gd name="T23" fmla="*/ 83 h 262"/>
                <a:gd name="T24" fmla="*/ 36 w 492"/>
                <a:gd name="T25" fmla="*/ 156 h 262"/>
                <a:gd name="T26" fmla="*/ 0 w 492"/>
                <a:gd name="T27" fmla="*/ 131 h 262"/>
                <a:gd name="T28" fmla="*/ 0 w 492"/>
                <a:gd name="T29" fmla="*/ 131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2"/>
                <a:gd name="T46" fmla="*/ 0 h 262"/>
                <a:gd name="T47" fmla="*/ 492 w 492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2" h="262">
                  <a:moveTo>
                    <a:pt x="0" y="131"/>
                  </a:moveTo>
                  <a:lnTo>
                    <a:pt x="13" y="228"/>
                  </a:lnTo>
                  <a:lnTo>
                    <a:pt x="34" y="262"/>
                  </a:lnTo>
                  <a:lnTo>
                    <a:pt x="72" y="180"/>
                  </a:lnTo>
                  <a:lnTo>
                    <a:pt x="120" y="142"/>
                  </a:lnTo>
                  <a:lnTo>
                    <a:pt x="192" y="180"/>
                  </a:lnTo>
                  <a:lnTo>
                    <a:pt x="323" y="180"/>
                  </a:lnTo>
                  <a:lnTo>
                    <a:pt x="443" y="131"/>
                  </a:lnTo>
                  <a:lnTo>
                    <a:pt x="492" y="49"/>
                  </a:lnTo>
                  <a:lnTo>
                    <a:pt x="458" y="0"/>
                  </a:lnTo>
                  <a:lnTo>
                    <a:pt x="239" y="59"/>
                  </a:lnTo>
                  <a:lnTo>
                    <a:pt x="120" y="83"/>
                  </a:lnTo>
                  <a:lnTo>
                    <a:pt x="36" y="15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48"/>
            <p:cNvSpPr>
              <a:spLocks/>
            </p:cNvSpPr>
            <p:nvPr/>
          </p:nvSpPr>
          <p:spPr bwMode="auto">
            <a:xfrm>
              <a:off x="2615" y="1617"/>
              <a:ext cx="241" cy="77"/>
            </a:xfrm>
            <a:custGeom>
              <a:avLst/>
              <a:gdLst>
                <a:gd name="T0" fmla="*/ 0 w 483"/>
                <a:gd name="T1" fmla="*/ 96 h 154"/>
                <a:gd name="T2" fmla="*/ 49 w 483"/>
                <a:gd name="T3" fmla="*/ 61 h 154"/>
                <a:gd name="T4" fmla="*/ 304 w 483"/>
                <a:gd name="T5" fmla="*/ 0 h 154"/>
                <a:gd name="T6" fmla="*/ 448 w 483"/>
                <a:gd name="T7" fmla="*/ 10 h 154"/>
                <a:gd name="T8" fmla="*/ 483 w 483"/>
                <a:gd name="T9" fmla="*/ 58 h 154"/>
                <a:gd name="T10" fmla="*/ 424 w 483"/>
                <a:gd name="T11" fmla="*/ 111 h 154"/>
                <a:gd name="T12" fmla="*/ 97 w 483"/>
                <a:gd name="T13" fmla="*/ 154 h 154"/>
                <a:gd name="T14" fmla="*/ 0 w 483"/>
                <a:gd name="T15" fmla="*/ 96 h 154"/>
                <a:gd name="T16" fmla="*/ 0 w 483"/>
                <a:gd name="T17" fmla="*/ 96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3"/>
                <a:gd name="T28" fmla="*/ 0 h 154"/>
                <a:gd name="T29" fmla="*/ 483 w 483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3" h="154">
                  <a:moveTo>
                    <a:pt x="0" y="96"/>
                  </a:moveTo>
                  <a:lnTo>
                    <a:pt x="49" y="61"/>
                  </a:lnTo>
                  <a:lnTo>
                    <a:pt x="304" y="0"/>
                  </a:lnTo>
                  <a:lnTo>
                    <a:pt x="448" y="10"/>
                  </a:lnTo>
                  <a:lnTo>
                    <a:pt x="483" y="58"/>
                  </a:lnTo>
                  <a:lnTo>
                    <a:pt x="424" y="111"/>
                  </a:lnTo>
                  <a:lnTo>
                    <a:pt x="97" y="15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49"/>
            <p:cNvSpPr>
              <a:spLocks/>
            </p:cNvSpPr>
            <p:nvPr/>
          </p:nvSpPr>
          <p:spPr bwMode="auto">
            <a:xfrm>
              <a:off x="2967" y="1358"/>
              <a:ext cx="162" cy="109"/>
            </a:xfrm>
            <a:custGeom>
              <a:avLst/>
              <a:gdLst>
                <a:gd name="T0" fmla="*/ 34 w 325"/>
                <a:gd name="T1" fmla="*/ 214 h 218"/>
                <a:gd name="T2" fmla="*/ 0 w 325"/>
                <a:gd name="T3" fmla="*/ 108 h 218"/>
                <a:gd name="T4" fmla="*/ 46 w 325"/>
                <a:gd name="T5" fmla="*/ 49 h 218"/>
                <a:gd name="T6" fmla="*/ 166 w 325"/>
                <a:gd name="T7" fmla="*/ 24 h 218"/>
                <a:gd name="T8" fmla="*/ 215 w 325"/>
                <a:gd name="T9" fmla="*/ 0 h 218"/>
                <a:gd name="T10" fmla="*/ 325 w 325"/>
                <a:gd name="T11" fmla="*/ 93 h 218"/>
                <a:gd name="T12" fmla="*/ 301 w 325"/>
                <a:gd name="T13" fmla="*/ 165 h 218"/>
                <a:gd name="T14" fmla="*/ 204 w 325"/>
                <a:gd name="T15" fmla="*/ 218 h 218"/>
                <a:gd name="T16" fmla="*/ 34 w 325"/>
                <a:gd name="T17" fmla="*/ 214 h 218"/>
                <a:gd name="T18" fmla="*/ 34 w 325"/>
                <a:gd name="T19" fmla="*/ 214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5"/>
                <a:gd name="T31" fmla="*/ 0 h 218"/>
                <a:gd name="T32" fmla="*/ 325 w 325"/>
                <a:gd name="T33" fmla="*/ 218 h 2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" h="218">
                  <a:moveTo>
                    <a:pt x="34" y="214"/>
                  </a:moveTo>
                  <a:lnTo>
                    <a:pt x="0" y="108"/>
                  </a:lnTo>
                  <a:lnTo>
                    <a:pt x="46" y="49"/>
                  </a:lnTo>
                  <a:lnTo>
                    <a:pt x="166" y="24"/>
                  </a:lnTo>
                  <a:lnTo>
                    <a:pt x="215" y="0"/>
                  </a:lnTo>
                  <a:lnTo>
                    <a:pt x="325" y="93"/>
                  </a:lnTo>
                  <a:lnTo>
                    <a:pt x="301" y="165"/>
                  </a:lnTo>
                  <a:lnTo>
                    <a:pt x="204" y="218"/>
                  </a:lnTo>
                  <a:lnTo>
                    <a:pt x="34" y="214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50"/>
            <p:cNvSpPr>
              <a:spLocks/>
            </p:cNvSpPr>
            <p:nvPr/>
          </p:nvSpPr>
          <p:spPr bwMode="auto">
            <a:xfrm>
              <a:off x="1966" y="1574"/>
              <a:ext cx="271" cy="72"/>
            </a:xfrm>
            <a:custGeom>
              <a:avLst/>
              <a:gdLst>
                <a:gd name="T0" fmla="*/ 0 w 542"/>
                <a:gd name="T1" fmla="*/ 135 h 145"/>
                <a:gd name="T2" fmla="*/ 0 w 542"/>
                <a:gd name="T3" fmla="*/ 72 h 145"/>
                <a:gd name="T4" fmla="*/ 44 w 542"/>
                <a:gd name="T5" fmla="*/ 29 h 145"/>
                <a:gd name="T6" fmla="*/ 131 w 542"/>
                <a:gd name="T7" fmla="*/ 0 h 145"/>
                <a:gd name="T8" fmla="*/ 228 w 542"/>
                <a:gd name="T9" fmla="*/ 0 h 145"/>
                <a:gd name="T10" fmla="*/ 396 w 542"/>
                <a:gd name="T11" fmla="*/ 38 h 145"/>
                <a:gd name="T12" fmla="*/ 483 w 542"/>
                <a:gd name="T13" fmla="*/ 63 h 145"/>
                <a:gd name="T14" fmla="*/ 542 w 542"/>
                <a:gd name="T15" fmla="*/ 110 h 145"/>
                <a:gd name="T16" fmla="*/ 470 w 542"/>
                <a:gd name="T17" fmla="*/ 101 h 145"/>
                <a:gd name="T18" fmla="*/ 238 w 542"/>
                <a:gd name="T19" fmla="*/ 76 h 145"/>
                <a:gd name="T20" fmla="*/ 141 w 542"/>
                <a:gd name="T21" fmla="*/ 97 h 145"/>
                <a:gd name="T22" fmla="*/ 48 w 542"/>
                <a:gd name="T23" fmla="*/ 145 h 145"/>
                <a:gd name="T24" fmla="*/ 0 w 542"/>
                <a:gd name="T25" fmla="*/ 135 h 145"/>
                <a:gd name="T26" fmla="*/ 0 w 542"/>
                <a:gd name="T27" fmla="*/ 135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2"/>
                <a:gd name="T43" fmla="*/ 0 h 145"/>
                <a:gd name="T44" fmla="*/ 542 w 542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2" h="145">
                  <a:moveTo>
                    <a:pt x="0" y="135"/>
                  </a:moveTo>
                  <a:lnTo>
                    <a:pt x="0" y="72"/>
                  </a:lnTo>
                  <a:lnTo>
                    <a:pt x="44" y="29"/>
                  </a:lnTo>
                  <a:lnTo>
                    <a:pt x="131" y="0"/>
                  </a:lnTo>
                  <a:lnTo>
                    <a:pt x="228" y="0"/>
                  </a:lnTo>
                  <a:lnTo>
                    <a:pt x="396" y="38"/>
                  </a:lnTo>
                  <a:lnTo>
                    <a:pt x="483" y="63"/>
                  </a:lnTo>
                  <a:lnTo>
                    <a:pt x="542" y="110"/>
                  </a:lnTo>
                  <a:lnTo>
                    <a:pt x="470" y="101"/>
                  </a:lnTo>
                  <a:lnTo>
                    <a:pt x="238" y="76"/>
                  </a:lnTo>
                  <a:lnTo>
                    <a:pt x="141" y="97"/>
                  </a:lnTo>
                  <a:lnTo>
                    <a:pt x="48" y="14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51"/>
            <p:cNvSpPr>
              <a:spLocks/>
            </p:cNvSpPr>
            <p:nvPr/>
          </p:nvSpPr>
          <p:spPr bwMode="auto">
            <a:xfrm>
              <a:off x="2176" y="1660"/>
              <a:ext cx="169" cy="89"/>
            </a:xfrm>
            <a:custGeom>
              <a:avLst/>
              <a:gdLst>
                <a:gd name="T0" fmla="*/ 0 w 339"/>
                <a:gd name="T1" fmla="*/ 141 h 179"/>
                <a:gd name="T2" fmla="*/ 25 w 339"/>
                <a:gd name="T3" fmla="*/ 72 h 179"/>
                <a:gd name="T4" fmla="*/ 73 w 339"/>
                <a:gd name="T5" fmla="*/ 21 h 179"/>
                <a:gd name="T6" fmla="*/ 156 w 339"/>
                <a:gd name="T7" fmla="*/ 0 h 179"/>
                <a:gd name="T8" fmla="*/ 251 w 339"/>
                <a:gd name="T9" fmla="*/ 21 h 179"/>
                <a:gd name="T10" fmla="*/ 326 w 339"/>
                <a:gd name="T11" fmla="*/ 82 h 179"/>
                <a:gd name="T12" fmla="*/ 339 w 339"/>
                <a:gd name="T13" fmla="*/ 156 h 179"/>
                <a:gd name="T14" fmla="*/ 208 w 339"/>
                <a:gd name="T15" fmla="*/ 179 h 179"/>
                <a:gd name="T16" fmla="*/ 86 w 339"/>
                <a:gd name="T17" fmla="*/ 179 h 179"/>
                <a:gd name="T18" fmla="*/ 0 w 339"/>
                <a:gd name="T19" fmla="*/ 141 h 179"/>
                <a:gd name="T20" fmla="*/ 0 w 339"/>
                <a:gd name="T21" fmla="*/ 141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9"/>
                <a:gd name="T34" fmla="*/ 0 h 179"/>
                <a:gd name="T35" fmla="*/ 339 w 339"/>
                <a:gd name="T36" fmla="*/ 179 h 1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9" h="179">
                  <a:moveTo>
                    <a:pt x="0" y="141"/>
                  </a:moveTo>
                  <a:lnTo>
                    <a:pt x="25" y="72"/>
                  </a:lnTo>
                  <a:lnTo>
                    <a:pt x="73" y="21"/>
                  </a:lnTo>
                  <a:lnTo>
                    <a:pt x="156" y="0"/>
                  </a:lnTo>
                  <a:lnTo>
                    <a:pt x="251" y="21"/>
                  </a:lnTo>
                  <a:lnTo>
                    <a:pt x="326" y="82"/>
                  </a:lnTo>
                  <a:lnTo>
                    <a:pt x="339" y="156"/>
                  </a:lnTo>
                  <a:lnTo>
                    <a:pt x="208" y="179"/>
                  </a:lnTo>
                  <a:lnTo>
                    <a:pt x="86" y="17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52"/>
            <p:cNvSpPr>
              <a:spLocks/>
            </p:cNvSpPr>
            <p:nvPr/>
          </p:nvSpPr>
          <p:spPr bwMode="auto">
            <a:xfrm>
              <a:off x="2352" y="1459"/>
              <a:ext cx="186" cy="93"/>
            </a:xfrm>
            <a:custGeom>
              <a:avLst/>
              <a:gdLst>
                <a:gd name="T0" fmla="*/ 59 w 373"/>
                <a:gd name="T1" fmla="*/ 15 h 184"/>
                <a:gd name="T2" fmla="*/ 0 w 373"/>
                <a:gd name="T3" fmla="*/ 49 h 184"/>
                <a:gd name="T4" fmla="*/ 34 w 373"/>
                <a:gd name="T5" fmla="*/ 184 h 184"/>
                <a:gd name="T6" fmla="*/ 59 w 373"/>
                <a:gd name="T7" fmla="*/ 184 h 184"/>
                <a:gd name="T8" fmla="*/ 59 w 373"/>
                <a:gd name="T9" fmla="*/ 72 h 184"/>
                <a:gd name="T10" fmla="*/ 169 w 373"/>
                <a:gd name="T11" fmla="*/ 84 h 184"/>
                <a:gd name="T12" fmla="*/ 339 w 373"/>
                <a:gd name="T13" fmla="*/ 59 h 184"/>
                <a:gd name="T14" fmla="*/ 373 w 373"/>
                <a:gd name="T15" fmla="*/ 0 h 184"/>
                <a:gd name="T16" fmla="*/ 59 w 373"/>
                <a:gd name="T17" fmla="*/ 15 h 184"/>
                <a:gd name="T18" fmla="*/ 59 w 373"/>
                <a:gd name="T19" fmla="*/ 15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3"/>
                <a:gd name="T31" fmla="*/ 0 h 184"/>
                <a:gd name="T32" fmla="*/ 373 w 373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3" h="184">
                  <a:moveTo>
                    <a:pt x="59" y="15"/>
                  </a:moveTo>
                  <a:lnTo>
                    <a:pt x="0" y="49"/>
                  </a:lnTo>
                  <a:lnTo>
                    <a:pt x="34" y="184"/>
                  </a:lnTo>
                  <a:lnTo>
                    <a:pt x="59" y="184"/>
                  </a:lnTo>
                  <a:lnTo>
                    <a:pt x="59" y="72"/>
                  </a:lnTo>
                  <a:lnTo>
                    <a:pt x="169" y="84"/>
                  </a:lnTo>
                  <a:lnTo>
                    <a:pt x="339" y="59"/>
                  </a:lnTo>
                  <a:lnTo>
                    <a:pt x="373" y="0"/>
                  </a:lnTo>
                  <a:lnTo>
                    <a:pt x="59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Freeform 53"/>
            <p:cNvSpPr>
              <a:spLocks/>
            </p:cNvSpPr>
            <p:nvPr/>
          </p:nvSpPr>
          <p:spPr bwMode="auto">
            <a:xfrm>
              <a:off x="2661" y="1842"/>
              <a:ext cx="73" cy="71"/>
            </a:xfrm>
            <a:custGeom>
              <a:avLst/>
              <a:gdLst>
                <a:gd name="T0" fmla="*/ 0 w 144"/>
                <a:gd name="T1" fmla="*/ 6 h 143"/>
                <a:gd name="T2" fmla="*/ 78 w 144"/>
                <a:gd name="T3" fmla="*/ 0 h 143"/>
                <a:gd name="T4" fmla="*/ 144 w 144"/>
                <a:gd name="T5" fmla="*/ 82 h 143"/>
                <a:gd name="T6" fmla="*/ 124 w 144"/>
                <a:gd name="T7" fmla="*/ 143 h 143"/>
                <a:gd name="T8" fmla="*/ 61 w 144"/>
                <a:gd name="T9" fmla="*/ 135 h 143"/>
                <a:gd name="T10" fmla="*/ 30 w 144"/>
                <a:gd name="T11" fmla="*/ 51 h 143"/>
                <a:gd name="T12" fmla="*/ 0 w 144"/>
                <a:gd name="T13" fmla="*/ 6 h 143"/>
                <a:gd name="T14" fmla="*/ 0 w 144"/>
                <a:gd name="T15" fmla="*/ 6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143"/>
                <a:gd name="T26" fmla="*/ 144 w 144"/>
                <a:gd name="T27" fmla="*/ 143 h 1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143">
                  <a:moveTo>
                    <a:pt x="0" y="6"/>
                  </a:moveTo>
                  <a:lnTo>
                    <a:pt x="78" y="0"/>
                  </a:lnTo>
                  <a:lnTo>
                    <a:pt x="144" y="82"/>
                  </a:lnTo>
                  <a:lnTo>
                    <a:pt x="124" y="143"/>
                  </a:lnTo>
                  <a:lnTo>
                    <a:pt x="61" y="135"/>
                  </a:lnTo>
                  <a:lnTo>
                    <a:pt x="30" y="5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Freeform 54"/>
            <p:cNvSpPr>
              <a:spLocks/>
            </p:cNvSpPr>
            <p:nvPr/>
          </p:nvSpPr>
          <p:spPr bwMode="auto">
            <a:xfrm>
              <a:off x="2866" y="1842"/>
              <a:ext cx="184" cy="86"/>
            </a:xfrm>
            <a:custGeom>
              <a:avLst/>
              <a:gdLst>
                <a:gd name="T0" fmla="*/ 0 w 369"/>
                <a:gd name="T1" fmla="*/ 61 h 173"/>
                <a:gd name="T2" fmla="*/ 43 w 369"/>
                <a:gd name="T3" fmla="*/ 31 h 173"/>
                <a:gd name="T4" fmla="*/ 302 w 369"/>
                <a:gd name="T5" fmla="*/ 0 h 173"/>
                <a:gd name="T6" fmla="*/ 369 w 369"/>
                <a:gd name="T7" fmla="*/ 31 h 173"/>
                <a:gd name="T8" fmla="*/ 197 w 369"/>
                <a:gd name="T9" fmla="*/ 61 h 173"/>
                <a:gd name="T10" fmla="*/ 104 w 369"/>
                <a:gd name="T11" fmla="*/ 97 h 173"/>
                <a:gd name="T12" fmla="*/ 68 w 369"/>
                <a:gd name="T13" fmla="*/ 173 h 173"/>
                <a:gd name="T14" fmla="*/ 53 w 369"/>
                <a:gd name="T15" fmla="*/ 99 h 173"/>
                <a:gd name="T16" fmla="*/ 0 w 369"/>
                <a:gd name="T17" fmla="*/ 61 h 173"/>
                <a:gd name="T18" fmla="*/ 0 w 369"/>
                <a:gd name="T19" fmla="*/ 61 h 1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173"/>
                <a:gd name="T32" fmla="*/ 369 w 369"/>
                <a:gd name="T33" fmla="*/ 173 h 1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173">
                  <a:moveTo>
                    <a:pt x="0" y="61"/>
                  </a:moveTo>
                  <a:lnTo>
                    <a:pt x="43" y="31"/>
                  </a:lnTo>
                  <a:lnTo>
                    <a:pt x="302" y="0"/>
                  </a:lnTo>
                  <a:lnTo>
                    <a:pt x="369" y="31"/>
                  </a:lnTo>
                  <a:lnTo>
                    <a:pt x="197" y="61"/>
                  </a:lnTo>
                  <a:lnTo>
                    <a:pt x="104" y="97"/>
                  </a:lnTo>
                  <a:lnTo>
                    <a:pt x="68" y="173"/>
                  </a:lnTo>
                  <a:lnTo>
                    <a:pt x="53" y="9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55"/>
            <p:cNvSpPr>
              <a:spLocks/>
            </p:cNvSpPr>
            <p:nvPr/>
          </p:nvSpPr>
          <p:spPr bwMode="auto">
            <a:xfrm>
              <a:off x="3153" y="725"/>
              <a:ext cx="811" cy="322"/>
            </a:xfrm>
            <a:custGeom>
              <a:avLst/>
              <a:gdLst>
                <a:gd name="T0" fmla="*/ 0 w 1622"/>
                <a:gd name="T1" fmla="*/ 225 h 645"/>
                <a:gd name="T2" fmla="*/ 127 w 1622"/>
                <a:gd name="T3" fmla="*/ 192 h 645"/>
                <a:gd name="T4" fmla="*/ 289 w 1622"/>
                <a:gd name="T5" fmla="*/ 172 h 645"/>
                <a:gd name="T6" fmla="*/ 487 w 1622"/>
                <a:gd name="T7" fmla="*/ 162 h 645"/>
                <a:gd name="T8" fmla="*/ 804 w 1622"/>
                <a:gd name="T9" fmla="*/ 86 h 645"/>
                <a:gd name="T10" fmla="*/ 966 w 1622"/>
                <a:gd name="T11" fmla="*/ 65 h 645"/>
                <a:gd name="T12" fmla="*/ 1146 w 1622"/>
                <a:gd name="T13" fmla="*/ 86 h 645"/>
                <a:gd name="T14" fmla="*/ 1283 w 1622"/>
                <a:gd name="T15" fmla="*/ 200 h 645"/>
                <a:gd name="T16" fmla="*/ 1335 w 1622"/>
                <a:gd name="T17" fmla="*/ 307 h 645"/>
                <a:gd name="T18" fmla="*/ 1452 w 1622"/>
                <a:gd name="T19" fmla="*/ 417 h 645"/>
                <a:gd name="T20" fmla="*/ 1622 w 1622"/>
                <a:gd name="T21" fmla="*/ 645 h 645"/>
                <a:gd name="T22" fmla="*/ 1462 w 1622"/>
                <a:gd name="T23" fmla="*/ 116 h 645"/>
                <a:gd name="T24" fmla="*/ 1295 w 1622"/>
                <a:gd name="T25" fmla="*/ 97 h 645"/>
                <a:gd name="T26" fmla="*/ 1114 w 1622"/>
                <a:gd name="T27" fmla="*/ 23 h 645"/>
                <a:gd name="T28" fmla="*/ 901 w 1622"/>
                <a:gd name="T29" fmla="*/ 0 h 645"/>
                <a:gd name="T30" fmla="*/ 584 w 1622"/>
                <a:gd name="T31" fmla="*/ 86 h 645"/>
                <a:gd name="T32" fmla="*/ 363 w 1622"/>
                <a:gd name="T33" fmla="*/ 128 h 645"/>
                <a:gd name="T34" fmla="*/ 161 w 1622"/>
                <a:gd name="T35" fmla="*/ 151 h 645"/>
                <a:gd name="T36" fmla="*/ 65 w 1622"/>
                <a:gd name="T37" fmla="*/ 183 h 645"/>
                <a:gd name="T38" fmla="*/ 0 w 1622"/>
                <a:gd name="T39" fmla="*/ 225 h 645"/>
                <a:gd name="T40" fmla="*/ 0 w 1622"/>
                <a:gd name="T41" fmla="*/ 225 h 6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2"/>
                <a:gd name="T64" fmla="*/ 0 h 645"/>
                <a:gd name="T65" fmla="*/ 1622 w 1622"/>
                <a:gd name="T66" fmla="*/ 645 h 6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2" h="645">
                  <a:moveTo>
                    <a:pt x="0" y="225"/>
                  </a:moveTo>
                  <a:lnTo>
                    <a:pt x="127" y="192"/>
                  </a:lnTo>
                  <a:lnTo>
                    <a:pt x="289" y="172"/>
                  </a:lnTo>
                  <a:lnTo>
                    <a:pt x="487" y="162"/>
                  </a:lnTo>
                  <a:lnTo>
                    <a:pt x="804" y="86"/>
                  </a:lnTo>
                  <a:lnTo>
                    <a:pt x="966" y="65"/>
                  </a:lnTo>
                  <a:lnTo>
                    <a:pt x="1146" y="86"/>
                  </a:lnTo>
                  <a:lnTo>
                    <a:pt x="1283" y="200"/>
                  </a:lnTo>
                  <a:lnTo>
                    <a:pt x="1335" y="307"/>
                  </a:lnTo>
                  <a:lnTo>
                    <a:pt x="1452" y="417"/>
                  </a:lnTo>
                  <a:lnTo>
                    <a:pt x="1622" y="645"/>
                  </a:lnTo>
                  <a:lnTo>
                    <a:pt x="1462" y="116"/>
                  </a:lnTo>
                  <a:lnTo>
                    <a:pt x="1295" y="97"/>
                  </a:lnTo>
                  <a:lnTo>
                    <a:pt x="1114" y="23"/>
                  </a:lnTo>
                  <a:lnTo>
                    <a:pt x="901" y="0"/>
                  </a:lnTo>
                  <a:lnTo>
                    <a:pt x="584" y="86"/>
                  </a:lnTo>
                  <a:lnTo>
                    <a:pt x="363" y="128"/>
                  </a:lnTo>
                  <a:lnTo>
                    <a:pt x="161" y="151"/>
                  </a:lnTo>
                  <a:lnTo>
                    <a:pt x="65" y="183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56"/>
            <p:cNvSpPr>
              <a:spLocks/>
            </p:cNvSpPr>
            <p:nvPr/>
          </p:nvSpPr>
          <p:spPr bwMode="auto">
            <a:xfrm>
              <a:off x="2527" y="715"/>
              <a:ext cx="1366" cy="599"/>
            </a:xfrm>
            <a:custGeom>
              <a:avLst/>
              <a:gdLst>
                <a:gd name="T0" fmla="*/ 66 w 2730"/>
                <a:gd name="T1" fmla="*/ 1198 h 1198"/>
                <a:gd name="T2" fmla="*/ 6 w 2730"/>
                <a:gd name="T3" fmla="*/ 1133 h 1198"/>
                <a:gd name="T4" fmla="*/ 0 w 2730"/>
                <a:gd name="T5" fmla="*/ 1050 h 1198"/>
                <a:gd name="T6" fmla="*/ 38 w 2730"/>
                <a:gd name="T7" fmla="*/ 981 h 1198"/>
                <a:gd name="T8" fmla="*/ 118 w 2730"/>
                <a:gd name="T9" fmla="*/ 913 h 1198"/>
                <a:gd name="T10" fmla="*/ 490 w 2730"/>
                <a:gd name="T11" fmla="*/ 641 h 1198"/>
                <a:gd name="T12" fmla="*/ 686 w 2730"/>
                <a:gd name="T13" fmla="*/ 525 h 1198"/>
                <a:gd name="T14" fmla="*/ 857 w 2730"/>
                <a:gd name="T15" fmla="*/ 461 h 1198"/>
                <a:gd name="T16" fmla="*/ 1095 w 2730"/>
                <a:gd name="T17" fmla="*/ 341 h 1198"/>
                <a:gd name="T18" fmla="*/ 1264 w 2730"/>
                <a:gd name="T19" fmla="*/ 225 h 1198"/>
                <a:gd name="T20" fmla="*/ 1393 w 2730"/>
                <a:gd name="T21" fmla="*/ 156 h 1198"/>
                <a:gd name="T22" fmla="*/ 1635 w 2730"/>
                <a:gd name="T23" fmla="*/ 132 h 1198"/>
                <a:gd name="T24" fmla="*/ 1907 w 2730"/>
                <a:gd name="T25" fmla="*/ 84 h 1198"/>
                <a:gd name="T26" fmla="*/ 2108 w 2730"/>
                <a:gd name="T27" fmla="*/ 23 h 1198"/>
                <a:gd name="T28" fmla="*/ 2264 w 2730"/>
                <a:gd name="T29" fmla="*/ 0 h 1198"/>
                <a:gd name="T30" fmla="*/ 2395 w 2730"/>
                <a:gd name="T31" fmla="*/ 21 h 1198"/>
                <a:gd name="T32" fmla="*/ 2599 w 2730"/>
                <a:gd name="T33" fmla="*/ 115 h 1198"/>
                <a:gd name="T34" fmla="*/ 2658 w 2730"/>
                <a:gd name="T35" fmla="*/ 122 h 1198"/>
                <a:gd name="T36" fmla="*/ 2722 w 2730"/>
                <a:gd name="T37" fmla="*/ 115 h 1198"/>
                <a:gd name="T38" fmla="*/ 2730 w 2730"/>
                <a:gd name="T39" fmla="*/ 177 h 1198"/>
                <a:gd name="T40" fmla="*/ 2690 w 2730"/>
                <a:gd name="T41" fmla="*/ 149 h 1198"/>
                <a:gd name="T42" fmla="*/ 2570 w 2730"/>
                <a:gd name="T43" fmla="*/ 143 h 1198"/>
                <a:gd name="T44" fmla="*/ 2426 w 2730"/>
                <a:gd name="T45" fmla="*/ 77 h 1198"/>
                <a:gd name="T46" fmla="*/ 2297 w 2730"/>
                <a:gd name="T47" fmla="*/ 42 h 1198"/>
                <a:gd name="T48" fmla="*/ 2148 w 2730"/>
                <a:gd name="T49" fmla="*/ 48 h 1198"/>
                <a:gd name="T50" fmla="*/ 2002 w 2730"/>
                <a:gd name="T51" fmla="*/ 86 h 1198"/>
                <a:gd name="T52" fmla="*/ 1842 w 2730"/>
                <a:gd name="T53" fmla="*/ 132 h 1198"/>
                <a:gd name="T54" fmla="*/ 1688 w 2730"/>
                <a:gd name="T55" fmla="*/ 154 h 1198"/>
                <a:gd name="T56" fmla="*/ 1527 w 2730"/>
                <a:gd name="T57" fmla="*/ 168 h 1198"/>
                <a:gd name="T58" fmla="*/ 1386 w 2730"/>
                <a:gd name="T59" fmla="*/ 183 h 1198"/>
                <a:gd name="T60" fmla="*/ 1300 w 2730"/>
                <a:gd name="T61" fmla="*/ 225 h 1198"/>
                <a:gd name="T62" fmla="*/ 1175 w 2730"/>
                <a:gd name="T63" fmla="*/ 303 h 1198"/>
                <a:gd name="T64" fmla="*/ 1061 w 2730"/>
                <a:gd name="T65" fmla="*/ 383 h 1198"/>
                <a:gd name="T66" fmla="*/ 928 w 2730"/>
                <a:gd name="T67" fmla="*/ 459 h 1198"/>
                <a:gd name="T68" fmla="*/ 777 w 2730"/>
                <a:gd name="T69" fmla="*/ 525 h 1198"/>
                <a:gd name="T70" fmla="*/ 663 w 2730"/>
                <a:gd name="T71" fmla="*/ 563 h 1198"/>
                <a:gd name="T72" fmla="*/ 530 w 2730"/>
                <a:gd name="T73" fmla="*/ 628 h 1198"/>
                <a:gd name="T74" fmla="*/ 393 w 2730"/>
                <a:gd name="T75" fmla="*/ 751 h 1198"/>
                <a:gd name="T76" fmla="*/ 148 w 2730"/>
                <a:gd name="T77" fmla="*/ 913 h 1198"/>
                <a:gd name="T78" fmla="*/ 46 w 2730"/>
                <a:gd name="T79" fmla="*/ 987 h 1198"/>
                <a:gd name="T80" fmla="*/ 11 w 2730"/>
                <a:gd name="T81" fmla="*/ 1059 h 1198"/>
                <a:gd name="T82" fmla="*/ 21 w 2730"/>
                <a:gd name="T83" fmla="*/ 1109 h 1198"/>
                <a:gd name="T84" fmla="*/ 66 w 2730"/>
                <a:gd name="T85" fmla="*/ 1198 h 1198"/>
                <a:gd name="T86" fmla="*/ 66 w 2730"/>
                <a:gd name="T87" fmla="*/ 1198 h 11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30"/>
                <a:gd name="T133" fmla="*/ 0 h 1198"/>
                <a:gd name="T134" fmla="*/ 2730 w 2730"/>
                <a:gd name="T135" fmla="*/ 1198 h 11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30" h="1198">
                  <a:moveTo>
                    <a:pt x="66" y="1198"/>
                  </a:moveTo>
                  <a:lnTo>
                    <a:pt x="6" y="1133"/>
                  </a:lnTo>
                  <a:lnTo>
                    <a:pt x="0" y="1050"/>
                  </a:lnTo>
                  <a:lnTo>
                    <a:pt x="38" y="981"/>
                  </a:lnTo>
                  <a:lnTo>
                    <a:pt x="118" y="913"/>
                  </a:lnTo>
                  <a:lnTo>
                    <a:pt x="490" y="641"/>
                  </a:lnTo>
                  <a:lnTo>
                    <a:pt x="686" y="525"/>
                  </a:lnTo>
                  <a:lnTo>
                    <a:pt x="857" y="461"/>
                  </a:lnTo>
                  <a:lnTo>
                    <a:pt x="1095" y="341"/>
                  </a:lnTo>
                  <a:lnTo>
                    <a:pt x="1264" y="225"/>
                  </a:lnTo>
                  <a:lnTo>
                    <a:pt x="1393" y="156"/>
                  </a:lnTo>
                  <a:lnTo>
                    <a:pt x="1635" y="132"/>
                  </a:lnTo>
                  <a:lnTo>
                    <a:pt x="1907" y="84"/>
                  </a:lnTo>
                  <a:lnTo>
                    <a:pt x="2108" y="23"/>
                  </a:lnTo>
                  <a:lnTo>
                    <a:pt x="2264" y="0"/>
                  </a:lnTo>
                  <a:lnTo>
                    <a:pt x="2395" y="21"/>
                  </a:lnTo>
                  <a:lnTo>
                    <a:pt x="2599" y="115"/>
                  </a:lnTo>
                  <a:lnTo>
                    <a:pt x="2658" y="122"/>
                  </a:lnTo>
                  <a:lnTo>
                    <a:pt x="2722" y="115"/>
                  </a:lnTo>
                  <a:lnTo>
                    <a:pt x="2730" y="177"/>
                  </a:lnTo>
                  <a:lnTo>
                    <a:pt x="2690" y="149"/>
                  </a:lnTo>
                  <a:lnTo>
                    <a:pt x="2570" y="143"/>
                  </a:lnTo>
                  <a:lnTo>
                    <a:pt x="2426" y="77"/>
                  </a:lnTo>
                  <a:lnTo>
                    <a:pt x="2297" y="42"/>
                  </a:lnTo>
                  <a:lnTo>
                    <a:pt x="2148" y="48"/>
                  </a:lnTo>
                  <a:lnTo>
                    <a:pt x="2002" y="86"/>
                  </a:lnTo>
                  <a:lnTo>
                    <a:pt x="1842" y="132"/>
                  </a:lnTo>
                  <a:lnTo>
                    <a:pt x="1688" y="154"/>
                  </a:lnTo>
                  <a:lnTo>
                    <a:pt x="1527" y="168"/>
                  </a:lnTo>
                  <a:lnTo>
                    <a:pt x="1386" y="183"/>
                  </a:lnTo>
                  <a:lnTo>
                    <a:pt x="1300" y="225"/>
                  </a:lnTo>
                  <a:lnTo>
                    <a:pt x="1175" y="303"/>
                  </a:lnTo>
                  <a:lnTo>
                    <a:pt x="1061" y="383"/>
                  </a:lnTo>
                  <a:lnTo>
                    <a:pt x="928" y="459"/>
                  </a:lnTo>
                  <a:lnTo>
                    <a:pt x="777" y="525"/>
                  </a:lnTo>
                  <a:lnTo>
                    <a:pt x="663" y="563"/>
                  </a:lnTo>
                  <a:lnTo>
                    <a:pt x="530" y="628"/>
                  </a:lnTo>
                  <a:lnTo>
                    <a:pt x="393" y="751"/>
                  </a:lnTo>
                  <a:lnTo>
                    <a:pt x="148" y="913"/>
                  </a:lnTo>
                  <a:lnTo>
                    <a:pt x="46" y="987"/>
                  </a:lnTo>
                  <a:lnTo>
                    <a:pt x="11" y="1059"/>
                  </a:lnTo>
                  <a:lnTo>
                    <a:pt x="21" y="1109"/>
                  </a:lnTo>
                  <a:lnTo>
                    <a:pt x="66" y="1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57"/>
            <p:cNvSpPr>
              <a:spLocks/>
            </p:cNvSpPr>
            <p:nvPr/>
          </p:nvSpPr>
          <p:spPr bwMode="auto">
            <a:xfrm>
              <a:off x="2357" y="768"/>
              <a:ext cx="1828" cy="1334"/>
            </a:xfrm>
            <a:custGeom>
              <a:avLst/>
              <a:gdLst>
                <a:gd name="T0" fmla="*/ 0 w 3656"/>
                <a:gd name="T1" fmla="*/ 2156 h 2667"/>
                <a:gd name="T2" fmla="*/ 26 w 3656"/>
                <a:gd name="T3" fmla="*/ 2291 h 2667"/>
                <a:gd name="T4" fmla="*/ 365 w 3656"/>
                <a:gd name="T5" fmla="*/ 2498 h 2667"/>
                <a:gd name="T6" fmla="*/ 920 w 3656"/>
                <a:gd name="T7" fmla="*/ 2667 h 2667"/>
                <a:gd name="T8" fmla="*/ 1825 w 3656"/>
                <a:gd name="T9" fmla="*/ 2566 h 2667"/>
                <a:gd name="T10" fmla="*/ 2235 w 3656"/>
                <a:gd name="T11" fmla="*/ 2323 h 2667"/>
                <a:gd name="T12" fmla="*/ 2899 w 3656"/>
                <a:gd name="T13" fmla="*/ 1988 h 2667"/>
                <a:gd name="T14" fmla="*/ 3532 w 3656"/>
                <a:gd name="T15" fmla="*/ 1483 h 2667"/>
                <a:gd name="T16" fmla="*/ 3469 w 3656"/>
                <a:gd name="T17" fmla="*/ 1061 h 2667"/>
                <a:gd name="T18" fmla="*/ 3135 w 3656"/>
                <a:gd name="T19" fmla="*/ 266 h 2667"/>
                <a:gd name="T20" fmla="*/ 3091 w 3656"/>
                <a:gd name="T21" fmla="*/ 203 h 2667"/>
                <a:gd name="T22" fmla="*/ 3258 w 3656"/>
                <a:gd name="T23" fmla="*/ 724 h 2667"/>
                <a:gd name="T24" fmla="*/ 3401 w 3656"/>
                <a:gd name="T25" fmla="*/ 1053 h 2667"/>
                <a:gd name="T26" fmla="*/ 3403 w 3656"/>
                <a:gd name="T27" fmla="*/ 1236 h 2667"/>
                <a:gd name="T28" fmla="*/ 3220 w 3656"/>
                <a:gd name="T29" fmla="*/ 1293 h 2667"/>
                <a:gd name="T30" fmla="*/ 2678 w 3656"/>
                <a:gd name="T31" fmla="*/ 1899 h 2667"/>
                <a:gd name="T32" fmla="*/ 2049 w 3656"/>
                <a:gd name="T33" fmla="*/ 2045 h 2667"/>
                <a:gd name="T34" fmla="*/ 2028 w 3656"/>
                <a:gd name="T35" fmla="*/ 2247 h 2667"/>
                <a:gd name="T36" fmla="*/ 1899 w 3656"/>
                <a:gd name="T37" fmla="*/ 2272 h 2667"/>
                <a:gd name="T38" fmla="*/ 1675 w 3656"/>
                <a:gd name="T39" fmla="*/ 2224 h 2667"/>
                <a:gd name="T40" fmla="*/ 1578 w 3656"/>
                <a:gd name="T41" fmla="*/ 2099 h 2667"/>
                <a:gd name="T42" fmla="*/ 1526 w 3656"/>
                <a:gd name="T43" fmla="*/ 2074 h 2667"/>
                <a:gd name="T44" fmla="*/ 1359 w 3656"/>
                <a:gd name="T45" fmla="*/ 1979 h 2667"/>
                <a:gd name="T46" fmla="*/ 1338 w 3656"/>
                <a:gd name="T47" fmla="*/ 2095 h 2667"/>
                <a:gd name="T48" fmla="*/ 1302 w 3656"/>
                <a:gd name="T49" fmla="*/ 2102 h 2667"/>
                <a:gd name="T50" fmla="*/ 975 w 3656"/>
                <a:gd name="T51" fmla="*/ 2156 h 2667"/>
                <a:gd name="T52" fmla="*/ 948 w 3656"/>
                <a:gd name="T53" fmla="*/ 2216 h 2667"/>
                <a:gd name="T54" fmla="*/ 1070 w 3656"/>
                <a:gd name="T55" fmla="*/ 2388 h 2667"/>
                <a:gd name="T56" fmla="*/ 1005 w 3656"/>
                <a:gd name="T57" fmla="*/ 2203 h 2667"/>
                <a:gd name="T58" fmla="*/ 1121 w 3656"/>
                <a:gd name="T59" fmla="*/ 2154 h 2667"/>
                <a:gd name="T60" fmla="*/ 1412 w 3656"/>
                <a:gd name="T61" fmla="*/ 2144 h 2667"/>
                <a:gd name="T62" fmla="*/ 1443 w 3656"/>
                <a:gd name="T63" fmla="*/ 2127 h 2667"/>
                <a:gd name="T64" fmla="*/ 1564 w 3656"/>
                <a:gd name="T65" fmla="*/ 2158 h 2667"/>
                <a:gd name="T66" fmla="*/ 1659 w 3656"/>
                <a:gd name="T67" fmla="*/ 2289 h 2667"/>
                <a:gd name="T68" fmla="*/ 1511 w 3656"/>
                <a:gd name="T69" fmla="*/ 2321 h 2667"/>
                <a:gd name="T70" fmla="*/ 1091 w 3656"/>
                <a:gd name="T71" fmla="*/ 2462 h 2667"/>
                <a:gd name="T72" fmla="*/ 785 w 3656"/>
                <a:gd name="T73" fmla="*/ 2389 h 2667"/>
                <a:gd name="T74" fmla="*/ 669 w 3656"/>
                <a:gd name="T75" fmla="*/ 2452 h 2667"/>
                <a:gd name="T76" fmla="*/ 621 w 3656"/>
                <a:gd name="T77" fmla="*/ 2298 h 2667"/>
                <a:gd name="T78" fmla="*/ 317 w 3656"/>
                <a:gd name="T79" fmla="*/ 2245 h 2667"/>
                <a:gd name="T80" fmla="*/ 108 w 3656"/>
                <a:gd name="T81" fmla="*/ 2249 h 2667"/>
                <a:gd name="T82" fmla="*/ 28 w 3656"/>
                <a:gd name="T83" fmla="*/ 2121 h 2667"/>
                <a:gd name="T84" fmla="*/ 26 w 3656"/>
                <a:gd name="T85" fmla="*/ 2076 h 26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56"/>
                <a:gd name="T130" fmla="*/ 0 h 2667"/>
                <a:gd name="T131" fmla="*/ 3656 w 3656"/>
                <a:gd name="T132" fmla="*/ 2667 h 26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56" h="2667">
                  <a:moveTo>
                    <a:pt x="26" y="2076"/>
                  </a:moveTo>
                  <a:lnTo>
                    <a:pt x="0" y="2156"/>
                  </a:lnTo>
                  <a:lnTo>
                    <a:pt x="15" y="2232"/>
                  </a:lnTo>
                  <a:lnTo>
                    <a:pt x="26" y="2291"/>
                  </a:lnTo>
                  <a:lnTo>
                    <a:pt x="262" y="2405"/>
                  </a:lnTo>
                  <a:lnTo>
                    <a:pt x="365" y="2498"/>
                  </a:lnTo>
                  <a:lnTo>
                    <a:pt x="454" y="2547"/>
                  </a:lnTo>
                  <a:lnTo>
                    <a:pt x="920" y="2667"/>
                  </a:lnTo>
                  <a:lnTo>
                    <a:pt x="1568" y="2549"/>
                  </a:lnTo>
                  <a:lnTo>
                    <a:pt x="1825" y="2566"/>
                  </a:lnTo>
                  <a:lnTo>
                    <a:pt x="1996" y="2517"/>
                  </a:lnTo>
                  <a:lnTo>
                    <a:pt x="2235" y="2323"/>
                  </a:lnTo>
                  <a:lnTo>
                    <a:pt x="2572" y="2182"/>
                  </a:lnTo>
                  <a:lnTo>
                    <a:pt x="2899" y="1988"/>
                  </a:lnTo>
                  <a:lnTo>
                    <a:pt x="3235" y="1762"/>
                  </a:lnTo>
                  <a:lnTo>
                    <a:pt x="3532" y="1483"/>
                  </a:lnTo>
                  <a:lnTo>
                    <a:pt x="3656" y="1414"/>
                  </a:lnTo>
                  <a:lnTo>
                    <a:pt x="3469" y="1061"/>
                  </a:lnTo>
                  <a:lnTo>
                    <a:pt x="3266" y="629"/>
                  </a:lnTo>
                  <a:lnTo>
                    <a:pt x="3135" y="266"/>
                  </a:lnTo>
                  <a:lnTo>
                    <a:pt x="3051" y="0"/>
                  </a:lnTo>
                  <a:lnTo>
                    <a:pt x="3091" y="203"/>
                  </a:lnTo>
                  <a:lnTo>
                    <a:pt x="3150" y="435"/>
                  </a:lnTo>
                  <a:lnTo>
                    <a:pt x="3258" y="724"/>
                  </a:lnTo>
                  <a:lnTo>
                    <a:pt x="3346" y="935"/>
                  </a:lnTo>
                  <a:lnTo>
                    <a:pt x="3401" y="1053"/>
                  </a:lnTo>
                  <a:lnTo>
                    <a:pt x="3429" y="1177"/>
                  </a:lnTo>
                  <a:lnTo>
                    <a:pt x="3403" y="1236"/>
                  </a:lnTo>
                  <a:lnTo>
                    <a:pt x="3266" y="1072"/>
                  </a:lnTo>
                  <a:lnTo>
                    <a:pt x="3220" y="1293"/>
                  </a:lnTo>
                  <a:lnTo>
                    <a:pt x="3043" y="1576"/>
                  </a:lnTo>
                  <a:lnTo>
                    <a:pt x="2678" y="1899"/>
                  </a:lnTo>
                  <a:lnTo>
                    <a:pt x="2201" y="2099"/>
                  </a:lnTo>
                  <a:lnTo>
                    <a:pt x="2049" y="2045"/>
                  </a:lnTo>
                  <a:lnTo>
                    <a:pt x="2070" y="2140"/>
                  </a:lnTo>
                  <a:lnTo>
                    <a:pt x="2028" y="2247"/>
                  </a:lnTo>
                  <a:lnTo>
                    <a:pt x="1943" y="2209"/>
                  </a:lnTo>
                  <a:lnTo>
                    <a:pt x="1899" y="2272"/>
                  </a:lnTo>
                  <a:lnTo>
                    <a:pt x="1751" y="2247"/>
                  </a:lnTo>
                  <a:lnTo>
                    <a:pt x="1675" y="2224"/>
                  </a:lnTo>
                  <a:lnTo>
                    <a:pt x="1581" y="2139"/>
                  </a:lnTo>
                  <a:lnTo>
                    <a:pt x="1578" y="2099"/>
                  </a:lnTo>
                  <a:lnTo>
                    <a:pt x="1616" y="1986"/>
                  </a:lnTo>
                  <a:lnTo>
                    <a:pt x="1526" y="2074"/>
                  </a:lnTo>
                  <a:lnTo>
                    <a:pt x="1475" y="2061"/>
                  </a:lnTo>
                  <a:lnTo>
                    <a:pt x="1359" y="1979"/>
                  </a:lnTo>
                  <a:lnTo>
                    <a:pt x="1460" y="2085"/>
                  </a:lnTo>
                  <a:lnTo>
                    <a:pt x="1338" y="2095"/>
                  </a:lnTo>
                  <a:lnTo>
                    <a:pt x="1264" y="2023"/>
                  </a:lnTo>
                  <a:lnTo>
                    <a:pt x="1302" y="2102"/>
                  </a:lnTo>
                  <a:lnTo>
                    <a:pt x="1184" y="2110"/>
                  </a:lnTo>
                  <a:lnTo>
                    <a:pt x="975" y="2156"/>
                  </a:lnTo>
                  <a:lnTo>
                    <a:pt x="830" y="2173"/>
                  </a:lnTo>
                  <a:lnTo>
                    <a:pt x="948" y="2216"/>
                  </a:lnTo>
                  <a:lnTo>
                    <a:pt x="1024" y="2287"/>
                  </a:lnTo>
                  <a:lnTo>
                    <a:pt x="1070" y="2388"/>
                  </a:lnTo>
                  <a:lnTo>
                    <a:pt x="1055" y="2268"/>
                  </a:lnTo>
                  <a:lnTo>
                    <a:pt x="1005" y="2203"/>
                  </a:lnTo>
                  <a:lnTo>
                    <a:pt x="1040" y="2177"/>
                  </a:lnTo>
                  <a:lnTo>
                    <a:pt x="1121" y="2154"/>
                  </a:lnTo>
                  <a:lnTo>
                    <a:pt x="1349" y="2125"/>
                  </a:lnTo>
                  <a:lnTo>
                    <a:pt x="1412" y="2144"/>
                  </a:lnTo>
                  <a:lnTo>
                    <a:pt x="1475" y="2203"/>
                  </a:lnTo>
                  <a:lnTo>
                    <a:pt x="1443" y="2127"/>
                  </a:lnTo>
                  <a:lnTo>
                    <a:pt x="1519" y="2137"/>
                  </a:lnTo>
                  <a:lnTo>
                    <a:pt x="1564" y="2158"/>
                  </a:lnTo>
                  <a:lnTo>
                    <a:pt x="1646" y="2247"/>
                  </a:lnTo>
                  <a:lnTo>
                    <a:pt x="1659" y="2289"/>
                  </a:lnTo>
                  <a:lnTo>
                    <a:pt x="1659" y="2401"/>
                  </a:lnTo>
                  <a:lnTo>
                    <a:pt x="1511" y="2321"/>
                  </a:lnTo>
                  <a:lnTo>
                    <a:pt x="1150" y="2386"/>
                  </a:lnTo>
                  <a:lnTo>
                    <a:pt x="1091" y="2462"/>
                  </a:lnTo>
                  <a:lnTo>
                    <a:pt x="1032" y="2408"/>
                  </a:lnTo>
                  <a:lnTo>
                    <a:pt x="785" y="2389"/>
                  </a:lnTo>
                  <a:lnTo>
                    <a:pt x="703" y="2407"/>
                  </a:lnTo>
                  <a:lnTo>
                    <a:pt x="669" y="2452"/>
                  </a:lnTo>
                  <a:lnTo>
                    <a:pt x="661" y="2372"/>
                  </a:lnTo>
                  <a:lnTo>
                    <a:pt x="621" y="2298"/>
                  </a:lnTo>
                  <a:lnTo>
                    <a:pt x="551" y="2336"/>
                  </a:lnTo>
                  <a:lnTo>
                    <a:pt x="317" y="2245"/>
                  </a:lnTo>
                  <a:lnTo>
                    <a:pt x="192" y="2239"/>
                  </a:lnTo>
                  <a:lnTo>
                    <a:pt x="108" y="2249"/>
                  </a:lnTo>
                  <a:lnTo>
                    <a:pt x="51" y="2207"/>
                  </a:lnTo>
                  <a:lnTo>
                    <a:pt x="28" y="2121"/>
                  </a:lnTo>
                  <a:lnTo>
                    <a:pt x="70" y="2042"/>
                  </a:lnTo>
                  <a:lnTo>
                    <a:pt x="26" y="20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58"/>
            <p:cNvSpPr>
              <a:spLocks/>
            </p:cNvSpPr>
            <p:nvPr/>
          </p:nvSpPr>
          <p:spPr bwMode="auto">
            <a:xfrm>
              <a:off x="3975" y="499"/>
              <a:ext cx="514" cy="375"/>
            </a:xfrm>
            <a:custGeom>
              <a:avLst/>
              <a:gdLst>
                <a:gd name="T0" fmla="*/ 795 w 1027"/>
                <a:gd name="T1" fmla="*/ 0 h 749"/>
                <a:gd name="T2" fmla="*/ 86 w 1027"/>
                <a:gd name="T3" fmla="*/ 424 h 749"/>
                <a:gd name="T4" fmla="*/ 0 w 1027"/>
                <a:gd name="T5" fmla="*/ 511 h 749"/>
                <a:gd name="T6" fmla="*/ 69 w 1027"/>
                <a:gd name="T7" fmla="*/ 642 h 749"/>
                <a:gd name="T8" fmla="*/ 827 w 1027"/>
                <a:gd name="T9" fmla="*/ 274 h 749"/>
                <a:gd name="T10" fmla="*/ 154 w 1027"/>
                <a:gd name="T11" fmla="*/ 730 h 749"/>
                <a:gd name="T12" fmla="*/ 852 w 1027"/>
                <a:gd name="T13" fmla="*/ 380 h 749"/>
                <a:gd name="T14" fmla="*/ 354 w 1027"/>
                <a:gd name="T15" fmla="*/ 749 h 749"/>
                <a:gd name="T16" fmla="*/ 827 w 1027"/>
                <a:gd name="T17" fmla="*/ 492 h 749"/>
                <a:gd name="T18" fmla="*/ 635 w 1027"/>
                <a:gd name="T19" fmla="*/ 662 h 749"/>
                <a:gd name="T20" fmla="*/ 1027 w 1027"/>
                <a:gd name="T21" fmla="*/ 449 h 749"/>
                <a:gd name="T22" fmla="*/ 795 w 1027"/>
                <a:gd name="T23" fmla="*/ 0 h 749"/>
                <a:gd name="T24" fmla="*/ 795 w 1027"/>
                <a:gd name="T25" fmla="*/ 0 h 7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7"/>
                <a:gd name="T40" fmla="*/ 0 h 749"/>
                <a:gd name="T41" fmla="*/ 1027 w 1027"/>
                <a:gd name="T42" fmla="*/ 749 h 7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7" h="749">
                  <a:moveTo>
                    <a:pt x="795" y="0"/>
                  </a:moveTo>
                  <a:lnTo>
                    <a:pt x="86" y="424"/>
                  </a:lnTo>
                  <a:lnTo>
                    <a:pt x="0" y="511"/>
                  </a:lnTo>
                  <a:lnTo>
                    <a:pt x="69" y="642"/>
                  </a:lnTo>
                  <a:lnTo>
                    <a:pt x="827" y="274"/>
                  </a:lnTo>
                  <a:lnTo>
                    <a:pt x="154" y="730"/>
                  </a:lnTo>
                  <a:lnTo>
                    <a:pt x="852" y="380"/>
                  </a:lnTo>
                  <a:lnTo>
                    <a:pt x="354" y="749"/>
                  </a:lnTo>
                  <a:lnTo>
                    <a:pt x="827" y="492"/>
                  </a:lnTo>
                  <a:lnTo>
                    <a:pt x="635" y="662"/>
                  </a:lnTo>
                  <a:lnTo>
                    <a:pt x="1027" y="44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9"/>
          <p:cNvGrpSpPr>
            <a:grpSpLocks/>
          </p:cNvGrpSpPr>
          <p:nvPr/>
        </p:nvGrpSpPr>
        <p:grpSpPr bwMode="auto">
          <a:xfrm rot="5201554">
            <a:off x="2294732" y="3877468"/>
            <a:ext cx="1974850" cy="1230313"/>
            <a:chOff x="672" y="1495"/>
            <a:chExt cx="1004" cy="679"/>
          </a:xfrm>
        </p:grpSpPr>
        <p:sp>
          <p:nvSpPr>
            <p:cNvPr id="37911" name="Freeform 60"/>
            <p:cNvSpPr>
              <a:spLocks/>
            </p:cNvSpPr>
            <p:nvPr/>
          </p:nvSpPr>
          <p:spPr bwMode="auto">
            <a:xfrm>
              <a:off x="681" y="1505"/>
              <a:ext cx="989" cy="652"/>
            </a:xfrm>
            <a:custGeom>
              <a:avLst/>
              <a:gdLst>
                <a:gd name="T0" fmla="*/ 0 w 3956"/>
                <a:gd name="T1" fmla="*/ 504 h 2608"/>
                <a:gd name="T2" fmla="*/ 361 w 3956"/>
                <a:gd name="T3" fmla="*/ 337 h 2608"/>
                <a:gd name="T4" fmla="*/ 999 w 3956"/>
                <a:gd name="T5" fmla="*/ 101 h 2608"/>
                <a:gd name="T6" fmla="*/ 1646 w 3956"/>
                <a:gd name="T7" fmla="*/ 0 h 2608"/>
                <a:gd name="T8" fmla="*/ 2235 w 3956"/>
                <a:gd name="T9" fmla="*/ 76 h 2608"/>
                <a:gd name="T10" fmla="*/ 3032 w 3956"/>
                <a:gd name="T11" fmla="*/ 337 h 2608"/>
                <a:gd name="T12" fmla="*/ 3838 w 3956"/>
                <a:gd name="T13" fmla="*/ 92 h 2608"/>
                <a:gd name="T14" fmla="*/ 3888 w 3956"/>
                <a:gd name="T15" fmla="*/ 185 h 2608"/>
                <a:gd name="T16" fmla="*/ 3898 w 3956"/>
                <a:gd name="T17" fmla="*/ 337 h 2608"/>
                <a:gd name="T18" fmla="*/ 3838 w 3956"/>
                <a:gd name="T19" fmla="*/ 1329 h 2608"/>
                <a:gd name="T20" fmla="*/ 3956 w 3956"/>
                <a:gd name="T21" fmla="*/ 2255 h 2608"/>
                <a:gd name="T22" fmla="*/ 3654 w 3956"/>
                <a:gd name="T23" fmla="*/ 2456 h 2608"/>
                <a:gd name="T24" fmla="*/ 3175 w 3956"/>
                <a:gd name="T25" fmla="*/ 2608 h 2608"/>
                <a:gd name="T26" fmla="*/ 2671 w 3956"/>
                <a:gd name="T27" fmla="*/ 2574 h 2608"/>
                <a:gd name="T28" fmla="*/ 1857 w 3956"/>
                <a:gd name="T29" fmla="*/ 2355 h 2608"/>
                <a:gd name="T30" fmla="*/ 1285 w 3956"/>
                <a:gd name="T31" fmla="*/ 2245 h 2608"/>
                <a:gd name="T32" fmla="*/ 907 w 3956"/>
                <a:gd name="T33" fmla="*/ 2296 h 2608"/>
                <a:gd name="T34" fmla="*/ 336 w 3956"/>
                <a:gd name="T35" fmla="*/ 2440 h 2608"/>
                <a:gd name="T36" fmla="*/ 252 w 3956"/>
                <a:gd name="T37" fmla="*/ 2380 h 2608"/>
                <a:gd name="T38" fmla="*/ 268 w 3956"/>
                <a:gd name="T39" fmla="*/ 2212 h 2608"/>
                <a:gd name="T40" fmla="*/ 227 w 3956"/>
                <a:gd name="T41" fmla="*/ 1464 h 2608"/>
                <a:gd name="T42" fmla="*/ 0 w 3956"/>
                <a:gd name="T43" fmla="*/ 504 h 2608"/>
                <a:gd name="T44" fmla="*/ 0 w 3956"/>
                <a:gd name="T45" fmla="*/ 504 h 26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56"/>
                <a:gd name="T70" fmla="*/ 0 h 2608"/>
                <a:gd name="T71" fmla="*/ 3956 w 3956"/>
                <a:gd name="T72" fmla="*/ 2608 h 26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56" h="2608">
                  <a:moveTo>
                    <a:pt x="0" y="504"/>
                  </a:moveTo>
                  <a:lnTo>
                    <a:pt x="361" y="337"/>
                  </a:lnTo>
                  <a:lnTo>
                    <a:pt x="999" y="101"/>
                  </a:lnTo>
                  <a:lnTo>
                    <a:pt x="1646" y="0"/>
                  </a:lnTo>
                  <a:lnTo>
                    <a:pt x="2235" y="76"/>
                  </a:lnTo>
                  <a:lnTo>
                    <a:pt x="3032" y="337"/>
                  </a:lnTo>
                  <a:lnTo>
                    <a:pt x="3838" y="92"/>
                  </a:lnTo>
                  <a:lnTo>
                    <a:pt x="3888" y="185"/>
                  </a:lnTo>
                  <a:lnTo>
                    <a:pt x="3898" y="337"/>
                  </a:lnTo>
                  <a:lnTo>
                    <a:pt x="3838" y="1329"/>
                  </a:lnTo>
                  <a:lnTo>
                    <a:pt x="3956" y="2255"/>
                  </a:lnTo>
                  <a:lnTo>
                    <a:pt x="3654" y="2456"/>
                  </a:lnTo>
                  <a:lnTo>
                    <a:pt x="3175" y="2608"/>
                  </a:lnTo>
                  <a:lnTo>
                    <a:pt x="2671" y="2574"/>
                  </a:lnTo>
                  <a:lnTo>
                    <a:pt x="1857" y="2355"/>
                  </a:lnTo>
                  <a:lnTo>
                    <a:pt x="1285" y="2245"/>
                  </a:lnTo>
                  <a:lnTo>
                    <a:pt x="907" y="2296"/>
                  </a:lnTo>
                  <a:lnTo>
                    <a:pt x="336" y="2440"/>
                  </a:lnTo>
                  <a:lnTo>
                    <a:pt x="252" y="2380"/>
                  </a:lnTo>
                  <a:lnTo>
                    <a:pt x="268" y="2212"/>
                  </a:lnTo>
                  <a:lnTo>
                    <a:pt x="227" y="1464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61"/>
            <p:cNvSpPr>
              <a:spLocks/>
            </p:cNvSpPr>
            <p:nvPr/>
          </p:nvSpPr>
          <p:spPr bwMode="auto">
            <a:xfrm>
              <a:off x="835" y="1531"/>
              <a:ext cx="751" cy="594"/>
            </a:xfrm>
            <a:custGeom>
              <a:avLst/>
              <a:gdLst>
                <a:gd name="T0" fmla="*/ 264 w 3004"/>
                <a:gd name="T1" fmla="*/ 603 h 2375"/>
                <a:gd name="T2" fmla="*/ 348 w 3004"/>
                <a:gd name="T3" fmla="*/ 302 h 2375"/>
                <a:gd name="T4" fmla="*/ 436 w 3004"/>
                <a:gd name="T5" fmla="*/ 192 h 2375"/>
                <a:gd name="T6" fmla="*/ 603 w 3004"/>
                <a:gd name="T7" fmla="*/ 302 h 2375"/>
                <a:gd name="T8" fmla="*/ 685 w 3004"/>
                <a:gd name="T9" fmla="*/ 1120 h 2375"/>
                <a:gd name="T10" fmla="*/ 747 w 3004"/>
                <a:gd name="T11" fmla="*/ 954 h 2375"/>
                <a:gd name="T12" fmla="*/ 855 w 3004"/>
                <a:gd name="T13" fmla="*/ 414 h 2375"/>
                <a:gd name="T14" fmla="*/ 919 w 3004"/>
                <a:gd name="T15" fmla="*/ 205 h 2375"/>
                <a:gd name="T16" fmla="*/ 1007 w 3004"/>
                <a:gd name="T17" fmla="*/ 73 h 2375"/>
                <a:gd name="T18" fmla="*/ 1151 w 3004"/>
                <a:gd name="T19" fmla="*/ 0 h 2375"/>
                <a:gd name="T20" fmla="*/ 1281 w 3004"/>
                <a:gd name="T21" fmla="*/ 751 h 2375"/>
                <a:gd name="T22" fmla="*/ 1369 w 3004"/>
                <a:gd name="T23" fmla="*/ 916 h 2375"/>
                <a:gd name="T24" fmla="*/ 1462 w 3004"/>
                <a:gd name="T25" fmla="*/ 658 h 2375"/>
                <a:gd name="T26" fmla="*/ 1559 w 3004"/>
                <a:gd name="T27" fmla="*/ 429 h 2375"/>
                <a:gd name="T28" fmla="*/ 1657 w 3004"/>
                <a:gd name="T29" fmla="*/ 240 h 2375"/>
                <a:gd name="T30" fmla="*/ 1749 w 3004"/>
                <a:gd name="T31" fmla="*/ 104 h 2375"/>
                <a:gd name="T32" fmla="*/ 1855 w 3004"/>
                <a:gd name="T33" fmla="*/ 22 h 2375"/>
                <a:gd name="T34" fmla="*/ 1963 w 3004"/>
                <a:gd name="T35" fmla="*/ 740 h 2375"/>
                <a:gd name="T36" fmla="*/ 1988 w 3004"/>
                <a:gd name="T37" fmla="*/ 916 h 2375"/>
                <a:gd name="T38" fmla="*/ 2076 w 3004"/>
                <a:gd name="T39" fmla="*/ 754 h 2375"/>
                <a:gd name="T40" fmla="*/ 2168 w 3004"/>
                <a:gd name="T41" fmla="*/ 618 h 2375"/>
                <a:gd name="T42" fmla="*/ 2260 w 3004"/>
                <a:gd name="T43" fmla="*/ 513 h 2375"/>
                <a:gd name="T44" fmla="*/ 2400 w 3004"/>
                <a:gd name="T45" fmla="*/ 421 h 2375"/>
                <a:gd name="T46" fmla="*/ 2533 w 3004"/>
                <a:gd name="T47" fmla="*/ 755 h 2375"/>
                <a:gd name="T48" fmla="*/ 2482 w 3004"/>
                <a:gd name="T49" fmla="*/ 1060 h 2375"/>
                <a:gd name="T50" fmla="*/ 2591 w 3004"/>
                <a:gd name="T51" fmla="*/ 860 h 2375"/>
                <a:gd name="T52" fmla="*/ 2694 w 3004"/>
                <a:gd name="T53" fmla="*/ 739 h 2375"/>
                <a:gd name="T54" fmla="*/ 2912 w 3004"/>
                <a:gd name="T55" fmla="*/ 840 h 2375"/>
                <a:gd name="T56" fmla="*/ 2998 w 3004"/>
                <a:gd name="T57" fmla="*/ 1625 h 2375"/>
                <a:gd name="T58" fmla="*/ 2928 w 3004"/>
                <a:gd name="T59" fmla="*/ 1815 h 2375"/>
                <a:gd name="T60" fmla="*/ 2705 w 3004"/>
                <a:gd name="T61" fmla="*/ 1837 h 2375"/>
                <a:gd name="T62" fmla="*/ 2590 w 3004"/>
                <a:gd name="T63" fmla="*/ 1652 h 2375"/>
                <a:gd name="T64" fmla="*/ 2510 w 3004"/>
                <a:gd name="T65" fmla="*/ 1830 h 2375"/>
                <a:gd name="T66" fmla="*/ 2441 w 3004"/>
                <a:gd name="T67" fmla="*/ 1967 h 2375"/>
                <a:gd name="T68" fmla="*/ 2366 w 3004"/>
                <a:gd name="T69" fmla="*/ 2103 h 2375"/>
                <a:gd name="T70" fmla="*/ 2260 w 3004"/>
                <a:gd name="T71" fmla="*/ 2260 h 2375"/>
                <a:gd name="T72" fmla="*/ 2168 w 3004"/>
                <a:gd name="T73" fmla="*/ 2352 h 2375"/>
                <a:gd name="T74" fmla="*/ 1966 w 3004"/>
                <a:gd name="T75" fmla="*/ 2175 h 2375"/>
                <a:gd name="T76" fmla="*/ 1896 w 3004"/>
                <a:gd name="T77" fmla="*/ 1983 h 2375"/>
                <a:gd name="T78" fmla="*/ 1774 w 3004"/>
                <a:gd name="T79" fmla="*/ 2079 h 2375"/>
                <a:gd name="T80" fmla="*/ 1585 w 3004"/>
                <a:gd name="T81" fmla="*/ 2022 h 2375"/>
                <a:gd name="T82" fmla="*/ 1503 w 3004"/>
                <a:gd name="T83" fmla="*/ 1697 h 2375"/>
                <a:gd name="T84" fmla="*/ 1425 w 3004"/>
                <a:gd name="T85" fmla="*/ 1870 h 2375"/>
                <a:gd name="T86" fmla="*/ 1298 w 3004"/>
                <a:gd name="T87" fmla="*/ 1961 h 2375"/>
                <a:gd name="T88" fmla="*/ 1057 w 3004"/>
                <a:gd name="T89" fmla="*/ 1921 h 2375"/>
                <a:gd name="T90" fmla="*/ 971 w 3004"/>
                <a:gd name="T91" fmla="*/ 1458 h 2375"/>
                <a:gd name="T92" fmla="*/ 904 w 3004"/>
                <a:gd name="T93" fmla="*/ 1545 h 2375"/>
                <a:gd name="T94" fmla="*/ 811 w 3004"/>
                <a:gd name="T95" fmla="*/ 1766 h 2375"/>
                <a:gd name="T96" fmla="*/ 709 w 3004"/>
                <a:gd name="T97" fmla="*/ 1921 h 2375"/>
                <a:gd name="T98" fmla="*/ 517 w 3004"/>
                <a:gd name="T99" fmla="*/ 1945 h 2375"/>
                <a:gd name="T100" fmla="*/ 393 w 3004"/>
                <a:gd name="T101" fmla="*/ 1398 h 2375"/>
                <a:gd name="T102" fmla="*/ 317 w 3004"/>
                <a:gd name="T103" fmla="*/ 1610 h 2375"/>
                <a:gd name="T104" fmla="*/ 75 w 3004"/>
                <a:gd name="T105" fmla="*/ 1730 h 2375"/>
                <a:gd name="T106" fmla="*/ 24 w 3004"/>
                <a:gd name="T107" fmla="*/ 839 h 2375"/>
                <a:gd name="T108" fmla="*/ 112 w 3004"/>
                <a:gd name="T109" fmla="*/ 859 h 2375"/>
                <a:gd name="T110" fmla="*/ 172 w 3004"/>
                <a:gd name="T111" fmla="*/ 1205 h 23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04"/>
                <a:gd name="T169" fmla="*/ 0 h 2375"/>
                <a:gd name="T170" fmla="*/ 3004 w 3004"/>
                <a:gd name="T171" fmla="*/ 2375 h 23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04" h="2375">
                  <a:moveTo>
                    <a:pt x="172" y="1205"/>
                  </a:moveTo>
                  <a:lnTo>
                    <a:pt x="196" y="1097"/>
                  </a:lnTo>
                  <a:lnTo>
                    <a:pt x="213" y="980"/>
                  </a:lnTo>
                  <a:lnTo>
                    <a:pt x="229" y="855"/>
                  </a:lnTo>
                  <a:lnTo>
                    <a:pt x="245" y="728"/>
                  </a:lnTo>
                  <a:lnTo>
                    <a:pt x="264" y="603"/>
                  </a:lnTo>
                  <a:lnTo>
                    <a:pt x="276" y="543"/>
                  </a:lnTo>
                  <a:lnTo>
                    <a:pt x="288" y="485"/>
                  </a:lnTo>
                  <a:lnTo>
                    <a:pt x="302" y="427"/>
                  </a:lnTo>
                  <a:lnTo>
                    <a:pt x="318" y="375"/>
                  </a:lnTo>
                  <a:lnTo>
                    <a:pt x="337" y="325"/>
                  </a:lnTo>
                  <a:lnTo>
                    <a:pt x="348" y="302"/>
                  </a:lnTo>
                  <a:lnTo>
                    <a:pt x="358" y="280"/>
                  </a:lnTo>
                  <a:lnTo>
                    <a:pt x="370" y="258"/>
                  </a:lnTo>
                  <a:lnTo>
                    <a:pt x="384" y="240"/>
                  </a:lnTo>
                  <a:lnTo>
                    <a:pt x="396" y="224"/>
                  </a:lnTo>
                  <a:lnTo>
                    <a:pt x="409" y="210"/>
                  </a:lnTo>
                  <a:lnTo>
                    <a:pt x="436" y="192"/>
                  </a:lnTo>
                  <a:lnTo>
                    <a:pt x="462" y="185"/>
                  </a:lnTo>
                  <a:lnTo>
                    <a:pt x="519" y="202"/>
                  </a:lnTo>
                  <a:lnTo>
                    <a:pt x="550" y="228"/>
                  </a:lnTo>
                  <a:lnTo>
                    <a:pt x="565" y="244"/>
                  </a:lnTo>
                  <a:lnTo>
                    <a:pt x="579" y="264"/>
                  </a:lnTo>
                  <a:lnTo>
                    <a:pt x="603" y="302"/>
                  </a:lnTo>
                  <a:lnTo>
                    <a:pt x="623" y="349"/>
                  </a:lnTo>
                  <a:lnTo>
                    <a:pt x="653" y="459"/>
                  </a:lnTo>
                  <a:lnTo>
                    <a:pt x="671" y="587"/>
                  </a:lnTo>
                  <a:lnTo>
                    <a:pt x="681" y="724"/>
                  </a:lnTo>
                  <a:lnTo>
                    <a:pt x="685" y="999"/>
                  </a:lnTo>
                  <a:lnTo>
                    <a:pt x="685" y="1120"/>
                  </a:lnTo>
                  <a:lnTo>
                    <a:pt x="685" y="1223"/>
                  </a:lnTo>
                  <a:lnTo>
                    <a:pt x="698" y="1168"/>
                  </a:lnTo>
                  <a:lnTo>
                    <a:pt x="711" y="1115"/>
                  </a:lnTo>
                  <a:lnTo>
                    <a:pt x="723" y="1061"/>
                  </a:lnTo>
                  <a:lnTo>
                    <a:pt x="735" y="1007"/>
                  </a:lnTo>
                  <a:lnTo>
                    <a:pt x="747" y="954"/>
                  </a:lnTo>
                  <a:lnTo>
                    <a:pt x="758" y="899"/>
                  </a:lnTo>
                  <a:lnTo>
                    <a:pt x="779" y="791"/>
                  </a:lnTo>
                  <a:lnTo>
                    <a:pt x="800" y="683"/>
                  </a:lnTo>
                  <a:lnTo>
                    <a:pt x="822" y="577"/>
                  </a:lnTo>
                  <a:lnTo>
                    <a:pt x="843" y="467"/>
                  </a:lnTo>
                  <a:lnTo>
                    <a:pt x="855" y="414"/>
                  </a:lnTo>
                  <a:lnTo>
                    <a:pt x="866" y="359"/>
                  </a:lnTo>
                  <a:lnTo>
                    <a:pt x="875" y="326"/>
                  </a:lnTo>
                  <a:lnTo>
                    <a:pt x="884" y="293"/>
                  </a:lnTo>
                  <a:lnTo>
                    <a:pt x="895" y="262"/>
                  </a:lnTo>
                  <a:lnTo>
                    <a:pt x="906" y="233"/>
                  </a:lnTo>
                  <a:lnTo>
                    <a:pt x="919" y="205"/>
                  </a:lnTo>
                  <a:lnTo>
                    <a:pt x="932" y="178"/>
                  </a:lnTo>
                  <a:lnTo>
                    <a:pt x="946" y="153"/>
                  </a:lnTo>
                  <a:lnTo>
                    <a:pt x="960" y="130"/>
                  </a:lnTo>
                  <a:lnTo>
                    <a:pt x="976" y="109"/>
                  </a:lnTo>
                  <a:lnTo>
                    <a:pt x="991" y="90"/>
                  </a:lnTo>
                  <a:lnTo>
                    <a:pt x="1007" y="73"/>
                  </a:lnTo>
                  <a:lnTo>
                    <a:pt x="1024" y="57"/>
                  </a:lnTo>
                  <a:lnTo>
                    <a:pt x="1040" y="42"/>
                  </a:lnTo>
                  <a:lnTo>
                    <a:pt x="1056" y="30"/>
                  </a:lnTo>
                  <a:lnTo>
                    <a:pt x="1089" y="12"/>
                  </a:lnTo>
                  <a:lnTo>
                    <a:pt x="1121" y="1"/>
                  </a:lnTo>
                  <a:lnTo>
                    <a:pt x="1151" y="0"/>
                  </a:lnTo>
                  <a:lnTo>
                    <a:pt x="1203" y="20"/>
                  </a:lnTo>
                  <a:lnTo>
                    <a:pt x="1239" y="76"/>
                  </a:lnTo>
                  <a:lnTo>
                    <a:pt x="1252" y="169"/>
                  </a:lnTo>
                  <a:lnTo>
                    <a:pt x="1257" y="402"/>
                  </a:lnTo>
                  <a:lnTo>
                    <a:pt x="1272" y="634"/>
                  </a:lnTo>
                  <a:lnTo>
                    <a:pt x="1281" y="751"/>
                  </a:lnTo>
                  <a:lnTo>
                    <a:pt x="1290" y="867"/>
                  </a:lnTo>
                  <a:lnTo>
                    <a:pt x="1310" y="1100"/>
                  </a:lnTo>
                  <a:lnTo>
                    <a:pt x="1325" y="1053"/>
                  </a:lnTo>
                  <a:lnTo>
                    <a:pt x="1340" y="1007"/>
                  </a:lnTo>
                  <a:lnTo>
                    <a:pt x="1354" y="962"/>
                  </a:lnTo>
                  <a:lnTo>
                    <a:pt x="1369" y="916"/>
                  </a:lnTo>
                  <a:lnTo>
                    <a:pt x="1384" y="872"/>
                  </a:lnTo>
                  <a:lnTo>
                    <a:pt x="1400" y="828"/>
                  </a:lnTo>
                  <a:lnTo>
                    <a:pt x="1414" y="784"/>
                  </a:lnTo>
                  <a:lnTo>
                    <a:pt x="1430" y="742"/>
                  </a:lnTo>
                  <a:lnTo>
                    <a:pt x="1446" y="699"/>
                  </a:lnTo>
                  <a:lnTo>
                    <a:pt x="1462" y="658"/>
                  </a:lnTo>
                  <a:lnTo>
                    <a:pt x="1478" y="618"/>
                  </a:lnTo>
                  <a:lnTo>
                    <a:pt x="1494" y="578"/>
                  </a:lnTo>
                  <a:lnTo>
                    <a:pt x="1510" y="539"/>
                  </a:lnTo>
                  <a:lnTo>
                    <a:pt x="1527" y="501"/>
                  </a:lnTo>
                  <a:lnTo>
                    <a:pt x="1543" y="465"/>
                  </a:lnTo>
                  <a:lnTo>
                    <a:pt x="1559" y="429"/>
                  </a:lnTo>
                  <a:lnTo>
                    <a:pt x="1577" y="394"/>
                  </a:lnTo>
                  <a:lnTo>
                    <a:pt x="1593" y="361"/>
                  </a:lnTo>
                  <a:lnTo>
                    <a:pt x="1609" y="329"/>
                  </a:lnTo>
                  <a:lnTo>
                    <a:pt x="1625" y="298"/>
                  </a:lnTo>
                  <a:lnTo>
                    <a:pt x="1641" y="268"/>
                  </a:lnTo>
                  <a:lnTo>
                    <a:pt x="1657" y="240"/>
                  </a:lnTo>
                  <a:lnTo>
                    <a:pt x="1673" y="213"/>
                  </a:lnTo>
                  <a:lnTo>
                    <a:pt x="1689" y="188"/>
                  </a:lnTo>
                  <a:lnTo>
                    <a:pt x="1705" y="165"/>
                  </a:lnTo>
                  <a:lnTo>
                    <a:pt x="1719" y="142"/>
                  </a:lnTo>
                  <a:lnTo>
                    <a:pt x="1734" y="122"/>
                  </a:lnTo>
                  <a:lnTo>
                    <a:pt x="1749" y="104"/>
                  </a:lnTo>
                  <a:lnTo>
                    <a:pt x="1763" y="86"/>
                  </a:lnTo>
                  <a:lnTo>
                    <a:pt x="1778" y="72"/>
                  </a:lnTo>
                  <a:lnTo>
                    <a:pt x="1791" y="58"/>
                  </a:lnTo>
                  <a:lnTo>
                    <a:pt x="1804" y="48"/>
                  </a:lnTo>
                  <a:lnTo>
                    <a:pt x="1831" y="30"/>
                  </a:lnTo>
                  <a:lnTo>
                    <a:pt x="1855" y="22"/>
                  </a:lnTo>
                  <a:lnTo>
                    <a:pt x="1899" y="34"/>
                  </a:lnTo>
                  <a:lnTo>
                    <a:pt x="1934" y="84"/>
                  </a:lnTo>
                  <a:lnTo>
                    <a:pt x="1959" y="176"/>
                  </a:lnTo>
                  <a:lnTo>
                    <a:pt x="1974" y="314"/>
                  </a:lnTo>
                  <a:lnTo>
                    <a:pt x="1975" y="501"/>
                  </a:lnTo>
                  <a:lnTo>
                    <a:pt x="1963" y="740"/>
                  </a:lnTo>
                  <a:lnTo>
                    <a:pt x="1951" y="882"/>
                  </a:lnTo>
                  <a:lnTo>
                    <a:pt x="1935" y="1036"/>
                  </a:lnTo>
                  <a:lnTo>
                    <a:pt x="1948" y="1006"/>
                  </a:lnTo>
                  <a:lnTo>
                    <a:pt x="1962" y="975"/>
                  </a:lnTo>
                  <a:lnTo>
                    <a:pt x="1975" y="946"/>
                  </a:lnTo>
                  <a:lnTo>
                    <a:pt x="1988" y="916"/>
                  </a:lnTo>
                  <a:lnTo>
                    <a:pt x="2003" y="888"/>
                  </a:lnTo>
                  <a:lnTo>
                    <a:pt x="2016" y="860"/>
                  </a:lnTo>
                  <a:lnTo>
                    <a:pt x="2031" y="832"/>
                  </a:lnTo>
                  <a:lnTo>
                    <a:pt x="2045" y="806"/>
                  </a:lnTo>
                  <a:lnTo>
                    <a:pt x="2061" y="779"/>
                  </a:lnTo>
                  <a:lnTo>
                    <a:pt x="2076" y="754"/>
                  </a:lnTo>
                  <a:lnTo>
                    <a:pt x="2091" y="730"/>
                  </a:lnTo>
                  <a:lnTo>
                    <a:pt x="2107" y="706"/>
                  </a:lnTo>
                  <a:lnTo>
                    <a:pt x="2123" y="682"/>
                  </a:lnTo>
                  <a:lnTo>
                    <a:pt x="2137" y="661"/>
                  </a:lnTo>
                  <a:lnTo>
                    <a:pt x="2153" y="638"/>
                  </a:lnTo>
                  <a:lnTo>
                    <a:pt x="2168" y="618"/>
                  </a:lnTo>
                  <a:lnTo>
                    <a:pt x="2184" y="598"/>
                  </a:lnTo>
                  <a:lnTo>
                    <a:pt x="2200" y="579"/>
                  </a:lnTo>
                  <a:lnTo>
                    <a:pt x="2215" y="561"/>
                  </a:lnTo>
                  <a:lnTo>
                    <a:pt x="2231" y="543"/>
                  </a:lnTo>
                  <a:lnTo>
                    <a:pt x="2245" y="527"/>
                  </a:lnTo>
                  <a:lnTo>
                    <a:pt x="2260" y="513"/>
                  </a:lnTo>
                  <a:lnTo>
                    <a:pt x="2276" y="498"/>
                  </a:lnTo>
                  <a:lnTo>
                    <a:pt x="2290" y="485"/>
                  </a:lnTo>
                  <a:lnTo>
                    <a:pt x="2320" y="462"/>
                  </a:lnTo>
                  <a:lnTo>
                    <a:pt x="2348" y="443"/>
                  </a:lnTo>
                  <a:lnTo>
                    <a:pt x="2374" y="430"/>
                  </a:lnTo>
                  <a:lnTo>
                    <a:pt x="2400" y="421"/>
                  </a:lnTo>
                  <a:lnTo>
                    <a:pt x="2446" y="418"/>
                  </a:lnTo>
                  <a:lnTo>
                    <a:pt x="2484" y="435"/>
                  </a:lnTo>
                  <a:lnTo>
                    <a:pt x="2514" y="478"/>
                  </a:lnTo>
                  <a:lnTo>
                    <a:pt x="2533" y="543"/>
                  </a:lnTo>
                  <a:lnTo>
                    <a:pt x="2539" y="635"/>
                  </a:lnTo>
                  <a:lnTo>
                    <a:pt x="2533" y="755"/>
                  </a:lnTo>
                  <a:lnTo>
                    <a:pt x="2523" y="826"/>
                  </a:lnTo>
                  <a:lnTo>
                    <a:pt x="2510" y="903"/>
                  </a:lnTo>
                  <a:lnTo>
                    <a:pt x="2493" y="990"/>
                  </a:lnTo>
                  <a:lnTo>
                    <a:pt x="2484" y="1035"/>
                  </a:lnTo>
                  <a:lnTo>
                    <a:pt x="2473" y="1083"/>
                  </a:lnTo>
                  <a:lnTo>
                    <a:pt x="2482" y="1060"/>
                  </a:lnTo>
                  <a:lnTo>
                    <a:pt x="2493" y="1038"/>
                  </a:lnTo>
                  <a:lnTo>
                    <a:pt x="2514" y="996"/>
                  </a:lnTo>
                  <a:lnTo>
                    <a:pt x="2534" y="958"/>
                  </a:lnTo>
                  <a:lnTo>
                    <a:pt x="2554" y="922"/>
                  </a:lnTo>
                  <a:lnTo>
                    <a:pt x="2573" y="890"/>
                  </a:lnTo>
                  <a:lnTo>
                    <a:pt x="2591" y="860"/>
                  </a:lnTo>
                  <a:lnTo>
                    <a:pt x="2610" y="834"/>
                  </a:lnTo>
                  <a:lnTo>
                    <a:pt x="2627" y="810"/>
                  </a:lnTo>
                  <a:lnTo>
                    <a:pt x="2645" y="788"/>
                  </a:lnTo>
                  <a:lnTo>
                    <a:pt x="2662" y="770"/>
                  </a:lnTo>
                  <a:lnTo>
                    <a:pt x="2678" y="754"/>
                  </a:lnTo>
                  <a:lnTo>
                    <a:pt x="2694" y="739"/>
                  </a:lnTo>
                  <a:lnTo>
                    <a:pt x="2725" y="719"/>
                  </a:lnTo>
                  <a:lnTo>
                    <a:pt x="2754" y="708"/>
                  </a:lnTo>
                  <a:lnTo>
                    <a:pt x="2807" y="712"/>
                  </a:lnTo>
                  <a:lnTo>
                    <a:pt x="2854" y="746"/>
                  </a:lnTo>
                  <a:lnTo>
                    <a:pt x="2895" y="803"/>
                  </a:lnTo>
                  <a:lnTo>
                    <a:pt x="2912" y="840"/>
                  </a:lnTo>
                  <a:lnTo>
                    <a:pt x="2928" y="882"/>
                  </a:lnTo>
                  <a:lnTo>
                    <a:pt x="2955" y="976"/>
                  </a:lnTo>
                  <a:lnTo>
                    <a:pt x="2978" y="1083"/>
                  </a:lnTo>
                  <a:lnTo>
                    <a:pt x="3002" y="1311"/>
                  </a:lnTo>
                  <a:lnTo>
                    <a:pt x="3004" y="1530"/>
                  </a:lnTo>
                  <a:lnTo>
                    <a:pt x="2998" y="1625"/>
                  </a:lnTo>
                  <a:lnTo>
                    <a:pt x="2986" y="1704"/>
                  </a:lnTo>
                  <a:lnTo>
                    <a:pt x="2972" y="1747"/>
                  </a:lnTo>
                  <a:lnTo>
                    <a:pt x="2963" y="1766"/>
                  </a:lnTo>
                  <a:lnTo>
                    <a:pt x="2952" y="1785"/>
                  </a:lnTo>
                  <a:lnTo>
                    <a:pt x="2940" y="1801"/>
                  </a:lnTo>
                  <a:lnTo>
                    <a:pt x="2928" y="1815"/>
                  </a:lnTo>
                  <a:lnTo>
                    <a:pt x="2914" y="1827"/>
                  </a:lnTo>
                  <a:lnTo>
                    <a:pt x="2899" y="1839"/>
                  </a:lnTo>
                  <a:lnTo>
                    <a:pt x="2868" y="1857"/>
                  </a:lnTo>
                  <a:lnTo>
                    <a:pt x="2835" y="1867"/>
                  </a:lnTo>
                  <a:lnTo>
                    <a:pt x="2767" y="1867"/>
                  </a:lnTo>
                  <a:lnTo>
                    <a:pt x="2705" y="1837"/>
                  </a:lnTo>
                  <a:lnTo>
                    <a:pt x="2678" y="1810"/>
                  </a:lnTo>
                  <a:lnTo>
                    <a:pt x="2655" y="1775"/>
                  </a:lnTo>
                  <a:lnTo>
                    <a:pt x="2629" y="1682"/>
                  </a:lnTo>
                  <a:lnTo>
                    <a:pt x="2631" y="1556"/>
                  </a:lnTo>
                  <a:lnTo>
                    <a:pt x="2615" y="1594"/>
                  </a:lnTo>
                  <a:lnTo>
                    <a:pt x="2590" y="1652"/>
                  </a:lnTo>
                  <a:lnTo>
                    <a:pt x="2575" y="1686"/>
                  </a:lnTo>
                  <a:lnTo>
                    <a:pt x="2558" y="1725"/>
                  </a:lnTo>
                  <a:lnTo>
                    <a:pt x="2539" y="1765"/>
                  </a:lnTo>
                  <a:lnTo>
                    <a:pt x="2530" y="1786"/>
                  </a:lnTo>
                  <a:lnTo>
                    <a:pt x="2521" y="1807"/>
                  </a:lnTo>
                  <a:lnTo>
                    <a:pt x="2510" y="1830"/>
                  </a:lnTo>
                  <a:lnTo>
                    <a:pt x="2500" y="1851"/>
                  </a:lnTo>
                  <a:lnTo>
                    <a:pt x="2488" y="1874"/>
                  </a:lnTo>
                  <a:lnTo>
                    <a:pt x="2477" y="1897"/>
                  </a:lnTo>
                  <a:lnTo>
                    <a:pt x="2465" y="1921"/>
                  </a:lnTo>
                  <a:lnTo>
                    <a:pt x="2453" y="1943"/>
                  </a:lnTo>
                  <a:lnTo>
                    <a:pt x="2441" y="1967"/>
                  </a:lnTo>
                  <a:lnTo>
                    <a:pt x="2429" y="1990"/>
                  </a:lnTo>
                  <a:lnTo>
                    <a:pt x="2417" y="2013"/>
                  </a:lnTo>
                  <a:lnTo>
                    <a:pt x="2404" y="2035"/>
                  </a:lnTo>
                  <a:lnTo>
                    <a:pt x="2392" y="2059"/>
                  </a:lnTo>
                  <a:lnTo>
                    <a:pt x="2378" y="2080"/>
                  </a:lnTo>
                  <a:lnTo>
                    <a:pt x="2366" y="2103"/>
                  </a:lnTo>
                  <a:lnTo>
                    <a:pt x="2353" y="2124"/>
                  </a:lnTo>
                  <a:lnTo>
                    <a:pt x="2340" y="2146"/>
                  </a:lnTo>
                  <a:lnTo>
                    <a:pt x="2326" y="2167"/>
                  </a:lnTo>
                  <a:lnTo>
                    <a:pt x="2300" y="2207"/>
                  </a:lnTo>
                  <a:lnTo>
                    <a:pt x="2273" y="2243"/>
                  </a:lnTo>
                  <a:lnTo>
                    <a:pt x="2260" y="2260"/>
                  </a:lnTo>
                  <a:lnTo>
                    <a:pt x="2247" y="2276"/>
                  </a:lnTo>
                  <a:lnTo>
                    <a:pt x="2233" y="2292"/>
                  </a:lnTo>
                  <a:lnTo>
                    <a:pt x="2220" y="2306"/>
                  </a:lnTo>
                  <a:lnTo>
                    <a:pt x="2207" y="2319"/>
                  </a:lnTo>
                  <a:lnTo>
                    <a:pt x="2193" y="2331"/>
                  </a:lnTo>
                  <a:lnTo>
                    <a:pt x="2168" y="2352"/>
                  </a:lnTo>
                  <a:lnTo>
                    <a:pt x="2143" y="2367"/>
                  </a:lnTo>
                  <a:lnTo>
                    <a:pt x="2119" y="2375"/>
                  </a:lnTo>
                  <a:lnTo>
                    <a:pt x="2072" y="2374"/>
                  </a:lnTo>
                  <a:lnTo>
                    <a:pt x="2031" y="2343"/>
                  </a:lnTo>
                  <a:lnTo>
                    <a:pt x="1995" y="2278"/>
                  </a:lnTo>
                  <a:lnTo>
                    <a:pt x="1966" y="2175"/>
                  </a:lnTo>
                  <a:lnTo>
                    <a:pt x="1950" y="2047"/>
                  </a:lnTo>
                  <a:lnTo>
                    <a:pt x="1951" y="1917"/>
                  </a:lnTo>
                  <a:lnTo>
                    <a:pt x="1936" y="1935"/>
                  </a:lnTo>
                  <a:lnTo>
                    <a:pt x="1923" y="1951"/>
                  </a:lnTo>
                  <a:lnTo>
                    <a:pt x="1910" y="1967"/>
                  </a:lnTo>
                  <a:lnTo>
                    <a:pt x="1896" y="1983"/>
                  </a:lnTo>
                  <a:lnTo>
                    <a:pt x="1883" y="1997"/>
                  </a:lnTo>
                  <a:lnTo>
                    <a:pt x="1870" y="2010"/>
                  </a:lnTo>
                  <a:lnTo>
                    <a:pt x="1844" y="2033"/>
                  </a:lnTo>
                  <a:lnTo>
                    <a:pt x="1819" y="2051"/>
                  </a:lnTo>
                  <a:lnTo>
                    <a:pt x="1796" y="2067"/>
                  </a:lnTo>
                  <a:lnTo>
                    <a:pt x="1774" y="2079"/>
                  </a:lnTo>
                  <a:lnTo>
                    <a:pt x="1751" y="2088"/>
                  </a:lnTo>
                  <a:lnTo>
                    <a:pt x="1710" y="2096"/>
                  </a:lnTo>
                  <a:lnTo>
                    <a:pt x="1673" y="2092"/>
                  </a:lnTo>
                  <a:lnTo>
                    <a:pt x="1610" y="2055"/>
                  </a:lnTo>
                  <a:lnTo>
                    <a:pt x="1597" y="2039"/>
                  </a:lnTo>
                  <a:lnTo>
                    <a:pt x="1585" y="2022"/>
                  </a:lnTo>
                  <a:lnTo>
                    <a:pt x="1562" y="1982"/>
                  </a:lnTo>
                  <a:lnTo>
                    <a:pt x="1545" y="1937"/>
                  </a:lnTo>
                  <a:lnTo>
                    <a:pt x="1531" y="1885"/>
                  </a:lnTo>
                  <a:lnTo>
                    <a:pt x="1517" y="1769"/>
                  </a:lnTo>
                  <a:lnTo>
                    <a:pt x="1519" y="1644"/>
                  </a:lnTo>
                  <a:lnTo>
                    <a:pt x="1503" y="1697"/>
                  </a:lnTo>
                  <a:lnTo>
                    <a:pt x="1489" y="1746"/>
                  </a:lnTo>
                  <a:lnTo>
                    <a:pt x="1472" y="1791"/>
                  </a:lnTo>
                  <a:lnTo>
                    <a:pt x="1461" y="1813"/>
                  </a:lnTo>
                  <a:lnTo>
                    <a:pt x="1450" y="1833"/>
                  </a:lnTo>
                  <a:lnTo>
                    <a:pt x="1438" y="1853"/>
                  </a:lnTo>
                  <a:lnTo>
                    <a:pt x="1425" y="1870"/>
                  </a:lnTo>
                  <a:lnTo>
                    <a:pt x="1409" y="1889"/>
                  </a:lnTo>
                  <a:lnTo>
                    <a:pt x="1392" y="1905"/>
                  </a:lnTo>
                  <a:lnTo>
                    <a:pt x="1373" y="1919"/>
                  </a:lnTo>
                  <a:lnTo>
                    <a:pt x="1350" y="1934"/>
                  </a:lnTo>
                  <a:lnTo>
                    <a:pt x="1326" y="1949"/>
                  </a:lnTo>
                  <a:lnTo>
                    <a:pt x="1298" y="1961"/>
                  </a:lnTo>
                  <a:lnTo>
                    <a:pt x="1265" y="1974"/>
                  </a:lnTo>
                  <a:lnTo>
                    <a:pt x="1233" y="1982"/>
                  </a:lnTo>
                  <a:lnTo>
                    <a:pt x="1177" y="1986"/>
                  </a:lnTo>
                  <a:lnTo>
                    <a:pt x="1129" y="1977"/>
                  </a:lnTo>
                  <a:lnTo>
                    <a:pt x="1091" y="1954"/>
                  </a:lnTo>
                  <a:lnTo>
                    <a:pt x="1057" y="1921"/>
                  </a:lnTo>
                  <a:lnTo>
                    <a:pt x="1032" y="1878"/>
                  </a:lnTo>
                  <a:lnTo>
                    <a:pt x="1011" y="1827"/>
                  </a:lnTo>
                  <a:lnTo>
                    <a:pt x="996" y="1770"/>
                  </a:lnTo>
                  <a:lnTo>
                    <a:pt x="978" y="1646"/>
                  </a:lnTo>
                  <a:lnTo>
                    <a:pt x="972" y="1520"/>
                  </a:lnTo>
                  <a:lnTo>
                    <a:pt x="971" y="1458"/>
                  </a:lnTo>
                  <a:lnTo>
                    <a:pt x="972" y="1402"/>
                  </a:lnTo>
                  <a:lnTo>
                    <a:pt x="972" y="1309"/>
                  </a:lnTo>
                  <a:lnTo>
                    <a:pt x="958" y="1372"/>
                  </a:lnTo>
                  <a:lnTo>
                    <a:pt x="940" y="1432"/>
                  </a:lnTo>
                  <a:lnTo>
                    <a:pt x="923" y="1489"/>
                  </a:lnTo>
                  <a:lnTo>
                    <a:pt x="904" y="1545"/>
                  </a:lnTo>
                  <a:lnTo>
                    <a:pt x="884" y="1600"/>
                  </a:lnTo>
                  <a:lnTo>
                    <a:pt x="864" y="1652"/>
                  </a:lnTo>
                  <a:lnTo>
                    <a:pt x="843" y="1700"/>
                  </a:lnTo>
                  <a:lnTo>
                    <a:pt x="832" y="1722"/>
                  </a:lnTo>
                  <a:lnTo>
                    <a:pt x="822" y="1745"/>
                  </a:lnTo>
                  <a:lnTo>
                    <a:pt x="811" y="1766"/>
                  </a:lnTo>
                  <a:lnTo>
                    <a:pt x="799" y="1787"/>
                  </a:lnTo>
                  <a:lnTo>
                    <a:pt x="776" y="1827"/>
                  </a:lnTo>
                  <a:lnTo>
                    <a:pt x="754" y="1862"/>
                  </a:lnTo>
                  <a:lnTo>
                    <a:pt x="731" y="1894"/>
                  </a:lnTo>
                  <a:lnTo>
                    <a:pt x="719" y="1907"/>
                  </a:lnTo>
                  <a:lnTo>
                    <a:pt x="709" y="1921"/>
                  </a:lnTo>
                  <a:lnTo>
                    <a:pt x="686" y="1945"/>
                  </a:lnTo>
                  <a:lnTo>
                    <a:pt x="662" y="1963"/>
                  </a:lnTo>
                  <a:lnTo>
                    <a:pt x="641" y="1977"/>
                  </a:lnTo>
                  <a:lnTo>
                    <a:pt x="597" y="1989"/>
                  </a:lnTo>
                  <a:lnTo>
                    <a:pt x="555" y="1979"/>
                  </a:lnTo>
                  <a:lnTo>
                    <a:pt x="517" y="1945"/>
                  </a:lnTo>
                  <a:lnTo>
                    <a:pt x="484" y="1886"/>
                  </a:lnTo>
                  <a:lnTo>
                    <a:pt x="468" y="1846"/>
                  </a:lnTo>
                  <a:lnTo>
                    <a:pt x="454" y="1799"/>
                  </a:lnTo>
                  <a:lnTo>
                    <a:pt x="430" y="1684"/>
                  </a:lnTo>
                  <a:lnTo>
                    <a:pt x="405" y="1357"/>
                  </a:lnTo>
                  <a:lnTo>
                    <a:pt x="393" y="1398"/>
                  </a:lnTo>
                  <a:lnTo>
                    <a:pt x="380" y="1441"/>
                  </a:lnTo>
                  <a:lnTo>
                    <a:pt x="366" y="1484"/>
                  </a:lnTo>
                  <a:lnTo>
                    <a:pt x="352" y="1528"/>
                  </a:lnTo>
                  <a:lnTo>
                    <a:pt x="336" y="1569"/>
                  </a:lnTo>
                  <a:lnTo>
                    <a:pt x="326" y="1590"/>
                  </a:lnTo>
                  <a:lnTo>
                    <a:pt x="317" y="1610"/>
                  </a:lnTo>
                  <a:lnTo>
                    <a:pt x="294" y="1649"/>
                  </a:lnTo>
                  <a:lnTo>
                    <a:pt x="270" y="1685"/>
                  </a:lnTo>
                  <a:lnTo>
                    <a:pt x="180" y="1712"/>
                  </a:lnTo>
                  <a:lnTo>
                    <a:pt x="141" y="1725"/>
                  </a:lnTo>
                  <a:lnTo>
                    <a:pt x="107" y="1733"/>
                  </a:lnTo>
                  <a:lnTo>
                    <a:pt x="75" y="1730"/>
                  </a:lnTo>
                  <a:lnTo>
                    <a:pt x="48" y="1714"/>
                  </a:lnTo>
                  <a:lnTo>
                    <a:pt x="24" y="1678"/>
                  </a:lnTo>
                  <a:lnTo>
                    <a:pt x="5" y="1618"/>
                  </a:lnTo>
                  <a:lnTo>
                    <a:pt x="0" y="1057"/>
                  </a:lnTo>
                  <a:lnTo>
                    <a:pt x="13" y="899"/>
                  </a:lnTo>
                  <a:lnTo>
                    <a:pt x="24" y="839"/>
                  </a:lnTo>
                  <a:lnTo>
                    <a:pt x="37" y="798"/>
                  </a:lnTo>
                  <a:lnTo>
                    <a:pt x="45" y="786"/>
                  </a:lnTo>
                  <a:lnTo>
                    <a:pt x="53" y="779"/>
                  </a:lnTo>
                  <a:lnTo>
                    <a:pt x="75" y="787"/>
                  </a:lnTo>
                  <a:lnTo>
                    <a:pt x="99" y="827"/>
                  </a:lnTo>
                  <a:lnTo>
                    <a:pt x="112" y="859"/>
                  </a:lnTo>
                  <a:lnTo>
                    <a:pt x="127" y="902"/>
                  </a:lnTo>
                  <a:lnTo>
                    <a:pt x="144" y="972"/>
                  </a:lnTo>
                  <a:lnTo>
                    <a:pt x="153" y="1051"/>
                  </a:lnTo>
                  <a:lnTo>
                    <a:pt x="161" y="1131"/>
                  </a:lnTo>
                  <a:lnTo>
                    <a:pt x="172" y="1205"/>
                  </a:lnTo>
                  <a:close/>
                </a:path>
              </a:pathLst>
            </a:custGeom>
            <a:solidFill>
              <a:srgbClr val="A3F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62"/>
            <p:cNvSpPr>
              <a:spLocks/>
            </p:cNvSpPr>
            <p:nvPr/>
          </p:nvSpPr>
          <p:spPr bwMode="auto">
            <a:xfrm>
              <a:off x="1078" y="1635"/>
              <a:ext cx="204" cy="337"/>
            </a:xfrm>
            <a:custGeom>
              <a:avLst/>
              <a:gdLst>
                <a:gd name="T0" fmla="*/ 193 w 814"/>
                <a:gd name="T1" fmla="*/ 0 h 1345"/>
                <a:gd name="T2" fmla="*/ 41 w 814"/>
                <a:gd name="T3" fmla="*/ 310 h 1345"/>
                <a:gd name="T4" fmla="*/ 0 w 814"/>
                <a:gd name="T5" fmla="*/ 774 h 1345"/>
                <a:gd name="T6" fmla="*/ 125 w 814"/>
                <a:gd name="T7" fmla="*/ 1219 h 1345"/>
                <a:gd name="T8" fmla="*/ 344 w 814"/>
                <a:gd name="T9" fmla="*/ 1345 h 1345"/>
                <a:gd name="T10" fmla="*/ 571 w 814"/>
                <a:gd name="T11" fmla="*/ 1261 h 1345"/>
                <a:gd name="T12" fmla="*/ 731 w 814"/>
                <a:gd name="T13" fmla="*/ 866 h 1345"/>
                <a:gd name="T14" fmla="*/ 814 w 814"/>
                <a:gd name="T15" fmla="*/ 285 h 1345"/>
                <a:gd name="T16" fmla="*/ 596 w 814"/>
                <a:gd name="T17" fmla="*/ 58 h 1345"/>
                <a:gd name="T18" fmla="*/ 419 w 814"/>
                <a:gd name="T19" fmla="*/ 8 h 1345"/>
                <a:gd name="T20" fmla="*/ 193 w 814"/>
                <a:gd name="T21" fmla="*/ 0 h 1345"/>
                <a:gd name="T22" fmla="*/ 193 w 814"/>
                <a:gd name="T23" fmla="*/ 0 h 13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4"/>
                <a:gd name="T37" fmla="*/ 0 h 1345"/>
                <a:gd name="T38" fmla="*/ 814 w 814"/>
                <a:gd name="T39" fmla="*/ 1345 h 13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4" h="1345">
                  <a:moveTo>
                    <a:pt x="193" y="0"/>
                  </a:moveTo>
                  <a:lnTo>
                    <a:pt x="41" y="310"/>
                  </a:lnTo>
                  <a:lnTo>
                    <a:pt x="0" y="774"/>
                  </a:lnTo>
                  <a:lnTo>
                    <a:pt x="125" y="1219"/>
                  </a:lnTo>
                  <a:lnTo>
                    <a:pt x="344" y="1345"/>
                  </a:lnTo>
                  <a:lnTo>
                    <a:pt x="571" y="1261"/>
                  </a:lnTo>
                  <a:lnTo>
                    <a:pt x="731" y="866"/>
                  </a:lnTo>
                  <a:lnTo>
                    <a:pt x="814" y="285"/>
                  </a:lnTo>
                  <a:lnTo>
                    <a:pt x="596" y="58"/>
                  </a:lnTo>
                  <a:lnTo>
                    <a:pt x="419" y="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66B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63"/>
            <p:cNvSpPr>
              <a:spLocks/>
            </p:cNvSpPr>
            <p:nvPr/>
          </p:nvSpPr>
          <p:spPr bwMode="auto">
            <a:xfrm>
              <a:off x="725" y="1495"/>
              <a:ext cx="914" cy="118"/>
            </a:xfrm>
            <a:custGeom>
              <a:avLst/>
              <a:gdLst>
                <a:gd name="T0" fmla="*/ 56 w 3657"/>
                <a:gd name="T1" fmla="*/ 398 h 471"/>
                <a:gd name="T2" fmla="*/ 129 w 3657"/>
                <a:gd name="T3" fmla="*/ 366 h 471"/>
                <a:gd name="T4" fmla="*/ 197 w 3657"/>
                <a:gd name="T5" fmla="*/ 335 h 471"/>
                <a:gd name="T6" fmla="*/ 262 w 3657"/>
                <a:gd name="T7" fmla="*/ 309 h 471"/>
                <a:gd name="T8" fmla="*/ 358 w 3657"/>
                <a:gd name="T9" fmla="*/ 271 h 471"/>
                <a:gd name="T10" fmla="*/ 498 w 3657"/>
                <a:gd name="T11" fmla="*/ 225 h 471"/>
                <a:gd name="T12" fmla="*/ 680 w 3657"/>
                <a:gd name="T13" fmla="*/ 177 h 471"/>
                <a:gd name="T14" fmla="*/ 862 w 3657"/>
                <a:gd name="T15" fmla="*/ 128 h 471"/>
                <a:gd name="T16" fmla="*/ 1036 w 3657"/>
                <a:gd name="T17" fmla="*/ 89 h 471"/>
                <a:gd name="T18" fmla="*/ 1172 w 3657"/>
                <a:gd name="T19" fmla="*/ 60 h 471"/>
                <a:gd name="T20" fmla="*/ 1361 w 3657"/>
                <a:gd name="T21" fmla="*/ 24 h 471"/>
                <a:gd name="T22" fmla="*/ 1602 w 3657"/>
                <a:gd name="T23" fmla="*/ 0 h 471"/>
                <a:gd name="T24" fmla="*/ 2000 w 3657"/>
                <a:gd name="T25" fmla="*/ 38 h 471"/>
                <a:gd name="T26" fmla="*/ 2147 w 3657"/>
                <a:gd name="T27" fmla="*/ 76 h 471"/>
                <a:gd name="T28" fmla="*/ 2280 w 3657"/>
                <a:gd name="T29" fmla="*/ 118 h 471"/>
                <a:gd name="T30" fmla="*/ 2404 w 3657"/>
                <a:gd name="T31" fmla="*/ 162 h 471"/>
                <a:gd name="T32" fmla="*/ 2523 w 3657"/>
                <a:gd name="T33" fmla="*/ 205 h 471"/>
                <a:gd name="T34" fmla="*/ 2645 w 3657"/>
                <a:gd name="T35" fmla="*/ 241 h 471"/>
                <a:gd name="T36" fmla="*/ 2770 w 3657"/>
                <a:gd name="T37" fmla="*/ 267 h 471"/>
                <a:gd name="T38" fmla="*/ 3055 w 3657"/>
                <a:gd name="T39" fmla="*/ 281 h 471"/>
                <a:gd name="T40" fmla="*/ 3408 w 3657"/>
                <a:gd name="T41" fmla="*/ 218 h 471"/>
                <a:gd name="T42" fmla="*/ 3541 w 3657"/>
                <a:gd name="T43" fmla="*/ 170 h 471"/>
                <a:gd name="T44" fmla="*/ 3614 w 3657"/>
                <a:gd name="T45" fmla="*/ 137 h 471"/>
                <a:gd name="T46" fmla="*/ 3654 w 3657"/>
                <a:gd name="T47" fmla="*/ 151 h 471"/>
                <a:gd name="T48" fmla="*/ 3651 w 3657"/>
                <a:gd name="T49" fmla="*/ 183 h 471"/>
                <a:gd name="T50" fmla="*/ 3601 w 3657"/>
                <a:gd name="T51" fmla="*/ 213 h 471"/>
                <a:gd name="T52" fmla="*/ 3527 w 3657"/>
                <a:gd name="T53" fmla="*/ 251 h 471"/>
                <a:gd name="T54" fmla="*/ 3461 w 3657"/>
                <a:gd name="T55" fmla="*/ 291 h 471"/>
                <a:gd name="T56" fmla="*/ 3397 w 3657"/>
                <a:gd name="T57" fmla="*/ 327 h 471"/>
                <a:gd name="T58" fmla="*/ 3333 w 3657"/>
                <a:gd name="T59" fmla="*/ 362 h 471"/>
                <a:gd name="T60" fmla="*/ 3266 w 3657"/>
                <a:gd name="T61" fmla="*/ 393 h 471"/>
                <a:gd name="T62" fmla="*/ 3195 w 3657"/>
                <a:gd name="T63" fmla="*/ 417 h 471"/>
                <a:gd name="T64" fmla="*/ 3071 w 3657"/>
                <a:gd name="T65" fmla="*/ 443 h 471"/>
                <a:gd name="T66" fmla="*/ 2774 w 3657"/>
                <a:gd name="T67" fmla="*/ 423 h 471"/>
                <a:gd name="T68" fmla="*/ 2645 w 3657"/>
                <a:gd name="T69" fmla="*/ 389 h 471"/>
                <a:gd name="T70" fmla="*/ 2519 w 3657"/>
                <a:gd name="T71" fmla="*/ 345 h 471"/>
                <a:gd name="T72" fmla="*/ 2394 w 3657"/>
                <a:gd name="T73" fmla="*/ 294 h 471"/>
                <a:gd name="T74" fmla="*/ 2332 w 3657"/>
                <a:gd name="T75" fmla="*/ 267 h 471"/>
                <a:gd name="T76" fmla="*/ 2266 w 3657"/>
                <a:gd name="T77" fmla="*/ 242 h 471"/>
                <a:gd name="T78" fmla="*/ 2198 w 3657"/>
                <a:gd name="T79" fmla="*/ 217 h 471"/>
                <a:gd name="T80" fmla="*/ 2053 w 3657"/>
                <a:gd name="T81" fmla="*/ 171 h 471"/>
                <a:gd name="T82" fmla="*/ 1906 w 3657"/>
                <a:gd name="T83" fmla="*/ 138 h 471"/>
                <a:gd name="T84" fmla="*/ 1712 w 3657"/>
                <a:gd name="T85" fmla="*/ 109 h 471"/>
                <a:gd name="T86" fmla="*/ 1475 w 3657"/>
                <a:gd name="T87" fmla="*/ 97 h 471"/>
                <a:gd name="T88" fmla="*/ 1113 w 3657"/>
                <a:gd name="T89" fmla="*/ 137 h 471"/>
                <a:gd name="T90" fmla="*/ 875 w 3657"/>
                <a:gd name="T91" fmla="*/ 187 h 471"/>
                <a:gd name="T92" fmla="*/ 695 w 3657"/>
                <a:gd name="T93" fmla="*/ 237 h 471"/>
                <a:gd name="T94" fmla="*/ 594 w 3657"/>
                <a:gd name="T95" fmla="*/ 263 h 471"/>
                <a:gd name="T96" fmla="*/ 443 w 3657"/>
                <a:gd name="T97" fmla="*/ 306 h 471"/>
                <a:gd name="T98" fmla="*/ 313 w 3657"/>
                <a:gd name="T99" fmla="*/ 354 h 471"/>
                <a:gd name="T100" fmla="*/ 218 w 3657"/>
                <a:gd name="T101" fmla="*/ 394 h 471"/>
                <a:gd name="T102" fmla="*/ 152 w 3657"/>
                <a:gd name="T103" fmla="*/ 422 h 471"/>
                <a:gd name="T104" fmla="*/ 80 w 3657"/>
                <a:gd name="T105" fmla="*/ 454 h 471"/>
                <a:gd name="T106" fmla="*/ 17 w 3657"/>
                <a:gd name="T107" fmla="*/ 471 h 471"/>
                <a:gd name="T108" fmla="*/ 0 w 3657"/>
                <a:gd name="T109" fmla="*/ 433 h 471"/>
                <a:gd name="T110" fmla="*/ 17 w 3657"/>
                <a:gd name="T111" fmla="*/ 414 h 4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57"/>
                <a:gd name="T169" fmla="*/ 0 h 471"/>
                <a:gd name="T170" fmla="*/ 3657 w 3657"/>
                <a:gd name="T171" fmla="*/ 471 h 47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57" h="471">
                  <a:moveTo>
                    <a:pt x="17" y="414"/>
                  </a:moveTo>
                  <a:lnTo>
                    <a:pt x="56" y="398"/>
                  </a:lnTo>
                  <a:lnTo>
                    <a:pt x="93" y="381"/>
                  </a:lnTo>
                  <a:lnTo>
                    <a:pt x="129" y="366"/>
                  </a:lnTo>
                  <a:lnTo>
                    <a:pt x="164" y="350"/>
                  </a:lnTo>
                  <a:lnTo>
                    <a:pt x="197" y="335"/>
                  </a:lnTo>
                  <a:lnTo>
                    <a:pt x="229" y="322"/>
                  </a:lnTo>
                  <a:lnTo>
                    <a:pt x="262" y="309"/>
                  </a:lnTo>
                  <a:lnTo>
                    <a:pt x="294" y="295"/>
                  </a:lnTo>
                  <a:lnTo>
                    <a:pt x="358" y="271"/>
                  </a:lnTo>
                  <a:lnTo>
                    <a:pt x="426" y="247"/>
                  </a:lnTo>
                  <a:lnTo>
                    <a:pt x="498" y="225"/>
                  </a:lnTo>
                  <a:lnTo>
                    <a:pt x="579" y="203"/>
                  </a:lnTo>
                  <a:lnTo>
                    <a:pt x="680" y="177"/>
                  </a:lnTo>
                  <a:lnTo>
                    <a:pt x="771" y="151"/>
                  </a:lnTo>
                  <a:lnTo>
                    <a:pt x="862" y="128"/>
                  </a:lnTo>
                  <a:lnTo>
                    <a:pt x="964" y="105"/>
                  </a:lnTo>
                  <a:lnTo>
                    <a:pt x="1036" y="89"/>
                  </a:lnTo>
                  <a:lnTo>
                    <a:pt x="1105" y="74"/>
                  </a:lnTo>
                  <a:lnTo>
                    <a:pt x="1172" y="60"/>
                  </a:lnTo>
                  <a:lnTo>
                    <a:pt x="1237" y="46"/>
                  </a:lnTo>
                  <a:lnTo>
                    <a:pt x="1361" y="24"/>
                  </a:lnTo>
                  <a:lnTo>
                    <a:pt x="1482" y="8"/>
                  </a:lnTo>
                  <a:lnTo>
                    <a:pt x="1602" y="0"/>
                  </a:lnTo>
                  <a:lnTo>
                    <a:pt x="1727" y="1"/>
                  </a:lnTo>
                  <a:lnTo>
                    <a:pt x="2000" y="38"/>
                  </a:lnTo>
                  <a:lnTo>
                    <a:pt x="2076" y="57"/>
                  </a:lnTo>
                  <a:lnTo>
                    <a:pt x="2147" y="76"/>
                  </a:lnTo>
                  <a:lnTo>
                    <a:pt x="2214" y="97"/>
                  </a:lnTo>
                  <a:lnTo>
                    <a:pt x="2280" y="118"/>
                  </a:lnTo>
                  <a:lnTo>
                    <a:pt x="2342" y="141"/>
                  </a:lnTo>
                  <a:lnTo>
                    <a:pt x="2404" y="162"/>
                  </a:lnTo>
                  <a:lnTo>
                    <a:pt x="2463" y="183"/>
                  </a:lnTo>
                  <a:lnTo>
                    <a:pt x="2523" y="205"/>
                  </a:lnTo>
                  <a:lnTo>
                    <a:pt x="2583" y="223"/>
                  </a:lnTo>
                  <a:lnTo>
                    <a:pt x="2645" y="241"/>
                  </a:lnTo>
                  <a:lnTo>
                    <a:pt x="2706" y="255"/>
                  </a:lnTo>
                  <a:lnTo>
                    <a:pt x="2770" y="267"/>
                  </a:lnTo>
                  <a:lnTo>
                    <a:pt x="2906" y="282"/>
                  </a:lnTo>
                  <a:lnTo>
                    <a:pt x="3055" y="281"/>
                  </a:lnTo>
                  <a:lnTo>
                    <a:pt x="3342" y="235"/>
                  </a:lnTo>
                  <a:lnTo>
                    <a:pt x="3408" y="218"/>
                  </a:lnTo>
                  <a:lnTo>
                    <a:pt x="3473" y="197"/>
                  </a:lnTo>
                  <a:lnTo>
                    <a:pt x="3541" y="170"/>
                  </a:lnTo>
                  <a:lnTo>
                    <a:pt x="3577" y="154"/>
                  </a:lnTo>
                  <a:lnTo>
                    <a:pt x="3614" y="137"/>
                  </a:lnTo>
                  <a:lnTo>
                    <a:pt x="3638" y="136"/>
                  </a:lnTo>
                  <a:lnTo>
                    <a:pt x="3654" y="151"/>
                  </a:lnTo>
                  <a:lnTo>
                    <a:pt x="3657" y="174"/>
                  </a:lnTo>
                  <a:lnTo>
                    <a:pt x="3651" y="183"/>
                  </a:lnTo>
                  <a:lnTo>
                    <a:pt x="3641" y="193"/>
                  </a:lnTo>
                  <a:lnTo>
                    <a:pt x="3601" y="213"/>
                  </a:lnTo>
                  <a:lnTo>
                    <a:pt x="3563" y="231"/>
                  </a:lnTo>
                  <a:lnTo>
                    <a:pt x="3527" y="251"/>
                  </a:lnTo>
                  <a:lnTo>
                    <a:pt x="3494" y="271"/>
                  </a:lnTo>
                  <a:lnTo>
                    <a:pt x="3461" y="291"/>
                  </a:lnTo>
                  <a:lnTo>
                    <a:pt x="3429" y="310"/>
                  </a:lnTo>
                  <a:lnTo>
                    <a:pt x="3397" y="327"/>
                  </a:lnTo>
                  <a:lnTo>
                    <a:pt x="3365" y="345"/>
                  </a:lnTo>
                  <a:lnTo>
                    <a:pt x="3333" y="362"/>
                  </a:lnTo>
                  <a:lnTo>
                    <a:pt x="3300" y="378"/>
                  </a:lnTo>
                  <a:lnTo>
                    <a:pt x="3266" y="393"/>
                  </a:lnTo>
                  <a:lnTo>
                    <a:pt x="3232" y="405"/>
                  </a:lnTo>
                  <a:lnTo>
                    <a:pt x="3195" y="417"/>
                  </a:lnTo>
                  <a:lnTo>
                    <a:pt x="3156" y="427"/>
                  </a:lnTo>
                  <a:lnTo>
                    <a:pt x="3071" y="443"/>
                  </a:lnTo>
                  <a:lnTo>
                    <a:pt x="2915" y="443"/>
                  </a:lnTo>
                  <a:lnTo>
                    <a:pt x="2774" y="423"/>
                  </a:lnTo>
                  <a:lnTo>
                    <a:pt x="2708" y="407"/>
                  </a:lnTo>
                  <a:lnTo>
                    <a:pt x="2645" y="389"/>
                  </a:lnTo>
                  <a:lnTo>
                    <a:pt x="2582" y="367"/>
                  </a:lnTo>
                  <a:lnTo>
                    <a:pt x="2519" y="345"/>
                  </a:lnTo>
                  <a:lnTo>
                    <a:pt x="2457" y="319"/>
                  </a:lnTo>
                  <a:lnTo>
                    <a:pt x="2394" y="294"/>
                  </a:lnTo>
                  <a:lnTo>
                    <a:pt x="2364" y="281"/>
                  </a:lnTo>
                  <a:lnTo>
                    <a:pt x="2332" y="267"/>
                  </a:lnTo>
                  <a:lnTo>
                    <a:pt x="2298" y="255"/>
                  </a:lnTo>
                  <a:lnTo>
                    <a:pt x="2266" y="242"/>
                  </a:lnTo>
                  <a:lnTo>
                    <a:pt x="2233" y="229"/>
                  </a:lnTo>
                  <a:lnTo>
                    <a:pt x="2198" y="217"/>
                  </a:lnTo>
                  <a:lnTo>
                    <a:pt x="2128" y="194"/>
                  </a:lnTo>
                  <a:lnTo>
                    <a:pt x="2053" y="171"/>
                  </a:lnTo>
                  <a:lnTo>
                    <a:pt x="1975" y="153"/>
                  </a:lnTo>
                  <a:lnTo>
                    <a:pt x="1906" y="138"/>
                  </a:lnTo>
                  <a:lnTo>
                    <a:pt x="1839" y="126"/>
                  </a:lnTo>
                  <a:lnTo>
                    <a:pt x="1712" y="109"/>
                  </a:lnTo>
                  <a:lnTo>
                    <a:pt x="1591" y="98"/>
                  </a:lnTo>
                  <a:lnTo>
                    <a:pt x="1475" y="97"/>
                  </a:lnTo>
                  <a:lnTo>
                    <a:pt x="1240" y="117"/>
                  </a:lnTo>
                  <a:lnTo>
                    <a:pt x="1113" y="137"/>
                  </a:lnTo>
                  <a:lnTo>
                    <a:pt x="976" y="163"/>
                  </a:lnTo>
                  <a:lnTo>
                    <a:pt x="875" y="187"/>
                  </a:lnTo>
                  <a:lnTo>
                    <a:pt x="784" y="211"/>
                  </a:lnTo>
                  <a:lnTo>
                    <a:pt x="695" y="237"/>
                  </a:lnTo>
                  <a:lnTo>
                    <a:pt x="646" y="250"/>
                  </a:lnTo>
                  <a:lnTo>
                    <a:pt x="594" y="263"/>
                  </a:lnTo>
                  <a:lnTo>
                    <a:pt x="514" y="285"/>
                  </a:lnTo>
                  <a:lnTo>
                    <a:pt x="443" y="306"/>
                  </a:lnTo>
                  <a:lnTo>
                    <a:pt x="377" y="329"/>
                  </a:lnTo>
                  <a:lnTo>
                    <a:pt x="313" y="354"/>
                  </a:lnTo>
                  <a:lnTo>
                    <a:pt x="250" y="379"/>
                  </a:lnTo>
                  <a:lnTo>
                    <a:pt x="218" y="394"/>
                  </a:lnTo>
                  <a:lnTo>
                    <a:pt x="185" y="407"/>
                  </a:lnTo>
                  <a:lnTo>
                    <a:pt x="152" y="422"/>
                  </a:lnTo>
                  <a:lnTo>
                    <a:pt x="117" y="438"/>
                  </a:lnTo>
                  <a:lnTo>
                    <a:pt x="80" y="454"/>
                  </a:lnTo>
                  <a:lnTo>
                    <a:pt x="41" y="471"/>
                  </a:lnTo>
                  <a:lnTo>
                    <a:pt x="17" y="471"/>
                  </a:lnTo>
                  <a:lnTo>
                    <a:pt x="1" y="455"/>
                  </a:lnTo>
                  <a:lnTo>
                    <a:pt x="0" y="433"/>
                  </a:lnTo>
                  <a:lnTo>
                    <a:pt x="7" y="422"/>
                  </a:lnTo>
                  <a:lnTo>
                    <a:pt x="17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64"/>
            <p:cNvSpPr>
              <a:spLocks/>
            </p:cNvSpPr>
            <p:nvPr/>
          </p:nvSpPr>
          <p:spPr bwMode="auto">
            <a:xfrm>
              <a:off x="672" y="1615"/>
              <a:ext cx="89" cy="474"/>
            </a:xfrm>
            <a:custGeom>
              <a:avLst/>
              <a:gdLst>
                <a:gd name="T0" fmla="*/ 57 w 356"/>
                <a:gd name="T1" fmla="*/ 19 h 1896"/>
                <a:gd name="T2" fmla="*/ 68 w 356"/>
                <a:gd name="T3" fmla="*/ 55 h 1896"/>
                <a:gd name="T4" fmla="*/ 80 w 356"/>
                <a:gd name="T5" fmla="*/ 89 h 1896"/>
                <a:gd name="T6" fmla="*/ 91 w 356"/>
                <a:gd name="T7" fmla="*/ 122 h 1896"/>
                <a:gd name="T8" fmla="*/ 101 w 356"/>
                <a:gd name="T9" fmla="*/ 154 h 1896"/>
                <a:gd name="T10" fmla="*/ 113 w 356"/>
                <a:gd name="T11" fmla="*/ 185 h 1896"/>
                <a:gd name="T12" fmla="*/ 124 w 356"/>
                <a:gd name="T13" fmla="*/ 215 h 1896"/>
                <a:gd name="T14" fmla="*/ 134 w 356"/>
                <a:gd name="T15" fmla="*/ 246 h 1896"/>
                <a:gd name="T16" fmla="*/ 146 w 356"/>
                <a:gd name="T17" fmla="*/ 275 h 1896"/>
                <a:gd name="T18" fmla="*/ 168 w 356"/>
                <a:gd name="T19" fmla="*/ 333 h 1896"/>
                <a:gd name="T20" fmla="*/ 190 w 356"/>
                <a:gd name="T21" fmla="*/ 388 h 1896"/>
                <a:gd name="T22" fmla="*/ 210 w 356"/>
                <a:gd name="T23" fmla="*/ 444 h 1896"/>
                <a:gd name="T24" fmla="*/ 232 w 356"/>
                <a:gd name="T25" fmla="*/ 499 h 1896"/>
                <a:gd name="T26" fmla="*/ 250 w 356"/>
                <a:gd name="T27" fmla="*/ 554 h 1896"/>
                <a:gd name="T28" fmla="*/ 269 w 356"/>
                <a:gd name="T29" fmla="*/ 610 h 1896"/>
                <a:gd name="T30" fmla="*/ 286 w 356"/>
                <a:gd name="T31" fmla="*/ 667 h 1896"/>
                <a:gd name="T32" fmla="*/ 301 w 356"/>
                <a:gd name="T33" fmla="*/ 725 h 1896"/>
                <a:gd name="T34" fmla="*/ 326 w 356"/>
                <a:gd name="T35" fmla="*/ 851 h 1896"/>
                <a:gd name="T36" fmla="*/ 344 w 356"/>
                <a:gd name="T37" fmla="*/ 989 h 1896"/>
                <a:gd name="T38" fmla="*/ 356 w 356"/>
                <a:gd name="T39" fmla="*/ 1230 h 1896"/>
                <a:gd name="T40" fmla="*/ 352 w 356"/>
                <a:gd name="T41" fmla="*/ 1398 h 1896"/>
                <a:gd name="T42" fmla="*/ 342 w 356"/>
                <a:gd name="T43" fmla="*/ 1547 h 1896"/>
                <a:gd name="T44" fmla="*/ 329 w 356"/>
                <a:gd name="T45" fmla="*/ 1866 h 1896"/>
                <a:gd name="T46" fmla="*/ 320 w 356"/>
                <a:gd name="T47" fmla="*/ 1888 h 1896"/>
                <a:gd name="T48" fmla="*/ 298 w 356"/>
                <a:gd name="T49" fmla="*/ 1896 h 1896"/>
                <a:gd name="T50" fmla="*/ 277 w 356"/>
                <a:gd name="T51" fmla="*/ 1888 h 1896"/>
                <a:gd name="T52" fmla="*/ 268 w 356"/>
                <a:gd name="T53" fmla="*/ 1866 h 1896"/>
                <a:gd name="T54" fmla="*/ 265 w 356"/>
                <a:gd name="T55" fmla="*/ 1778 h 1896"/>
                <a:gd name="T56" fmla="*/ 257 w 356"/>
                <a:gd name="T57" fmla="*/ 1697 h 1896"/>
                <a:gd name="T58" fmla="*/ 246 w 356"/>
                <a:gd name="T59" fmla="*/ 1622 h 1896"/>
                <a:gd name="T60" fmla="*/ 236 w 356"/>
                <a:gd name="T61" fmla="*/ 1550 h 1896"/>
                <a:gd name="T62" fmla="*/ 202 w 356"/>
                <a:gd name="T63" fmla="*/ 1233 h 1896"/>
                <a:gd name="T64" fmla="*/ 192 w 356"/>
                <a:gd name="T65" fmla="*/ 999 h 1896"/>
                <a:gd name="T66" fmla="*/ 178 w 356"/>
                <a:gd name="T67" fmla="*/ 863 h 1896"/>
                <a:gd name="T68" fmla="*/ 164 w 356"/>
                <a:gd name="T69" fmla="*/ 740 h 1896"/>
                <a:gd name="T70" fmla="*/ 145 w 356"/>
                <a:gd name="T71" fmla="*/ 624 h 1896"/>
                <a:gd name="T72" fmla="*/ 136 w 356"/>
                <a:gd name="T73" fmla="*/ 568 h 1896"/>
                <a:gd name="T74" fmla="*/ 125 w 356"/>
                <a:gd name="T75" fmla="*/ 512 h 1896"/>
                <a:gd name="T76" fmla="*/ 113 w 356"/>
                <a:gd name="T77" fmla="*/ 458 h 1896"/>
                <a:gd name="T78" fmla="*/ 100 w 356"/>
                <a:gd name="T79" fmla="*/ 403 h 1896"/>
                <a:gd name="T80" fmla="*/ 87 w 356"/>
                <a:gd name="T81" fmla="*/ 346 h 1896"/>
                <a:gd name="T82" fmla="*/ 72 w 356"/>
                <a:gd name="T83" fmla="*/ 289 h 1896"/>
                <a:gd name="T84" fmla="*/ 56 w 356"/>
                <a:gd name="T85" fmla="*/ 230 h 1896"/>
                <a:gd name="T86" fmla="*/ 37 w 356"/>
                <a:gd name="T87" fmla="*/ 169 h 1896"/>
                <a:gd name="T88" fmla="*/ 19 w 356"/>
                <a:gd name="T89" fmla="*/ 105 h 1896"/>
                <a:gd name="T90" fmla="*/ 0 w 356"/>
                <a:gd name="T91" fmla="*/ 38 h 1896"/>
                <a:gd name="T92" fmla="*/ 1 w 356"/>
                <a:gd name="T93" fmla="*/ 13 h 1896"/>
                <a:gd name="T94" fmla="*/ 20 w 356"/>
                <a:gd name="T95" fmla="*/ 0 h 1896"/>
                <a:gd name="T96" fmla="*/ 41 w 356"/>
                <a:gd name="T97" fmla="*/ 1 h 1896"/>
                <a:gd name="T98" fmla="*/ 57 w 356"/>
                <a:gd name="T99" fmla="*/ 19 h 1896"/>
                <a:gd name="T100" fmla="*/ 57 w 356"/>
                <a:gd name="T101" fmla="*/ 19 h 18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6"/>
                <a:gd name="T154" fmla="*/ 0 h 1896"/>
                <a:gd name="T155" fmla="*/ 356 w 356"/>
                <a:gd name="T156" fmla="*/ 1896 h 18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6" h="1896">
                  <a:moveTo>
                    <a:pt x="57" y="19"/>
                  </a:moveTo>
                  <a:lnTo>
                    <a:pt x="68" y="55"/>
                  </a:lnTo>
                  <a:lnTo>
                    <a:pt x="80" y="89"/>
                  </a:lnTo>
                  <a:lnTo>
                    <a:pt x="91" y="122"/>
                  </a:lnTo>
                  <a:lnTo>
                    <a:pt x="101" y="154"/>
                  </a:lnTo>
                  <a:lnTo>
                    <a:pt x="113" y="185"/>
                  </a:lnTo>
                  <a:lnTo>
                    <a:pt x="124" y="215"/>
                  </a:lnTo>
                  <a:lnTo>
                    <a:pt x="134" y="246"/>
                  </a:lnTo>
                  <a:lnTo>
                    <a:pt x="146" y="275"/>
                  </a:lnTo>
                  <a:lnTo>
                    <a:pt x="168" y="333"/>
                  </a:lnTo>
                  <a:lnTo>
                    <a:pt x="190" y="388"/>
                  </a:lnTo>
                  <a:lnTo>
                    <a:pt x="210" y="444"/>
                  </a:lnTo>
                  <a:lnTo>
                    <a:pt x="232" y="499"/>
                  </a:lnTo>
                  <a:lnTo>
                    <a:pt x="250" y="554"/>
                  </a:lnTo>
                  <a:lnTo>
                    <a:pt x="269" y="610"/>
                  </a:lnTo>
                  <a:lnTo>
                    <a:pt x="286" y="667"/>
                  </a:lnTo>
                  <a:lnTo>
                    <a:pt x="301" y="725"/>
                  </a:lnTo>
                  <a:lnTo>
                    <a:pt x="326" y="851"/>
                  </a:lnTo>
                  <a:lnTo>
                    <a:pt x="344" y="989"/>
                  </a:lnTo>
                  <a:lnTo>
                    <a:pt x="356" y="1230"/>
                  </a:lnTo>
                  <a:lnTo>
                    <a:pt x="352" y="1398"/>
                  </a:lnTo>
                  <a:lnTo>
                    <a:pt x="342" y="1547"/>
                  </a:lnTo>
                  <a:lnTo>
                    <a:pt x="329" y="1866"/>
                  </a:lnTo>
                  <a:lnTo>
                    <a:pt x="320" y="1888"/>
                  </a:lnTo>
                  <a:lnTo>
                    <a:pt x="298" y="1896"/>
                  </a:lnTo>
                  <a:lnTo>
                    <a:pt x="277" y="1888"/>
                  </a:lnTo>
                  <a:lnTo>
                    <a:pt x="268" y="1866"/>
                  </a:lnTo>
                  <a:lnTo>
                    <a:pt x="265" y="1778"/>
                  </a:lnTo>
                  <a:lnTo>
                    <a:pt x="257" y="1697"/>
                  </a:lnTo>
                  <a:lnTo>
                    <a:pt x="246" y="1622"/>
                  </a:lnTo>
                  <a:lnTo>
                    <a:pt x="236" y="1550"/>
                  </a:lnTo>
                  <a:lnTo>
                    <a:pt x="202" y="1233"/>
                  </a:lnTo>
                  <a:lnTo>
                    <a:pt x="192" y="999"/>
                  </a:lnTo>
                  <a:lnTo>
                    <a:pt x="178" y="863"/>
                  </a:lnTo>
                  <a:lnTo>
                    <a:pt x="164" y="740"/>
                  </a:lnTo>
                  <a:lnTo>
                    <a:pt x="145" y="624"/>
                  </a:lnTo>
                  <a:lnTo>
                    <a:pt x="136" y="568"/>
                  </a:lnTo>
                  <a:lnTo>
                    <a:pt x="125" y="512"/>
                  </a:lnTo>
                  <a:lnTo>
                    <a:pt x="113" y="458"/>
                  </a:lnTo>
                  <a:lnTo>
                    <a:pt x="100" y="403"/>
                  </a:lnTo>
                  <a:lnTo>
                    <a:pt x="87" y="346"/>
                  </a:lnTo>
                  <a:lnTo>
                    <a:pt x="72" y="289"/>
                  </a:lnTo>
                  <a:lnTo>
                    <a:pt x="56" y="230"/>
                  </a:lnTo>
                  <a:lnTo>
                    <a:pt x="37" y="169"/>
                  </a:lnTo>
                  <a:lnTo>
                    <a:pt x="19" y="105"/>
                  </a:lnTo>
                  <a:lnTo>
                    <a:pt x="0" y="38"/>
                  </a:lnTo>
                  <a:lnTo>
                    <a:pt x="1" y="13"/>
                  </a:lnTo>
                  <a:lnTo>
                    <a:pt x="20" y="0"/>
                  </a:lnTo>
                  <a:lnTo>
                    <a:pt x="41" y="1"/>
                  </a:lnTo>
                  <a:lnTo>
                    <a:pt x="5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65"/>
            <p:cNvSpPr>
              <a:spLocks/>
            </p:cNvSpPr>
            <p:nvPr/>
          </p:nvSpPr>
          <p:spPr bwMode="auto">
            <a:xfrm>
              <a:off x="1070" y="1599"/>
              <a:ext cx="229" cy="391"/>
            </a:xfrm>
            <a:custGeom>
              <a:avLst/>
              <a:gdLst>
                <a:gd name="T0" fmla="*/ 329 w 913"/>
                <a:gd name="T1" fmla="*/ 107 h 1565"/>
                <a:gd name="T2" fmla="*/ 273 w 913"/>
                <a:gd name="T3" fmla="*/ 187 h 1565"/>
                <a:gd name="T4" fmla="*/ 238 w 913"/>
                <a:gd name="T5" fmla="*/ 232 h 1565"/>
                <a:gd name="T6" fmla="*/ 177 w 913"/>
                <a:gd name="T7" fmla="*/ 313 h 1565"/>
                <a:gd name="T8" fmla="*/ 104 w 913"/>
                <a:gd name="T9" fmla="*/ 744 h 1565"/>
                <a:gd name="T10" fmla="*/ 133 w 913"/>
                <a:gd name="T11" fmla="*/ 1022 h 1565"/>
                <a:gd name="T12" fmla="*/ 169 w 913"/>
                <a:gd name="T13" fmla="*/ 1168 h 1565"/>
                <a:gd name="T14" fmla="*/ 208 w 913"/>
                <a:gd name="T15" fmla="*/ 1268 h 1565"/>
                <a:gd name="T16" fmla="*/ 257 w 913"/>
                <a:gd name="T17" fmla="*/ 1351 h 1565"/>
                <a:gd name="T18" fmla="*/ 317 w 913"/>
                <a:gd name="T19" fmla="*/ 1410 h 1565"/>
                <a:gd name="T20" fmla="*/ 445 w 913"/>
                <a:gd name="T21" fmla="*/ 1435 h 1565"/>
                <a:gd name="T22" fmla="*/ 568 w 913"/>
                <a:gd name="T23" fmla="*/ 1363 h 1565"/>
                <a:gd name="T24" fmla="*/ 622 w 913"/>
                <a:gd name="T25" fmla="*/ 1279 h 1565"/>
                <a:gd name="T26" fmla="*/ 666 w 913"/>
                <a:gd name="T27" fmla="*/ 1170 h 1565"/>
                <a:gd name="T28" fmla="*/ 727 w 913"/>
                <a:gd name="T29" fmla="*/ 859 h 1565"/>
                <a:gd name="T30" fmla="*/ 715 w 913"/>
                <a:gd name="T31" fmla="*/ 513 h 1565"/>
                <a:gd name="T32" fmla="*/ 686 w 913"/>
                <a:gd name="T33" fmla="*/ 415 h 1565"/>
                <a:gd name="T34" fmla="*/ 640 w 913"/>
                <a:gd name="T35" fmla="*/ 344 h 1565"/>
                <a:gd name="T36" fmla="*/ 379 w 913"/>
                <a:gd name="T37" fmla="*/ 213 h 1565"/>
                <a:gd name="T38" fmla="*/ 405 w 913"/>
                <a:gd name="T39" fmla="*/ 157 h 1565"/>
                <a:gd name="T40" fmla="*/ 522 w 913"/>
                <a:gd name="T41" fmla="*/ 135 h 1565"/>
                <a:gd name="T42" fmla="*/ 732 w 913"/>
                <a:gd name="T43" fmla="*/ 205 h 1565"/>
                <a:gd name="T44" fmla="*/ 799 w 913"/>
                <a:gd name="T45" fmla="*/ 269 h 1565"/>
                <a:gd name="T46" fmla="*/ 851 w 913"/>
                <a:gd name="T47" fmla="*/ 355 h 1565"/>
                <a:gd name="T48" fmla="*/ 913 w 913"/>
                <a:gd name="T49" fmla="*/ 673 h 1565"/>
                <a:gd name="T50" fmla="*/ 884 w 913"/>
                <a:gd name="T51" fmla="*/ 986 h 1565"/>
                <a:gd name="T52" fmla="*/ 844 w 913"/>
                <a:gd name="T53" fmla="*/ 1136 h 1565"/>
                <a:gd name="T54" fmla="*/ 798 w 913"/>
                <a:gd name="T55" fmla="*/ 1252 h 1565"/>
                <a:gd name="T56" fmla="*/ 766 w 913"/>
                <a:gd name="T57" fmla="*/ 1315 h 1565"/>
                <a:gd name="T58" fmla="*/ 703 w 913"/>
                <a:gd name="T59" fmla="*/ 1407 h 1565"/>
                <a:gd name="T60" fmla="*/ 660 w 913"/>
                <a:gd name="T61" fmla="*/ 1452 h 1565"/>
                <a:gd name="T62" fmla="*/ 600 w 913"/>
                <a:gd name="T63" fmla="*/ 1500 h 1565"/>
                <a:gd name="T64" fmla="*/ 474 w 913"/>
                <a:gd name="T65" fmla="*/ 1553 h 1565"/>
                <a:gd name="T66" fmla="*/ 253 w 913"/>
                <a:gd name="T67" fmla="*/ 1532 h 1565"/>
                <a:gd name="T68" fmla="*/ 172 w 913"/>
                <a:gd name="T69" fmla="*/ 1464 h 1565"/>
                <a:gd name="T70" fmla="*/ 128 w 913"/>
                <a:gd name="T71" fmla="*/ 1403 h 1565"/>
                <a:gd name="T72" fmla="*/ 76 w 913"/>
                <a:gd name="T73" fmla="*/ 1294 h 1565"/>
                <a:gd name="T74" fmla="*/ 29 w 913"/>
                <a:gd name="T75" fmla="*/ 1124 h 1565"/>
                <a:gd name="T76" fmla="*/ 9 w 913"/>
                <a:gd name="T77" fmla="*/ 632 h 1565"/>
                <a:gd name="T78" fmla="*/ 50 w 913"/>
                <a:gd name="T79" fmla="*/ 413 h 1565"/>
                <a:gd name="T80" fmla="*/ 98 w 913"/>
                <a:gd name="T81" fmla="*/ 257 h 1565"/>
                <a:gd name="T82" fmla="*/ 142 w 913"/>
                <a:gd name="T83" fmla="*/ 160 h 1565"/>
                <a:gd name="T84" fmla="*/ 196 w 913"/>
                <a:gd name="T85" fmla="*/ 79 h 1565"/>
                <a:gd name="T86" fmla="*/ 242 w 913"/>
                <a:gd name="T87" fmla="*/ 34 h 1565"/>
                <a:gd name="T88" fmla="*/ 334 w 913"/>
                <a:gd name="T89" fmla="*/ 0 h 1565"/>
                <a:gd name="T90" fmla="*/ 373 w 913"/>
                <a:gd name="T91" fmla="*/ 31 h 1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3"/>
                <a:gd name="T139" fmla="*/ 0 h 1565"/>
                <a:gd name="T140" fmla="*/ 913 w 913"/>
                <a:gd name="T141" fmla="*/ 1565 h 156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3" h="1565">
                  <a:moveTo>
                    <a:pt x="362" y="55"/>
                  </a:moveTo>
                  <a:lnTo>
                    <a:pt x="345" y="81"/>
                  </a:lnTo>
                  <a:lnTo>
                    <a:pt x="329" y="107"/>
                  </a:lnTo>
                  <a:lnTo>
                    <a:pt x="313" y="129"/>
                  </a:lnTo>
                  <a:lnTo>
                    <a:pt x="300" y="151"/>
                  </a:lnTo>
                  <a:lnTo>
                    <a:pt x="273" y="187"/>
                  </a:lnTo>
                  <a:lnTo>
                    <a:pt x="260" y="203"/>
                  </a:lnTo>
                  <a:lnTo>
                    <a:pt x="249" y="217"/>
                  </a:lnTo>
                  <a:lnTo>
                    <a:pt x="238" y="232"/>
                  </a:lnTo>
                  <a:lnTo>
                    <a:pt x="228" y="245"/>
                  </a:lnTo>
                  <a:lnTo>
                    <a:pt x="209" y="269"/>
                  </a:lnTo>
                  <a:lnTo>
                    <a:pt x="177" y="313"/>
                  </a:lnTo>
                  <a:lnTo>
                    <a:pt x="134" y="426"/>
                  </a:lnTo>
                  <a:lnTo>
                    <a:pt x="106" y="645"/>
                  </a:lnTo>
                  <a:lnTo>
                    <a:pt x="104" y="744"/>
                  </a:lnTo>
                  <a:lnTo>
                    <a:pt x="112" y="874"/>
                  </a:lnTo>
                  <a:lnTo>
                    <a:pt x="121" y="947"/>
                  </a:lnTo>
                  <a:lnTo>
                    <a:pt x="133" y="1022"/>
                  </a:lnTo>
                  <a:lnTo>
                    <a:pt x="149" y="1097"/>
                  </a:lnTo>
                  <a:lnTo>
                    <a:pt x="158" y="1132"/>
                  </a:lnTo>
                  <a:lnTo>
                    <a:pt x="169" y="1168"/>
                  </a:lnTo>
                  <a:lnTo>
                    <a:pt x="181" y="1203"/>
                  </a:lnTo>
                  <a:lnTo>
                    <a:pt x="193" y="1236"/>
                  </a:lnTo>
                  <a:lnTo>
                    <a:pt x="208" y="1268"/>
                  </a:lnTo>
                  <a:lnTo>
                    <a:pt x="222" y="1298"/>
                  </a:lnTo>
                  <a:lnTo>
                    <a:pt x="238" y="1326"/>
                  </a:lnTo>
                  <a:lnTo>
                    <a:pt x="257" y="1351"/>
                  </a:lnTo>
                  <a:lnTo>
                    <a:pt x="276" y="1374"/>
                  </a:lnTo>
                  <a:lnTo>
                    <a:pt x="296" y="1394"/>
                  </a:lnTo>
                  <a:lnTo>
                    <a:pt x="317" y="1410"/>
                  </a:lnTo>
                  <a:lnTo>
                    <a:pt x="339" y="1423"/>
                  </a:lnTo>
                  <a:lnTo>
                    <a:pt x="390" y="1438"/>
                  </a:lnTo>
                  <a:lnTo>
                    <a:pt x="445" y="1435"/>
                  </a:lnTo>
                  <a:lnTo>
                    <a:pt x="507" y="1414"/>
                  </a:lnTo>
                  <a:lnTo>
                    <a:pt x="550" y="1384"/>
                  </a:lnTo>
                  <a:lnTo>
                    <a:pt x="568" y="1363"/>
                  </a:lnTo>
                  <a:lnTo>
                    <a:pt x="587" y="1338"/>
                  </a:lnTo>
                  <a:lnTo>
                    <a:pt x="606" y="1310"/>
                  </a:lnTo>
                  <a:lnTo>
                    <a:pt x="622" y="1279"/>
                  </a:lnTo>
                  <a:lnTo>
                    <a:pt x="638" y="1244"/>
                  </a:lnTo>
                  <a:lnTo>
                    <a:pt x="652" y="1208"/>
                  </a:lnTo>
                  <a:lnTo>
                    <a:pt x="666" y="1170"/>
                  </a:lnTo>
                  <a:lnTo>
                    <a:pt x="678" y="1128"/>
                  </a:lnTo>
                  <a:lnTo>
                    <a:pt x="699" y="1043"/>
                  </a:lnTo>
                  <a:lnTo>
                    <a:pt x="727" y="859"/>
                  </a:lnTo>
                  <a:lnTo>
                    <a:pt x="732" y="677"/>
                  </a:lnTo>
                  <a:lnTo>
                    <a:pt x="727" y="592"/>
                  </a:lnTo>
                  <a:lnTo>
                    <a:pt x="715" y="513"/>
                  </a:lnTo>
                  <a:lnTo>
                    <a:pt x="707" y="478"/>
                  </a:lnTo>
                  <a:lnTo>
                    <a:pt x="698" y="445"/>
                  </a:lnTo>
                  <a:lnTo>
                    <a:pt x="686" y="415"/>
                  </a:lnTo>
                  <a:lnTo>
                    <a:pt x="672" y="388"/>
                  </a:lnTo>
                  <a:lnTo>
                    <a:pt x="658" y="364"/>
                  </a:lnTo>
                  <a:lnTo>
                    <a:pt x="640" y="344"/>
                  </a:lnTo>
                  <a:lnTo>
                    <a:pt x="622" y="329"/>
                  </a:lnTo>
                  <a:lnTo>
                    <a:pt x="602" y="317"/>
                  </a:lnTo>
                  <a:lnTo>
                    <a:pt x="379" y="213"/>
                  </a:lnTo>
                  <a:lnTo>
                    <a:pt x="383" y="191"/>
                  </a:lnTo>
                  <a:lnTo>
                    <a:pt x="391" y="172"/>
                  </a:lnTo>
                  <a:lnTo>
                    <a:pt x="405" y="157"/>
                  </a:lnTo>
                  <a:lnTo>
                    <a:pt x="423" y="147"/>
                  </a:lnTo>
                  <a:lnTo>
                    <a:pt x="467" y="135"/>
                  </a:lnTo>
                  <a:lnTo>
                    <a:pt x="522" y="135"/>
                  </a:lnTo>
                  <a:lnTo>
                    <a:pt x="638" y="160"/>
                  </a:lnTo>
                  <a:lnTo>
                    <a:pt x="690" y="181"/>
                  </a:lnTo>
                  <a:lnTo>
                    <a:pt x="732" y="205"/>
                  </a:lnTo>
                  <a:lnTo>
                    <a:pt x="762" y="228"/>
                  </a:lnTo>
                  <a:lnTo>
                    <a:pt x="787" y="255"/>
                  </a:lnTo>
                  <a:lnTo>
                    <a:pt x="799" y="269"/>
                  </a:lnTo>
                  <a:lnTo>
                    <a:pt x="811" y="284"/>
                  </a:lnTo>
                  <a:lnTo>
                    <a:pt x="832" y="317"/>
                  </a:lnTo>
                  <a:lnTo>
                    <a:pt x="851" y="355"/>
                  </a:lnTo>
                  <a:lnTo>
                    <a:pt x="867" y="393"/>
                  </a:lnTo>
                  <a:lnTo>
                    <a:pt x="891" y="480"/>
                  </a:lnTo>
                  <a:lnTo>
                    <a:pt x="913" y="673"/>
                  </a:lnTo>
                  <a:lnTo>
                    <a:pt x="912" y="777"/>
                  </a:lnTo>
                  <a:lnTo>
                    <a:pt x="903" y="881"/>
                  </a:lnTo>
                  <a:lnTo>
                    <a:pt x="884" y="986"/>
                  </a:lnTo>
                  <a:lnTo>
                    <a:pt x="873" y="1037"/>
                  </a:lnTo>
                  <a:lnTo>
                    <a:pt x="859" y="1087"/>
                  </a:lnTo>
                  <a:lnTo>
                    <a:pt x="844" y="1136"/>
                  </a:lnTo>
                  <a:lnTo>
                    <a:pt x="827" y="1184"/>
                  </a:lnTo>
                  <a:lnTo>
                    <a:pt x="808" y="1230"/>
                  </a:lnTo>
                  <a:lnTo>
                    <a:pt x="798" y="1252"/>
                  </a:lnTo>
                  <a:lnTo>
                    <a:pt x="787" y="1274"/>
                  </a:lnTo>
                  <a:lnTo>
                    <a:pt x="776" y="1295"/>
                  </a:lnTo>
                  <a:lnTo>
                    <a:pt x="766" y="1315"/>
                  </a:lnTo>
                  <a:lnTo>
                    <a:pt x="742" y="1354"/>
                  </a:lnTo>
                  <a:lnTo>
                    <a:pt x="716" y="1390"/>
                  </a:lnTo>
                  <a:lnTo>
                    <a:pt x="703" y="1407"/>
                  </a:lnTo>
                  <a:lnTo>
                    <a:pt x="690" y="1423"/>
                  </a:lnTo>
                  <a:lnTo>
                    <a:pt x="675" y="1439"/>
                  </a:lnTo>
                  <a:lnTo>
                    <a:pt x="660" y="1452"/>
                  </a:lnTo>
                  <a:lnTo>
                    <a:pt x="646" y="1465"/>
                  </a:lnTo>
                  <a:lnTo>
                    <a:pt x="631" y="1479"/>
                  </a:lnTo>
                  <a:lnTo>
                    <a:pt x="600" y="1500"/>
                  </a:lnTo>
                  <a:lnTo>
                    <a:pt x="567" y="1519"/>
                  </a:lnTo>
                  <a:lnTo>
                    <a:pt x="519" y="1539"/>
                  </a:lnTo>
                  <a:lnTo>
                    <a:pt x="474" y="1553"/>
                  </a:lnTo>
                  <a:lnTo>
                    <a:pt x="391" y="1565"/>
                  </a:lnTo>
                  <a:lnTo>
                    <a:pt x="317" y="1557"/>
                  </a:lnTo>
                  <a:lnTo>
                    <a:pt x="253" y="1532"/>
                  </a:lnTo>
                  <a:lnTo>
                    <a:pt x="224" y="1513"/>
                  </a:lnTo>
                  <a:lnTo>
                    <a:pt x="197" y="1491"/>
                  </a:lnTo>
                  <a:lnTo>
                    <a:pt x="172" y="1464"/>
                  </a:lnTo>
                  <a:lnTo>
                    <a:pt x="160" y="1451"/>
                  </a:lnTo>
                  <a:lnTo>
                    <a:pt x="149" y="1435"/>
                  </a:lnTo>
                  <a:lnTo>
                    <a:pt x="128" y="1403"/>
                  </a:lnTo>
                  <a:lnTo>
                    <a:pt x="109" y="1370"/>
                  </a:lnTo>
                  <a:lnTo>
                    <a:pt x="92" y="1332"/>
                  </a:lnTo>
                  <a:lnTo>
                    <a:pt x="76" y="1294"/>
                  </a:lnTo>
                  <a:lnTo>
                    <a:pt x="62" y="1254"/>
                  </a:lnTo>
                  <a:lnTo>
                    <a:pt x="49" y="1211"/>
                  </a:lnTo>
                  <a:lnTo>
                    <a:pt x="29" y="1124"/>
                  </a:lnTo>
                  <a:lnTo>
                    <a:pt x="5" y="946"/>
                  </a:lnTo>
                  <a:lnTo>
                    <a:pt x="0" y="775"/>
                  </a:lnTo>
                  <a:lnTo>
                    <a:pt x="9" y="632"/>
                  </a:lnTo>
                  <a:lnTo>
                    <a:pt x="20" y="558"/>
                  </a:lnTo>
                  <a:lnTo>
                    <a:pt x="39" y="464"/>
                  </a:lnTo>
                  <a:lnTo>
                    <a:pt x="50" y="413"/>
                  </a:lnTo>
                  <a:lnTo>
                    <a:pt x="64" y="361"/>
                  </a:lnTo>
                  <a:lnTo>
                    <a:pt x="81" y="309"/>
                  </a:lnTo>
                  <a:lnTo>
                    <a:pt x="98" y="257"/>
                  </a:lnTo>
                  <a:lnTo>
                    <a:pt x="120" y="207"/>
                  </a:lnTo>
                  <a:lnTo>
                    <a:pt x="130" y="183"/>
                  </a:lnTo>
                  <a:lnTo>
                    <a:pt x="142" y="160"/>
                  </a:lnTo>
                  <a:lnTo>
                    <a:pt x="154" y="137"/>
                  </a:lnTo>
                  <a:lnTo>
                    <a:pt x="168" y="117"/>
                  </a:lnTo>
                  <a:lnTo>
                    <a:pt x="196" y="79"/>
                  </a:lnTo>
                  <a:lnTo>
                    <a:pt x="210" y="63"/>
                  </a:lnTo>
                  <a:lnTo>
                    <a:pt x="226" y="47"/>
                  </a:lnTo>
                  <a:lnTo>
                    <a:pt x="242" y="34"/>
                  </a:lnTo>
                  <a:lnTo>
                    <a:pt x="260" y="23"/>
                  </a:lnTo>
                  <a:lnTo>
                    <a:pt x="296" y="7"/>
                  </a:lnTo>
                  <a:lnTo>
                    <a:pt x="334" y="0"/>
                  </a:lnTo>
                  <a:lnTo>
                    <a:pt x="362" y="3"/>
                  </a:lnTo>
                  <a:lnTo>
                    <a:pt x="374" y="14"/>
                  </a:lnTo>
                  <a:lnTo>
                    <a:pt x="373" y="31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66"/>
            <p:cNvSpPr>
              <a:spLocks/>
            </p:cNvSpPr>
            <p:nvPr/>
          </p:nvSpPr>
          <p:spPr bwMode="auto">
            <a:xfrm>
              <a:off x="748" y="1621"/>
              <a:ext cx="75" cy="76"/>
            </a:xfrm>
            <a:custGeom>
              <a:avLst/>
              <a:gdLst>
                <a:gd name="T0" fmla="*/ 0 w 304"/>
                <a:gd name="T1" fmla="*/ 153 h 305"/>
                <a:gd name="T2" fmla="*/ 3 w 304"/>
                <a:gd name="T3" fmla="*/ 123 h 305"/>
                <a:gd name="T4" fmla="*/ 11 w 304"/>
                <a:gd name="T5" fmla="*/ 93 h 305"/>
                <a:gd name="T6" fmla="*/ 26 w 304"/>
                <a:gd name="T7" fmla="*/ 68 h 305"/>
                <a:gd name="T8" fmla="*/ 34 w 304"/>
                <a:gd name="T9" fmla="*/ 56 h 305"/>
                <a:gd name="T10" fmla="*/ 44 w 304"/>
                <a:gd name="T11" fmla="*/ 45 h 305"/>
                <a:gd name="T12" fmla="*/ 67 w 304"/>
                <a:gd name="T13" fmla="*/ 27 h 305"/>
                <a:gd name="T14" fmla="*/ 92 w 304"/>
                <a:gd name="T15" fmla="*/ 13 h 305"/>
                <a:gd name="T16" fmla="*/ 152 w 304"/>
                <a:gd name="T17" fmla="*/ 0 h 305"/>
                <a:gd name="T18" fmla="*/ 211 w 304"/>
                <a:gd name="T19" fmla="*/ 13 h 305"/>
                <a:gd name="T20" fmla="*/ 259 w 304"/>
                <a:gd name="T21" fmla="*/ 45 h 305"/>
                <a:gd name="T22" fmla="*/ 292 w 304"/>
                <a:gd name="T23" fmla="*/ 93 h 305"/>
                <a:gd name="T24" fmla="*/ 304 w 304"/>
                <a:gd name="T25" fmla="*/ 153 h 305"/>
                <a:gd name="T26" fmla="*/ 301 w 304"/>
                <a:gd name="T27" fmla="*/ 184 h 305"/>
                <a:gd name="T28" fmla="*/ 292 w 304"/>
                <a:gd name="T29" fmla="*/ 212 h 305"/>
                <a:gd name="T30" fmla="*/ 277 w 304"/>
                <a:gd name="T31" fmla="*/ 239 h 305"/>
                <a:gd name="T32" fmla="*/ 269 w 304"/>
                <a:gd name="T33" fmla="*/ 251 h 305"/>
                <a:gd name="T34" fmla="*/ 259 w 304"/>
                <a:gd name="T35" fmla="*/ 261 h 305"/>
                <a:gd name="T36" fmla="*/ 236 w 304"/>
                <a:gd name="T37" fmla="*/ 280 h 305"/>
                <a:gd name="T38" fmla="*/ 211 w 304"/>
                <a:gd name="T39" fmla="*/ 293 h 305"/>
                <a:gd name="T40" fmla="*/ 152 w 304"/>
                <a:gd name="T41" fmla="*/ 305 h 305"/>
                <a:gd name="T42" fmla="*/ 92 w 304"/>
                <a:gd name="T43" fmla="*/ 293 h 305"/>
                <a:gd name="T44" fmla="*/ 44 w 304"/>
                <a:gd name="T45" fmla="*/ 261 h 305"/>
                <a:gd name="T46" fmla="*/ 11 w 304"/>
                <a:gd name="T47" fmla="*/ 212 h 305"/>
                <a:gd name="T48" fmla="*/ 0 w 304"/>
                <a:gd name="T49" fmla="*/ 153 h 305"/>
                <a:gd name="T50" fmla="*/ 0 w 304"/>
                <a:gd name="T51" fmla="*/ 153 h 3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4"/>
                <a:gd name="T79" fmla="*/ 0 h 305"/>
                <a:gd name="T80" fmla="*/ 304 w 304"/>
                <a:gd name="T81" fmla="*/ 305 h 3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4" h="305">
                  <a:moveTo>
                    <a:pt x="0" y="153"/>
                  </a:moveTo>
                  <a:lnTo>
                    <a:pt x="3" y="123"/>
                  </a:lnTo>
                  <a:lnTo>
                    <a:pt x="11" y="93"/>
                  </a:lnTo>
                  <a:lnTo>
                    <a:pt x="26" y="68"/>
                  </a:lnTo>
                  <a:lnTo>
                    <a:pt x="34" y="56"/>
                  </a:lnTo>
                  <a:lnTo>
                    <a:pt x="44" y="45"/>
                  </a:lnTo>
                  <a:lnTo>
                    <a:pt x="67" y="27"/>
                  </a:lnTo>
                  <a:lnTo>
                    <a:pt x="92" y="13"/>
                  </a:lnTo>
                  <a:lnTo>
                    <a:pt x="152" y="0"/>
                  </a:lnTo>
                  <a:lnTo>
                    <a:pt x="211" y="13"/>
                  </a:lnTo>
                  <a:lnTo>
                    <a:pt x="259" y="45"/>
                  </a:lnTo>
                  <a:lnTo>
                    <a:pt x="292" y="93"/>
                  </a:lnTo>
                  <a:lnTo>
                    <a:pt x="304" y="153"/>
                  </a:lnTo>
                  <a:lnTo>
                    <a:pt x="301" y="184"/>
                  </a:lnTo>
                  <a:lnTo>
                    <a:pt x="292" y="212"/>
                  </a:lnTo>
                  <a:lnTo>
                    <a:pt x="277" y="239"/>
                  </a:lnTo>
                  <a:lnTo>
                    <a:pt x="269" y="251"/>
                  </a:lnTo>
                  <a:lnTo>
                    <a:pt x="259" y="261"/>
                  </a:lnTo>
                  <a:lnTo>
                    <a:pt x="236" y="280"/>
                  </a:lnTo>
                  <a:lnTo>
                    <a:pt x="211" y="293"/>
                  </a:lnTo>
                  <a:lnTo>
                    <a:pt x="152" y="305"/>
                  </a:lnTo>
                  <a:lnTo>
                    <a:pt x="92" y="293"/>
                  </a:lnTo>
                  <a:lnTo>
                    <a:pt x="44" y="261"/>
                  </a:lnTo>
                  <a:lnTo>
                    <a:pt x="11" y="212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67"/>
            <p:cNvSpPr>
              <a:spLocks/>
            </p:cNvSpPr>
            <p:nvPr/>
          </p:nvSpPr>
          <p:spPr bwMode="auto">
            <a:xfrm>
              <a:off x="1538" y="1613"/>
              <a:ext cx="68" cy="69"/>
            </a:xfrm>
            <a:custGeom>
              <a:avLst/>
              <a:gdLst>
                <a:gd name="T0" fmla="*/ 0 w 274"/>
                <a:gd name="T1" fmla="*/ 138 h 275"/>
                <a:gd name="T2" fmla="*/ 11 w 274"/>
                <a:gd name="T3" fmla="*/ 83 h 275"/>
                <a:gd name="T4" fmla="*/ 23 w 274"/>
                <a:gd name="T5" fmla="*/ 61 h 275"/>
                <a:gd name="T6" fmla="*/ 40 w 274"/>
                <a:gd name="T7" fmla="*/ 41 h 275"/>
                <a:gd name="T8" fmla="*/ 60 w 274"/>
                <a:gd name="T9" fmla="*/ 23 h 275"/>
                <a:gd name="T10" fmla="*/ 84 w 274"/>
                <a:gd name="T11" fmla="*/ 10 h 275"/>
                <a:gd name="T12" fmla="*/ 137 w 274"/>
                <a:gd name="T13" fmla="*/ 0 h 275"/>
                <a:gd name="T14" fmla="*/ 191 w 274"/>
                <a:gd name="T15" fmla="*/ 10 h 275"/>
                <a:gd name="T16" fmla="*/ 234 w 274"/>
                <a:gd name="T17" fmla="*/ 41 h 275"/>
                <a:gd name="T18" fmla="*/ 264 w 274"/>
                <a:gd name="T19" fmla="*/ 83 h 275"/>
                <a:gd name="T20" fmla="*/ 274 w 274"/>
                <a:gd name="T21" fmla="*/ 138 h 275"/>
                <a:gd name="T22" fmla="*/ 264 w 274"/>
                <a:gd name="T23" fmla="*/ 191 h 275"/>
                <a:gd name="T24" fmla="*/ 252 w 274"/>
                <a:gd name="T25" fmla="*/ 215 h 275"/>
                <a:gd name="T26" fmla="*/ 234 w 274"/>
                <a:gd name="T27" fmla="*/ 235 h 275"/>
                <a:gd name="T28" fmla="*/ 214 w 274"/>
                <a:gd name="T29" fmla="*/ 251 h 275"/>
                <a:gd name="T30" fmla="*/ 191 w 274"/>
                <a:gd name="T31" fmla="*/ 265 h 275"/>
                <a:gd name="T32" fmla="*/ 137 w 274"/>
                <a:gd name="T33" fmla="*/ 275 h 275"/>
                <a:gd name="T34" fmla="*/ 84 w 274"/>
                <a:gd name="T35" fmla="*/ 265 h 275"/>
                <a:gd name="T36" fmla="*/ 40 w 274"/>
                <a:gd name="T37" fmla="*/ 235 h 275"/>
                <a:gd name="T38" fmla="*/ 11 w 274"/>
                <a:gd name="T39" fmla="*/ 191 h 275"/>
                <a:gd name="T40" fmla="*/ 0 w 274"/>
                <a:gd name="T41" fmla="*/ 138 h 275"/>
                <a:gd name="T42" fmla="*/ 0 w 274"/>
                <a:gd name="T43" fmla="*/ 138 h 2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275"/>
                <a:gd name="T68" fmla="*/ 274 w 274"/>
                <a:gd name="T69" fmla="*/ 275 h 2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275">
                  <a:moveTo>
                    <a:pt x="0" y="138"/>
                  </a:moveTo>
                  <a:lnTo>
                    <a:pt x="11" y="83"/>
                  </a:lnTo>
                  <a:lnTo>
                    <a:pt x="23" y="61"/>
                  </a:lnTo>
                  <a:lnTo>
                    <a:pt x="40" y="41"/>
                  </a:lnTo>
                  <a:lnTo>
                    <a:pt x="60" y="23"/>
                  </a:lnTo>
                  <a:lnTo>
                    <a:pt x="84" y="10"/>
                  </a:lnTo>
                  <a:lnTo>
                    <a:pt x="137" y="0"/>
                  </a:lnTo>
                  <a:lnTo>
                    <a:pt x="191" y="10"/>
                  </a:lnTo>
                  <a:lnTo>
                    <a:pt x="234" y="41"/>
                  </a:lnTo>
                  <a:lnTo>
                    <a:pt x="264" y="83"/>
                  </a:lnTo>
                  <a:lnTo>
                    <a:pt x="274" y="138"/>
                  </a:lnTo>
                  <a:lnTo>
                    <a:pt x="264" y="191"/>
                  </a:lnTo>
                  <a:lnTo>
                    <a:pt x="252" y="215"/>
                  </a:lnTo>
                  <a:lnTo>
                    <a:pt x="234" y="235"/>
                  </a:lnTo>
                  <a:lnTo>
                    <a:pt x="214" y="251"/>
                  </a:lnTo>
                  <a:lnTo>
                    <a:pt x="191" y="265"/>
                  </a:lnTo>
                  <a:lnTo>
                    <a:pt x="137" y="275"/>
                  </a:lnTo>
                  <a:lnTo>
                    <a:pt x="84" y="265"/>
                  </a:lnTo>
                  <a:lnTo>
                    <a:pt x="40" y="235"/>
                  </a:lnTo>
                  <a:lnTo>
                    <a:pt x="11" y="191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68"/>
            <p:cNvSpPr>
              <a:spLocks/>
            </p:cNvSpPr>
            <p:nvPr/>
          </p:nvSpPr>
          <p:spPr bwMode="auto">
            <a:xfrm>
              <a:off x="783" y="1596"/>
              <a:ext cx="166" cy="448"/>
            </a:xfrm>
            <a:custGeom>
              <a:avLst/>
              <a:gdLst>
                <a:gd name="T0" fmla="*/ 125 w 667"/>
                <a:gd name="T1" fmla="*/ 726 h 1793"/>
                <a:gd name="T2" fmla="*/ 108 w 667"/>
                <a:gd name="T3" fmla="*/ 1024 h 1793"/>
                <a:gd name="T4" fmla="*/ 123 w 667"/>
                <a:gd name="T5" fmla="*/ 1202 h 1793"/>
                <a:gd name="T6" fmla="*/ 147 w 667"/>
                <a:gd name="T7" fmla="*/ 1294 h 1793"/>
                <a:gd name="T8" fmla="*/ 192 w 667"/>
                <a:gd name="T9" fmla="*/ 1317 h 1793"/>
                <a:gd name="T10" fmla="*/ 365 w 667"/>
                <a:gd name="T11" fmla="*/ 1357 h 1793"/>
                <a:gd name="T12" fmla="*/ 514 w 667"/>
                <a:gd name="T13" fmla="*/ 1406 h 1793"/>
                <a:gd name="T14" fmla="*/ 598 w 667"/>
                <a:gd name="T15" fmla="*/ 1461 h 1793"/>
                <a:gd name="T16" fmla="*/ 630 w 667"/>
                <a:gd name="T17" fmla="*/ 1495 h 1793"/>
                <a:gd name="T18" fmla="*/ 666 w 667"/>
                <a:gd name="T19" fmla="*/ 1589 h 1793"/>
                <a:gd name="T20" fmla="*/ 654 w 667"/>
                <a:gd name="T21" fmla="*/ 1714 h 1793"/>
                <a:gd name="T22" fmla="*/ 627 w 667"/>
                <a:gd name="T23" fmla="*/ 1766 h 1793"/>
                <a:gd name="T24" fmla="*/ 590 w 667"/>
                <a:gd name="T25" fmla="*/ 1790 h 1793"/>
                <a:gd name="T26" fmla="*/ 513 w 667"/>
                <a:gd name="T27" fmla="*/ 1763 h 1793"/>
                <a:gd name="T28" fmla="*/ 475 w 667"/>
                <a:gd name="T29" fmla="*/ 1654 h 1793"/>
                <a:gd name="T30" fmla="*/ 455 w 667"/>
                <a:gd name="T31" fmla="*/ 1589 h 1793"/>
                <a:gd name="T32" fmla="*/ 430 w 667"/>
                <a:gd name="T33" fmla="*/ 1539 h 1793"/>
                <a:gd name="T34" fmla="*/ 402 w 667"/>
                <a:gd name="T35" fmla="*/ 1503 h 1793"/>
                <a:gd name="T36" fmla="*/ 369 w 667"/>
                <a:gd name="T37" fmla="*/ 1477 h 1793"/>
                <a:gd name="T38" fmla="*/ 316 w 667"/>
                <a:gd name="T39" fmla="*/ 1453 h 1793"/>
                <a:gd name="T40" fmla="*/ 168 w 667"/>
                <a:gd name="T41" fmla="*/ 1422 h 1793"/>
                <a:gd name="T42" fmla="*/ 52 w 667"/>
                <a:gd name="T43" fmla="*/ 1318 h 1793"/>
                <a:gd name="T44" fmla="*/ 11 w 667"/>
                <a:gd name="T45" fmla="*/ 1057 h 1793"/>
                <a:gd name="T46" fmla="*/ 1 w 667"/>
                <a:gd name="T47" fmla="*/ 664 h 1793"/>
                <a:gd name="T48" fmla="*/ 21 w 667"/>
                <a:gd name="T49" fmla="*/ 570 h 1793"/>
                <a:gd name="T50" fmla="*/ 48 w 667"/>
                <a:gd name="T51" fmla="*/ 540 h 1793"/>
                <a:gd name="T52" fmla="*/ 104 w 667"/>
                <a:gd name="T53" fmla="*/ 508 h 1793"/>
                <a:gd name="T54" fmla="*/ 176 w 667"/>
                <a:gd name="T55" fmla="*/ 466 h 1793"/>
                <a:gd name="T56" fmla="*/ 230 w 667"/>
                <a:gd name="T57" fmla="*/ 411 h 1793"/>
                <a:gd name="T58" fmla="*/ 278 w 667"/>
                <a:gd name="T59" fmla="*/ 311 h 1793"/>
                <a:gd name="T60" fmla="*/ 272 w 667"/>
                <a:gd name="T61" fmla="*/ 215 h 1793"/>
                <a:gd name="T62" fmla="*/ 233 w 667"/>
                <a:gd name="T63" fmla="*/ 44 h 1793"/>
                <a:gd name="T64" fmla="*/ 241 w 667"/>
                <a:gd name="T65" fmla="*/ 0 h 1793"/>
                <a:gd name="T66" fmla="*/ 318 w 667"/>
                <a:gd name="T67" fmla="*/ 34 h 1793"/>
                <a:gd name="T68" fmla="*/ 381 w 667"/>
                <a:gd name="T69" fmla="*/ 150 h 1793"/>
                <a:gd name="T70" fmla="*/ 384 w 667"/>
                <a:gd name="T71" fmla="*/ 295 h 1793"/>
                <a:gd name="T72" fmla="*/ 358 w 667"/>
                <a:gd name="T73" fmla="*/ 398 h 1793"/>
                <a:gd name="T74" fmla="*/ 328 w 667"/>
                <a:gd name="T75" fmla="*/ 470 h 1793"/>
                <a:gd name="T76" fmla="*/ 301 w 667"/>
                <a:gd name="T77" fmla="*/ 514 h 1793"/>
                <a:gd name="T78" fmla="*/ 272 w 667"/>
                <a:gd name="T79" fmla="*/ 554 h 1793"/>
                <a:gd name="T80" fmla="*/ 240 w 667"/>
                <a:gd name="T81" fmla="*/ 590 h 1793"/>
                <a:gd name="T82" fmla="*/ 204 w 667"/>
                <a:gd name="T83" fmla="*/ 619 h 1793"/>
                <a:gd name="T84" fmla="*/ 147 w 667"/>
                <a:gd name="T85" fmla="*/ 647 h 17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7"/>
                <a:gd name="T130" fmla="*/ 0 h 1793"/>
                <a:gd name="T131" fmla="*/ 667 w 667"/>
                <a:gd name="T132" fmla="*/ 1793 h 17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7" h="1793">
                  <a:moveTo>
                    <a:pt x="147" y="647"/>
                  </a:moveTo>
                  <a:lnTo>
                    <a:pt x="125" y="726"/>
                  </a:lnTo>
                  <a:lnTo>
                    <a:pt x="112" y="820"/>
                  </a:lnTo>
                  <a:lnTo>
                    <a:pt x="108" y="1024"/>
                  </a:lnTo>
                  <a:lnTo>
                    <a:pt x="113" y="1121"/>
                  </a:lnTo>
                  <a:lnTo>
                    <a:pt x="123" y="1202"/>
                  </a:lnTo>
                  <a:lnTo>
                    <a:pt x="135" y="1262"/>
                  </a:lnTo>
                  <a:lnTo>
                    <a:pt x="147" y="1294"/>
                  </a:lnTo>
                  <a:lnTo>
                    <a:pt x="164" y="1306"/>
                  </a:lnTo>
                  <a:lnTo>
                    <a:pt x="192" y="1317"/>
                  </a:lnTo>
                  <a:lnTo>
                    <a:pt x="269" y="1336"/>
                  </a:lnTo>
                  <a:lnTo>
                    <a:pt x="365" y="1357"/>
                  </a:lnTo>
                  <a:lnTo>
                    <a:pt x="465" y="1386"/>
                  </a:lnTo>
                  <a:lnTo>
                    <a:pt x="514" y="1406"/>
                  </a:lnTo>
                  <a:lnTo>
                    <a:pt x="558" y="1432"/>
                  </a:lnTo>
                  <a:lnTo>
                    <a:pt x="598" y="1461"/>
                  </a:lnTo>
                  <a:lnTo>
                    <a:pt x="614" y="1477"/>
                  </a:lnTo>
                  <a:lnTo>
                    <a:pt x="630" y="1495"/>
                  </a:lnTo>
                  <a:lnTo>
                    <a:pt x="653" y="1538"/>
                  </a:lnTo>
                  <a:lnTo>
                    <a:pt x="666" y="1589"/>
                  </a:lnTo>
                  <a:lnTo>
                    <a:pt x="667" y="1646"/>
                  </a:lnTo>
                  <a:lnTo>
                    <a:pt x="654" y="1714"/>
                  </a:lnTo>
                  <a:lnTo>
                    <a:pt x="638" y="1751"/>
                  </a:lnTo>
                  <a:lnTo>
                    <a:pt x="627" y="1766"/>
                  </a:lnTo>
                  <a:lnTo>
                    <a:pt x="615" y="1777"/>
                  </a:lnTo>
                  <a:lnTo>
                    <a:pt x="590" y="1790"/>
                  </a:lnTo>
                  <a:lnTo>
                    <a:pt x="563" y="1793"/>
                  </a:lnTo>
                  <a:lnTo>
                    <a:pt x="513" y="1763"/>
                  </a:lnTo>
                  <a:lnTo>
                    <a:pt x="482" y="1694"/>
                  </a:lnTo>
                  <a:lnTo>
                    <a:pt x="475" y="1654"/>
                  </a:lnTo>
                  <a:lnTo>
                    <a:pt x="466" y="1619"/>
                  </a:lnTo>
                  <a:lnTo>
                    <a:pt x="455" y="1589"/>
                  </a:lnTo>
                  <a:lnTo>
                    <a:pt x="443" y="1562"/>
                  </a:lnTo>
                  <a:lnTo>
                    <a:pt x="430" y="1539"/>
                  </a:lnTo>
                  <a:lnTo>
                    <a:pt x="417" y="1519"/>
                  </a:lnTo>
                  <a:lnTo>
                    <a:pt x="402" y="1503"/>
                  </a:lnTo>
                  <a:lnTo>
                    <a:pt x="386" y="1489"/>
                  </a:lnTo>
                  <a:lnTo>
                    <a:pt x="369" y="1477"/>
                  </a:lnTo>
                  <a:lnTo>
                    <a:pt x="352" y="1468"/>
                  </a:lnTo>
                  <a:lnTo>
                    <a:pt x="316" y="1453"/>
                  </a:lnTo>
                  <a:lnTo>
                    <a:pt x="241" y="1437"/>
                  </a:lnTo>
                  <a:lnTo>
                    <a:pt x="168" y="1422"/>
                  </a:lnTo>
                  <a:lnTo>
                    <a:pt x="103" y="1389"/>
                  </a:lnTo>
                  <a:lnTo>
                    <a:pt x="52" y="1318"/>
                  </a:lnTo>
                  <a:lnTo>
                    <a:pt x="24" y="1192"/>
                  </a:lnTo>
                  <a:lnTo>
                    <a:pt x="11" y="1057"/>
                  </a:lnTo>
                  <a:lnTo>
                    <a:pt x="0" y="856"/>
                  </a:lnTo>
                  <a:lnTo>
                    <a:pt x="1" y="664"/>
                  </a:lnTo>
                  <a:lnTo>
                    <a:pt x="13" y="595"/>
                  </a:lnTo>
                  <a:lnTo>
                    <a:pt x="21" y="570"/>
                  </a:lnTo>
                  <a:lnTo>
                    <a:pt x="32" y="554"/>
                  </a:lnTo>
                  <a:lnTo>
                    <a:pt x="48" y="540"/>
                  </a:lnTo>
                  <a:lnTo>
                    <a:pt x="67" y="528"/>
                  </a:lnTo>
                  <a:lnTo>
                    <a:pt x="104" y="508"/>
                  </a:lnTo>
                  <a:lnTo>
                    <a:pt x="141" y="490"/>
                  </a:lnTo>
                  <a:lnTo>
                    <a:pt x="176" y="466"/>
                  </a:lnTo>
                  <a:lnTo>
                    <a:pt x="206" y="438"/>
                  </a:lnTo>
                  <a:lnTo>
                    <a:pt x="230" y="411"/>
                  </a:lnTo>
                  <a:lnTo>
                    <a:pt x="264" y="361"/>
                  </a:lnTo>
                  <a:lnTo>
                    <a:pt x="278" y="311"/>
                  </a:lnTo>
                  <a:lnTo>
                    <a:pt x="280" y="265"/>
                  </a:lnTo>
                  <a:lnTo>
                    <a:pt x="272" y="215"/>
                  </a:lnTo>
                  <a:lnTo>
                    <a:pt x="258" y="163"/>
                  </a:lnTo>
                  <a:lnTo>
                    <a:pt x="233" y="44"/>
                  </a:lnTo>
                  <a:lnTo>
                    <a:pt x="233" y="16"/>
                  </a:lnTo>
                  <a:lnTo>
                    <a:pt x="241" y="0"/>
                  </a:lnTo>
                  <a:lnTo>
                    <a:pt x="284" y="9"/>
                  </a:lnTo>
                  <a:lnTo>
                    <a:pt x="318" y="34"/>
                  </a:lnTo>
                  <a:lnTo>
                    <a:pt x="346" y="68"/>
                  </a:lnTo>
                  <a:lnTo>
                    <a:pt x="381" y="150"/>
                  </a:lnTo>
                  <a:lnTo>
                    <a:pt x="389" y="246"/>
                  </a:lnTo>
                  <a:lnTo>
                    <a:pt x="384" y="295"/>
                  </a:lnTo>
                  <a:lnTo>
                    <a:pt x="373" y="347"/>
                  </a:lnTo>
                  <a:lnTo>
                    <a:pt x="358" y="398"/>
                  </a:lnTo>
                  <a:lnTo>
                    <a:pt x="338" y="446"/>
                  </a:lnTo>
                  <a:lnTo>
                    <a:pt x="328" y="470"/>
                  </a:lnTo>
                  <a:lnTo>
                    <a:pt x="314" y="492"/>
                  </a:lnTo>
                  <a:lnTo>
                    <a:pt x="301" y="514"/>
                  </a:lnTo>
                  <a:lnTo>
                    <a:pt x="288" y="535"/>
                  </a:lnTo>
                  <a:lnTo>
                    <a:pt x="272" y="554"/>
                  </a:lnTo>
                  <a:lnTo>
                    <a:pt x="257" y="572"/>
                  </a:lnTo>
                  <a:lnTo>
                    <a:pt x="240" y="590"/>
                  </a:lnTo>
                  <a:lnTo>
                    <a:pt x="222" y="604"/>
                  </a:lnTo>
                  <a:lnTo>
                    <a:pt x="204" y="619"/>
                  </a:lnTo>
                  <a:lnTo>
                    <a:pt x="187" y="630"/>
                  </a:lnTo>
                  <a:lnTo>
                    <a:pt x="147" y="6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69"/>
            <p:cNvSpPr>
              <a:spLocks/>
            </p:cNvSpPr>
            <p:nvPr/>
          </p:nvSpPr>
          <p:spPr bwMode="auto">
            <a:xfrm>
              <a:off x="874" y="1538"/>
              <a:ext cx="736" cy="552"/>
            </a:xfrm>
            <a:custGeom>
              <a:avLst/>
              <a:gdLst>
                <a:gd name="T0" fmla="*/ 627 w 2941"/>
                <a:gd name="T1" fmla="*/ 1892 h 2209"/>
                <a:gd name="T2" fmla="*/ 1354 w 2941"/>
                <a:gd name="T3" fmla="*/ 1919 h 2209"/>
                <a:gd name="T4" fmla="*/ 1725 w 2941"/>
                <a:gd name="T5" fmla="*/ 1971 h 2209"/>
                <a:gd name="T6" fmla="*/ 2084 w 2941"/>
                <a:gd name="T7" fmla="*/ 2029 h 2209"/>
                <a:gd name="T8" fmla="*/ 2376 w 2941"/>
                <a:gd name="T9" fmla="*/ 2084 h 2209"/>
                <a:gd name="T10" fmla="*/ 2559 w 2941"/>
                <a:gd name="T11" fmla="*/ 2121 h 2209"/>
                <a:gd name="T12" fmla="*/ 2556 w 2941"/>
                <a:gd name="T13" fmla="*/ 2056 h 2209"/>
                <a:gd name="T14" fmla="*/ 2523 w 2941"/>
                <a:gd name="T15" fmla="*/ 1921 h 2209"/>
                <a:gd name="T16" fmla="*/ 2540 w 2941"/>
                <a:gd name="T17" fmla="*/ 1840 h 2209"/>
                <a:gd name="T18" fmla="*/ 2579 w 2941"/>
                <a:gd name="T19" fmla="*/ 1785 h 2209"/>
                <a:gd name="T20" fmla="*/ 2653 w 2941"/>
                <a:gd name="T21" fmla="*/ 1728 h 2209"/>
                <a:gd name="T22" fmla="*/ 2813 w 2941"/>
                <a:gd name="T23" fmla="*/ 1683 h 2209"/>
                <a:gd name="T24" fmla="*/ 2783 w 2941"/>
                <a:gd name="T25" fmla="*/ 1526 h 2209"/>
                <a:gd name="T26" fmla="*/ 2747 w 2941"/>
                <a:gd name="T27" fmla="*/ 1357 h 2209"/>
                <a:gd name="T28" fmla="*/ 2699 w 2941"/>
                <a:gd name="T29" fmla="*/ 902 h 2209"/>
                <a:gd name="T30" fmla="*/ 2629 w 2941"/>
                <a:gd name="T31" fmla="*/ 794 h 2209"/>
                <a:gd name="T32" fmla="*/ 2491 w 2941"/>
                <a:gd name="T33" fmla="*/ 729 h 2209"/>
                <a:gd name="T34" fmla="*/ 2446 w 2941"/>
                <a:gd name="T35" fmla="*/ 605 h 2209"/>
                <a:gd name="T36" fmla="*/ 2301 w 2941"/>
                <a:gd name="T37" fmla="*/ 461 h 2209"/>
                <a:gd name="T38" fmla="*/ 1872 w 2941"/>
                <a:gd name="T39" fmla="*/ 395 h 2209"/>
                <a:gd name="T40" fmla="*/ 1731 w 2941"/>
                <a:gd name="T41" fmla="*/ 335 h 2209"/>
                <a:gd name="T42" fmla="*/ 1620 w 2941"/>
                <a:gd name="T43" fmla="*/ 279 h 2209"/>
                <a:gd name="T44" fmla="*/ 1515 w 2941"/>
                <a:gd name="T45" fmla="*/ 236 h 2209"/>
                <a:gd name="T46" fmla="*/ 1366 w 2941"/>
                <a:gd name="T47" fmla="*/ 183 h 2209"/>
                <a:gd name="T48" fmla="*/ 1209 w 2941"/>
                <a:gd name="T49" fmla="*/ 136 h 2209"/>
                <a:gd name="T50" fmla="*/ 745 w 2941"/>
                <a:gd name="T51" fmla="*/ 134 h 2209"/>
                <a:gd name="T52" fmla="*/ 495 w 2941"/>
                <a:gd name="T53" fmla="*/ 191 h 2209"/>
                <a:gd name="T54" fmla="*/ 285 w 2941"/>
                <a:gd name="T55" fmla="*/ 255 h 2209"/>
                <a:gd name="T56" fmla="*/ 83 w 2941"/>
                <a:gd name="T57" fmla="*/ 296 h 2209"/>
                <a:gd name="T58" fmla="*/ 0 w 2941"/>
                <a:gd name="T59" fmla="*/ 232 h 2209"/>
                <a:gd name="T60" fmla="*/ 25 w 2941"/>
                <a:gd name="T61" fmla="*/ 171 h 2209"/>
                <a:gd name="T62" fmla="*/ 103 w 2941"/>
                <a:gd name="T63" fmla="*/ 131 h 2209"/>
                <a:gd name="T64" fmla="*/ 295 w 2941"/>
                <a:gd name="T65" fmla="*/ 71 h 2209"/>
                <a:gd name="T66" fmla="*/ 540 w 2941"/>
                <a:gd name="T67" fmla="*/ 16 h 2209"/>
                <a:gd name="T68" fmla="*/ 1186 w 2941"/>
                <a:gd name="T69" fmla="*/ 28 h 2209"/>
                <a:gd name="T70" fmla="*/ 1423 w 2941"/>
                <a:gd name="T71" fmla="*/ 100 h 2209"/>
                <a:gd name="T72" fmla="*/ 1516 w 2941"/>
                <a:gd name="T73" fmla="*/ 146 h 2209"/>
                <a:gd name="T74" fmla="*/ 1601 w 2941"/>
                <a:gd name="T75" fmla="*/ 192 h 2209"/>
                <a:gd name="T76" fmla="*/ 1685 w 2941"/>
                <a:gd name="T77" fmla="*/ 238 h 2209"/>
                <a:gd name="T78" fmla="*/ 1775 w 2941"/>
                <a:gd name="T79" fmla="*/ 279 h 2209"/>
                <a:gd name="T80" fmla="*/ 1913 w 2941"/>
                <a:gd name="T81" fmla="*/ 323 h 2209"/>
                <a:gd name="T82" fmla="*/ 2395 w 2941"/>
                <a:gd name="T83" fmla="*/ 365 h 2209"/>
                <a:gd name="T84" fmla="*/ 2508 w 2941"/>
                <a:gd name="T85" fmla="*/ 520 h 2209"/>
                <a:gd name="T86" fmla="*/ 2528 w 2941"/>
                <a:gd name="T87" fmla="*/ 628 h 2209"/>
                <a:gd name="T88" fmla="*/ 2580 w 2941"/>
                <a:gd name="T89" fmla="*/ 665 h 2209"/>
                <a:gd name="T90" fmla="*/ 2793 w 2941"/>
                <a:gd name="T91" fmla="*/ 698 h 2209"/>
                <a:gd name="T92" fmla="*/ 2870 w 2941"/>
                <a:gd name="T93" fmla="*/ 801 h 2209"/>
                <a:gd name="T94" fmla="*/ 2921 w 2941"/>
                <a:gd name="T95" fmla="*/ 1262 h 2209"/>
                <a:gd name="T96" fmla="*/ 2928 w 2941"/>
                <a:gd name="T97" fmla="*/ 1728 h 2209"/>
                <a:gd name="T98" fmla="*/ 2817 w 2941"/>
                <a:gd name="T99" fmla="*/ 1759 h 2209"/>
                <a:gd name="T100" fmla="*/ 2665 w 2941"/>
                <a:gd name="T101" fmla="*/ 1832 h 2209"/>
                <a:gd name="T102" fmla="*/ 2645 w 2941"/>
                <a:gd name="T103" fmla="*/ 2011 h 2209"/>
                <a:gd name="T104" fmla="*/ 2680 w 2941"/>
                <a:gd name="T105" fmla="*/ 2130 h 2209"/>
                <a:gd name="T106" fmla="*/ 2635 w 2941"/>
                <a:gd name="T107" fmla="*/ 2173 h 2209"/>
                <a:gd name="T108" fmla="*/ 2412 w 2941"/>
                <a:gd name="T109" fmla="*/ 2209 h 2209"/>
                <a:gd name="T110" fmla="*/ 1950 w 2941"/>
                <a:gd name="T111" fmla="*/ 2169 h 2209"/>
                <a:gd name="T112" fmla="*/ 1655 w 2941"/>
                <a:gd name="T113" fmla="*/ 2110 h 2209"/>
                <a:gd name="T114" fmla="*/ 1476 w 2941"/>
                <a:gd name="T115" fmla="*/ 2069 h 2209"/>
                <a:gd name="T116" fmla="*/ 1299 w 2941"/>
                <a:gd name="T117" fmla="*/ 2031 h 2209"/>
                <a:gd name="T118" fmla="*/ 1002 w 2941"/>
                <a:gd name="T119" fmla="*/ 1979 h 2209"/>
                <a:gd name="T120" fmla="*/ 414 w 2941"/>
                <a:gd name="T121" fmla="*/ 1981 h 22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41"/>
                <a:gd name="T184" fmla="*/ 0 h 2209"/>
                <a:gd name="T185" fmla="*/ 2941 w 2941"/>
                <a:gd name="T186" fmla="*/ 2209 h 22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41" h="2209">
                  <a:moveTo>
                    <a:pt x="402" y="1921"/>
                  </a:moveTo>
                  <a:lnTo>
                    <a:pt x="512" y="1904"/>
                  </a:lnTo>
                  <a:lnTo>
                    <a:pt x="627" y="1892"/>
                  </a:lnTo>
                  <a:lnTo>
                    <a:pt x="862" y="1885"/>
                  </a:lnTo>
                  <a:lnTo>
                    <a:pt x="1106" y="1895"/>
                  </a:lnTo>
                  <a:lnTo>
                    <a:pt x="1354" y="1919"/>
                  </a:lnTo>
                  <a:lnTo>
                    <a:pt x="1479" y="1935"/>
                  </a:lnTo>
                  <a:lnTo>
                    <a:pt x="1601" y="1952"/>
                  </a:lnTo>
                  <a:lnTo>
                    <a:pt x="1725" y="1971"/>
                  </a:lnTo>
                  <a:lnTo>
                    <a:pt x="1846" y="1989"/>
                  </a:lnTo>
                  <a:lnTo>
                    <a:pt x="1966" y="2009"/>
                  </a:lnTo>
                  <a:lnTo>
                    <a:pt x="2084" y="2029"/>
                  </a:lnTo>
                  <a:lnTo>
                    <a:pt x="2197" y="2048"/>
                  </a:lnTo>
                  <a:lnTo>
                    <a:pt x="2309" y="2065"/>
                  </a:lnTo>
                  <a:lnTo>
                    <a:pt x="2376" y="2084"/>
                  </a:lnTo>
                  <a:lnTo>
                    <a:pt x="2426" y="2097"/>
                  </a:lnTo>
                  <a:lnTo>
                    <a:pt x="2476" y="2110"/>
                  </a:lnTo>
                  <a:lnTo>
                    <a:pt x="2559" y="2121"/>
                  </a:lnTo>
                  <a:lnTo>
                    <a:pt x="2578" y="2112"/>
                  </a:lnTo>
                  <a:lnTo>
                    <a:pt x="2574" y="2088"/>
                  </a:lnTo>
                  <a:lnTo>
                    <a:pt x="2556" y="2056"/>
                  </a:lnTo>
                  <a:lnTo>
                    <a:pt x="2542" y="2020"/>
                  </a:lnTo>
                  <a:lnTo>
                    <a:pt x="2524" y="1941"/>
                  </a:lnTo>
                  <a:lnTo>
                    <a:pt x="2523" y="1921"/>
                  </a:lnTo>
                  <a:lnTo>
                    <a:pt x="2524" y="1900"/>
                  </a:lnTo>
                  <a:lnTo>
                    <a:pt x="2532" y="1860"/>
                  </a:lnTo>
                  <a:lnTo>
                    <a:pt x="2540" y="1840"/>
                  </a:lnTo>
                  <a:lnTo>
                    <a:pt x="2550" y="1821"/>
                  </a:lnTo>
                  <a:lnTo>
                    <a:pt x="2563" y="1803"/>
                  </a:lnTo>
                  <a:lnTo>
                    <a:pt x="2579" y="1785"/>
                  </a:lnTo>
                  <a:lnTo>
                    <a:pt x="2603" y="1763"/>
                  </a:lnTo>
                  <a:lnTo>
                    <a:pt x="2628" y="1744"/>
                  </a:lnTo>
                  <a:lnTo>
                    <a:pt x="2653" y="1728"/>
                  </a:lnTo>
                  <a:lnTo>
                    <a:pt x="2681" y="1713"/>
                  </a:lnTo>
                  <a:lnTo>
                    <a:pt x="2743" y="1695"/>
                  </a:lnTo>
                  <a:lnTo>
                    <a:pt x="2813" y="1683"/>
                  </a:lnTo>
                  <a:lnTo>
                    <a:pt x="2804" y="1632"/>
                  </a:lnTo>
                  <a:lnTo>
                    <a:pt x="2795" y="1580"/>
                  </a:lnTo>
                  <a:lnTo>
                    <a:pt x="2783" y="1526"/>
                  </a:lnTo>
                  <a:lnTo>
                    <a:pt x="2771" y="1470"/>
                  </a:lnTo>
                  <a:lnTo>
                    <a:pt x="2759" y="1414"/>
                  </a:lnTo>
                  <a:lnTo>
                    <a:pt x="2747" y="1357"/>
                  </a:lnTo>
                  <a:lnTo>
                    <a:pt x="2724" y="1241"/>
                  </a:lnTo>
                  <a:lnTo>
                    <a:pt x="2696" y="1012"/>
                  </a:lnTo>
                  <a:lnTo>
                    <a:pt x="2699" y="902"/>
                  </a:lnTo>
                  <a:lnTo>
                    <a:pt x="2705" y="849"/>
                  </a:lnTo>
                  <a:lnTo>
                    <a:pt x="2717" y="798"/>
                  </a:lnTo>
                  <a:lnTo>
                    <a:pt x="2629" y="794"/>
                  </a:lnTo>
                  <a:lnTo>
                    <a:pt x="2562" y="776"/>
                  </a:lnTo>
                  <a:lnTo>
                    <a:pt x="2511" y="748"/>
                  </a:lnTo>
                  <a:lnTo>
                    <a:pt x="2491" y="729"/>
                  </a:lnTo>
                  <a:lnTo>
                    <a:pt x="2475" y="709"/>
                  </a:lnTo>
                  <a:lnTo>
                    <a:pt x="2455" y="661"/>
                  </a:lnTo>
                  <a:lnTo>
                    <a:pt x="2446" y="605"/>
                  </a:lnTo>
                  <a:lnTo>
                    <a:pt x="2447" y="544"/>
                  </a:lnTo>
                  <a:lnTo>
                    <a:pt x="2456" y="477"/>
                  </a:lnTo>
                  <a:lnTo>
                    <a:pt x="2301" y="461"/>
                  </a:lnTo>
                  <a:lnTo>
                    <a:pt x="2173" y="445"/>
                  </a:lnTo>
                  <a:lnTo>
                    <a:pt x="1986" y="419"/>
                  </a:lnTo>
                  <a:lnTo>
                    <a:pt x="1872" y="395"/>
                  </a:lnTo>
                  <a:lnTo>
                    <a:pt x="1796" y="368"/>
                  </a:lnTo>
                  <a:lnTo>
                    <a:pt x="1764" y="352"/>
                  </a:lnTo>
                  <a:lnTo>
                    <a:pt x="1731" y="335"/>
                  </a:lnTo>
                  <a:lnTo>
                    <a:pt x="1693" y="315"/>
                  </a:lnTo>
                  <a:lnTo>
                    <a:pt x="1647" y="292"/>
                  </a:lnTo>
                  <a:lnTo>
                    <a:pt x="1620" y="279"/>
                  </a:lnTo>
                  <a:lnTo>
                    <a:pt x="1588" y="266"/>
                  </a:lnTo>
                  <a:lnTo>
                    <a:pt x="1554" y="251"/>
                  </a:lnTo>
                  <a:lnTo>
                    <a:pt x="1515" y="236"/>
                  </a:lnTo>
                  <a:lnTo>
                    <a:pt x="1471" y="219"/>
                  </a:lnTo>
                  <a:lnTo>
                    <a:pt x="1422" y="202"/>
                  </a:lnTo>
                  <a:lnTo>
                    <a:pt x="1366" y="183"/>
                  </a:lnTo>
                  <a:lnTo>
                    <a:pt x="1305" y="162"/>
                  </a:lnTo>
                  <a:lnTo>
                    <a:pt x="1257" y="148"/>
                  </a:lnTo>
                  <a:lnTo>
                    <a:pt x="1209" y="136"/>
                  </a:lnTo>
                  <a:lnTo>
                    <a:pt x="1113" y="120"/>
                  </a:lnTo>
                  <a:lnTo>
                    <a:pt x="925" y="115"/>
                  </a:lnTo>
                  <a:lnTo>
                    <a:pt x="745" y="134"/>
                  </a:lnTo>
                  <a:lnTo>
                    <a:pt x="659" y="150"/>
                  </a:lnTo>
                  <a:lnTo>
                    <a:pt x="575" y="170"/>
                  </a:lnTo>
                  <a:lnTo>
                    <a:pt x="495" y="191"/>
                  </a:lnTo>
                  <a:lnTo>
                    <a:pt x="420" y="214"/>
                  </a:lnTo>
                  <a:lnTo>
                    <a:pt x="350" y="235"/>
                  </a:lnTo>
                  <a:lnTo>
                    <a:pt x="285" y="255"/>
                  </a:lnTo>
                  <a:lnTo>
                    <a:pt x="225" y="272"/>
                  </a:lnTo>
                  <a:lnTo>
                    <a:pt x="171" y="286"/>
                  </a:lnTo>
                  <a:lnTo>
                    <a:pt x="83" y="296"/>
                  </a:lnTo>
                  <a:lnTo>
                    <a:pt x="24" y="276"/>
                  </a:lnTo>
                  <a:lnTo>
                    <a:pt x="6" y="256"/>
                  </a:lnTo>
                  <a:lnTo>
                    <a:pt x="0" y="232"/>
                  </a:lnTo>
                  <a:lnTo>
                    <a:pt x="2" y="207"/>
                  </a:lnTo>
                  <a:lnTo>
                    <a:pt x="14" y="183"/>
                  </a:lnTo>
                  <a:lnTo>
                    <a:pt x="25" y="171"/>
                  </a:lnTo>
                  <a:lnTo>
                    <a:pt x="37" y="160"/>
                  </a:lnTo>
                  <a:lnTo>
                    <a:pt x="69" y="143"/>
                  </a:lnTo>
                  <a:lnTo>
                    <a:pt x="103" y="131"/>
                  </a:lnTo>
                  <a:lnTo>
                    <a:pt x="141" y="118"/>
                  </a:lnTo>
                  <a:lnTo>
                    <a:pt x="217" y="94"/>
                  </a:lnTo>
                  <a:lnTo>
                    <a:pt x="295" y="71"/>
                  </a:lnTo>
                  <a:lnTo>
                    <a:pt x="376" y="50"/>
                  </a:lnTo>
                  <a:lnTo>
                    <a:pt x="459" y="31"/>
                  </a:lnTo>
                  <a:lnTo>
                    <a:pt x="540" y="16"/>
                  </a:lnTo>
                  <a:lnTo>
                    <a:pt x="693" y="0"/>
                  </a:lnTo>
                  <a:lnTo>
                    <a:pt x="972" y="2"/>
                  </a:lnTo>
                  <a:lnTo>
                    <a:pt x="1186" y="28"/>
                  </a:lnTo>
                  <a:lnTo>
                    <a:pt x="1274" y="48"/>
                  </a:lnTo>
                  <a:lnTo>
                    <a:pt x="1352" y="74"/>
                  </a:lnTo>
                  <a:lnTo>
                    <a:pt x="1423" y="100"/>
                  </a:lnTo>
                  <a:lnTo>
                    <a:pt x="1455" y="115"/>
                  </a:lnTo>
                  <a:lnTo>
                    <a:pt x="1486" y="130"/>
                  </a:lnTo>
                  <a:lnTo>
                    <a:pt x="1516" y="146"/>
                  </a:lnTo>
                  <a:lnTo>
                    <a:pt x="1546" y="160"/>
                  </a:lnTo>
                  <a:lnTo>
                    <a:pt x="1574" y="176"/>
                  </a:lnTo>
                  <a:lnTo>
                    <a:pt x="1601" y="192"/>
                  </a:lnTo>
                  <a:lnTo>
                    <a:pt x="1629" y="207"/>
                  </a:lnTo>
                  <a:lnTo>
                    <a:pt x="1657" y="223"/>
                  </a:lnTo>
                  <a:lnTo>
                    <a:pt x="1685" y="238"/>
                  </a:lnTo>
                  <a:lnTo>
                    <a:pt x="1715" y="252"/>
                  </a:lnTo>
                  <a:lnTo>
                    <a:pt x="1744" y="266"/>
                  </a:lnTo>
                  <a:lnTo>
                    <a:pt x="1775" y="279"/>
                  </a:lnTo>
                  <a:lnTo>
                    <a:pt x="1807" y="292"/>
                  </a:lnTo>
                  <a:lnTo>
                    <a:pt x="1840" y="303"/>
                  </a:lnTo>
                  <a:lnTo>
                    <a:pt x="1913" y="323"/>
                  </a:lnTo>
                  <a:lnTo>
                    <a:pt x="1993" y="339"/>
                  </a:lnTo>
                  <a:lnTo>
                    <a:pt x="2262" y="355"/>
                  </a:lnTo>
                  <a:lnTo>
                    <a:pt x="2395" y="365"/>
                  </a:lnTo>
                  <a:lnTo>
                    <a:pt x="2527" y="397"/>
                  </a:lnTo>
                  <a:lnTo>
                    <a:pt x="2523" y="467"/>
                  </a:lnTo>
                  <a:lnTo>
                    <a:pt x="2508" y="520"/>
                  </a:lnTo>
                  <a:lnTo>
                    <a:pt x="2506" y="564"/>
                  </a:lnTo>
                  <a:lnTo>
                    <a:pt x="2512" y="600"/>
                  </a:lnTo>
                  <a:lnTo>
                    <a:pt x="2528" y="628"/>
                  </a:lnTo>
                  <a:lnTo>
                    <a:pt x="2539" y="640"/>
                  </a:lnTo>
                  <a:lnTo>
                    <a:pt x="2551" y="649"/>
                  </a:lnTo>
                  <a:lnTo>
                    <a:pt x="2580" y="665"/>
                  </a:lnTo>
                  <a:lnTo>
                    <a:pt x="2613" y="677"/>
                  </a:lnTo>
                  <a:lnTo>
                    <a:pt x="2649" y="685"/>
                  </a:lnTo>
                  <a:lnTo>
                    <a:pt x="2793" y="698"/>
                  </a:lnTo>
                  <a:lnTo>
                    <a:pt x="2844" y="708"/>
                  </a:lnTo>
                  <a:lnTo>
                    <a:pt x="2864" y="728"/>
                  </a:lnTo>
                  <a:lnTo>
                    <a:pt x="2870" y="801"/>
                  </a:lnTo>
                  <a:lnTo>
                    <a:pt x="2885" y="926"/>
                  </a:lnTo>
                  <a:lnTo>
                    <a:pt x="2902" y="1086"/>
                  </a:lnTo>
                  <a:lnTo>
                    <a:pt x="2921" y="1262"/>
                  </a:lnTo>
                  <a:lnTo>
                    <a:pt x="2941" y="1586"/>
                  </a:lnTo>
                  <a:lnTo>
                    <a:pt x="2936" y="1695"/>
                  </a:lnTo>
                  <a:lnTo>
                    <a:pt x="2928" y="1728"/>
                  </a:lnTo>
                  <a:lnTo>
                    <a:pt x="2921" y="1739"/>
                  </a:lnTo>
                  <a:lnTo>
                    <a:pt x="2914" y="1744"/>
                  </a:lnTo>
                  <a:lnTo>
                    <a:pt x="2817" y="1759"/>
                  </a:lnTo>
                  <a:lnTo>
                    <a:pt x="2749" y="1779"/>
                  </a:lnTo>
                  <a:lnTo>
                    <a:pt x="2703" y="1804"/>
                  </a:lnTo>
                  <a:lnTo>
                    <a:pt x="2665" y="1832"/>
                  </a:lnTo>
                  <a:lnTo>
                    <a:pt x="2640" y="1873"/>
                  </a:lnTo>
                  <a:lnTo>
                    <a:pt x="2633" y="1936"/>
                  </a:lnTo>
                  <a:lnTo>
                    <a:pt x="2645" y="2011"/>
                  </a:lnTo>
                  <a:lnTo>
                    <a:pt x="2657" y="2049"/>
                  </a:lnTo>
                  <a:lnTo>
                    <a:pt x="2675" y="2089"/>
                  </a:lnTo>
                  <a:lnTo>
                    <a:pt x="2680" y="2130"/>
                  </a:lnTo>
                  <a:lnTo>
                    <a:pt x="2671" y="2146"/>
                  </a:lnTo>
                  <a:lnTo>
                    <a:pt x="2656" y="2161"/>
                  </a:lnTo>
                  <a:lnTo>
                    <a:pt x="2635" y="2173"/>
                  </a:lnTo>
                  <a:lnTo>
                    <a:pt x="2609" y="2182"/>
                  </a:lnTo>
                  <a:lnTo>
                    <a:pt x="2548" y="2197"/>
                  </a:lnTo>
                  <a:lnTo>
                    <a:pt x="2412" y="2209"/>
                  </a:lnTo>
                  <a:lnTo>
                    <a:pt x="2305" y="2209"/>
                  </a:lnTo>
                  <a:lnTo>
                    <a:pt x="2069" y="2188"/>
                  </a:lnTo>
                  <a:lnTo>
                    <a:pt x="1950" y="2169"/>
                  </a:lnTo>
                  <a:lnTo>
                    <a:pt x="1833" y="2148"/>
                  </a:lnTo>
                  <a:lnTo>
                    <a:pt x="1715" y="2122"/>
                  </a:lnTo>
                  <a:lnTo>
                    <a:pt x="1655" y="2110"/>
                  </a:lnTo>
                  <a:lnTo>
                    <a:pt x="1595" y="2097"/>
                  </a:lnTo>
                  <a:lnTo>
                    <a:pt x="1536" y="2084"/>
                  </a:lnTo>
                  <a:lnTo>
                    <a:pt x="1476" y="2069"/>
                  </a:lnTo>
                  <a:lnTo>
                    <a:pt x="1418" y="2056"/>
                  </a:lnTo>
                  <a:lnTo>
                    <a:pt x="1358" y="2044"/>
                  </a:lnTo>
                  <a:lnTo>
                    <a:pt x="1299" y="2031"/>
                  </a:lnTo>
                  <a:lnTo>
                    <a:pt x="1239" y="2019"/>
                  </a:lnTo>
                  <a:lnTo>
                    <a:pt x="1121" y="1996"/>
                  </a:lnTo>
                  <a:lnTo>
                    <a:pt x="1002" y="1979"/>
                  </a:lnTo>
                  <a:lnTo>
                    <a:pt x="884" y="1965"/>
                  </a:lnTo>
                  <a:lnTo>
                    <a:pt x="648" y="1957"/>
                  </a:lnTo>
                  <a:lnTo>
                    <a:pt x="414" y="1981"/>
                  </a:lnTo>
                  <a:lnTo>
                    <a:pt x="402" y="19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70"/>
            <p:cNvSpPr>
              <a:spLocks/>
            </p:cNvSpPr>
            <p:nvPr/>
          </p:nvSpPr>
          <p:spPr bwMode="auto">
            <a:xfrm>
              <a:off x="1565" y="1993"/>
              <a:ext cx="69" cy="68"/>
            </a:xfrm>
            <a:custGeom>
              <a:avLst/>
              <a:gdLst>
                <a:gd name="T0" fmla="*/ 0 w 276"/>
                <a:gd name="T1" fmla="*/ 139 h 276"/>
                <a:gd name="T2" fmla="*/ 11 w 276"/>
                <a:gd name="T3" fmla="*/ 84 h 276"/>
                <a:gd name="T4" fmla="*/ 24 w 276"/>
                <a:gd name="T5" fmla="*/ 61 h 276"/>
                <a:gd name="T6" fmla="*/ 40 w 276"/>
                <a:gd name="T7" fmla="*/ 40 h 276"/>
                <a:gd name="T8" fmla="*/ 62 w 276"/>
                <a:gd name="T9" fmla="*/ 24 h 276"/>
                <a:gd name="T10" fmla="*/ 84 w 276"/>
                <a:gd name="T11" fmla="*/ 11 h 276"/>
                <a:gd name="T12" fmla="*/ 139 w 276"/>
                <a:gd name="T13" fmla="*/ 0 h 276"/>
                <a:gd name="T14" fmla="*/ 192 w 276"/>
                <a:gd name="T15" fmla="*/ 11 h 276"/>
                <a:gd name="T16" fmla="*/ 236 w 276"/>
                <a:gd name="T17" fmla="*/ 40 h 276"/>
                <a:gd name="T18" fmla="*/ 265 w 276"/>
                <a:gd name="T19" fmla="*/ 84 h 276"/>
                <a:gd name="T20" fmla="*/ 276 w 276"/>
                <a:gd name="T21" fmla="*/ 139 h 276"/>
                <a:gd name="T22" fmla="*/ 265 w 276"/>
                <a:gd name="T23" fmla="*/ 192 h 276"/>
                <a:gd name="T24" fmla="*/ 252 w 276"/>
                <a:gd name="T25" fmla="*/ 215 h 276"/>
                <a:gd name="T26" fmla="*/ 236 w 276"/>
                <a:gd name="T27" fmla="*/ 236 h 276"/>
                <a:gd name="T28" fmla="*/ 215 w 276"/>
                <a:gd name="T29" fmla="*/ 252 h 276"/>
                <a:gd name="T30" fmla="*/ 192 w 276"/>
                <a:gd name="T31" fmla="*/ 265 h 276"/>
                <a:gd name="T32" fmla="*/ 139 w 276"/>
                <a:gd name="T33" fmla="*/ 276 h 276"/>
                <a:gd name="T34" fmla="*/ 84 w 276"/>
                <a:gd name="T35" fmla="*/ 265 h 276"/>
                <a:gd name="T36" fmla="*/ 40 w 276"/>
                <a:gd name="T37" fmla="*/ 236 h 276"/>
                <a:gd name="T38" fmla="*/ 11 w 276"/>
                <a:gd name="T39" fmla="*/ 192 h 276"/>
                <a:gd name="T40" fmla="*/ 0 w 276"/>
                <a:gd name="T41" fmla="*/ 139 h 276"/>
                <a:gd name="T42" fmla="*/ 0 w 276"/>
                <a:gd name="T43" fmla="*/ 139 h 2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6"/>
                <a:gd name="T67" fmla="*/ 0 h 276"/>
                <a:gd name="T68" fmla="*/ 276 w 276"/>
                <a:gd name="T69" fmla="*/ 276 h 2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6" h="276">
                  <a:moveTo>
                    <a:pt x="0" y="139"/>
                  </a:moveTo>
                  <a:lnTo>
                    <a:pt x="11" y="84"/>
                  </a:lnTo>
                  <a:lnTo>
                    <a:pt x="24" y="61"/>
                  </a:lnTo>
                  <a:lnTo>
                    <a:pt x="40" y="40"/>
                  </a:lnTo>
                  <a:lnTo>
                    <a:pt x="62" y="24"/>
                  </a:lnTo>
                  <a:lnTo>
                    <a:pt x="84" y="11"/>
                  </a:lnTo>
                  <a:lnTo>
                    <a:pt x="139" y="0"/>
                  </a:lnTo>
                  <a:lnTo>
                    <a:pt x="192" y="11"/>
                  </a:lnTo>
                  <a:lnTo>
                    <a:pt x="236" y="40"/>
                  </a:lnTo>
                  <a:lnTo>
                    <a:pt x="265" y="84"/>
                  </a:lnTo>
                  <a:lnTo>
                    <a:pt x="276" y="139"/>
                  </a:lnTo>
                  <a:lnTo>
                    <a:pt x="265" y="192"/>
                  </a:lnTo>
                  <a:lnTo>
                    <a:pt x="252" y="215"/>
                  </a:lnTo>
                  <a:lnTo>
                    <a:pt x="236" y="236"/>
                  </a:lnTo>
                  <a:lnTo>
                    <a:pt x="215" y="252"/>
                  </a:lnTo>
                  <a:lnTo>
                    <a:pt x="192" y="265"/>
                  </a:lnTo>
                  <a:lnTo>
                    <a:pt x="139" y="276"/>
                  </a:lnTo>
                  <a:lnTo>
                    <a:pt x="84" y="265"/>
                  </a:lnTo>
                  <a:lnTo>
                    <a:pt x="40" y="236"/>
                  </a:lnTo>
                  <a:lnTo>
                    <a:pt x="11" y="192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71"/>
            <p:cNvSpPr>
              <a:spLocks/>
            </p:cNvSpPr>
            <p:nvPr/>
          </p:nvSpPr>
          <p:spPr bwMode="auto">
            <a:xfrm>
              <a:off x="780" y="1979"/>
              <a:ext cx="76" cy="76"/>
            </a:xfrm>
            <a:custGeom>
              <a:avLst/>
              <a:gdLst>
                <a:gd name="T0" fmla="*/ 0 w 304"/>
                <a:gd name="T1" fmla="*/ 152 h 305"/>
                <a:gd name="T2" fmla="*/ 3 w 304"/>
                <a:gd name="T3" fmla="*/ 121 h 305"/>
                <a:gd name="T4" fmla="*/ 12 w 304"/>
                <a:gd name="T5" fmla="*/ 93 h 305"/>
                <a:gd name="T6" fmla="*/ 26 w 304"/>
                <a:gd name="T7" fmla="*/ 67 h 305"/>
                <a:gd name="T8" fmla="*/ 35 w 304"/>
                <a:gd name="T9" fmla="*/ 56 h 305"/>
                <a:gd name="T10" fmla="*/ 44 w 304"/>
                <a:gd name="T11" fmla="*/ 44 h 305"/>
                <a:gd name="T12" fmla="*/ 67 w 304"/>
                <a:gd name="T13" fmla="*/ 27 h 305"/>
                <a:gd name="T14" fmla="*/ 94 w 304"/>
                <a:gd name="T15" fmla="*/ 12 h 305"/>
                <a:gd name="T16" fmla="*/ 152 w 304"/>
                <a:gd name="T17" fmla="*/ 0 h 305"/>
                <a:gd name="T18" fmla="*/ 212 w 304"/>
                <a:gd name="T19" fmla="*/ 12 h 305"/>
                <a:gd name="T20" fmla="*/ 260 w 304"/>
                <a:gd name="T21" fmla="*/ 44 h 305"/>
                <a:gd name="T22" fmla="*/ 292 w 304"/>
                <a:gd name="T23" fmla="*/ 93 h 305"/>
                <a:gd name="T24" fmla="*/ 304 w 304"/>
                <a:gd name="T25" fmla="*/ 152 h 305"/>
                <a:gd name="T26" fmla="*/ 301 w 304"/>
                <a:gd name="T27" fmla="*/ 183 h 305"/>
                <a:gd name="T28" fmla="*/ 292 w 304"/>
                <a:gd name="T29" fmla="*/ 212 h 305"/>
                <a:gd name="T30" fmla="*/ 279 w 304"/>
                <a:gd name="T31" fmla="*/ 237 h 305"/>
                <a:gd name="T32" fmla="*/ 269 w 304"/>
                <a:gd name="T33" fmla="*/ 249 h 305"/>
                <a:gd name="T34" fmla="*/ 260 w 304"/>
                <a:gd name="T35" fmla="*/ 260 h 305"/>
                <a:gd name="T36" fmla="*/ 237 w 304"/>
                <a:gd name="T37" fmla="*/ 279 h 305"/>
                <a:gd name="T38" fmla="*/ 212 w 304"/>
                <a:gd name="T39" fmla="*/ 293 h 305"/>
                <a:gd name="T40" fmla="*/ 152 w 304"/>
                <a:gd name="T41" fmla="*/ 305 h 305"/>
                <a:gd name="T42" fmla="*/ 94 w 304"/>
                <a:gd name="T43" fmla="*/ 293 h 305"/>
                <a:gd name="T44" fmla="*/ 44 w 304"/>
                <a:gd name="T45" fmla="*/ 260 h 305"/>
                <a:gd name="T46" fmla="*/ 12 w 304"/>
                <a:gd name="T47" fmla="*/ 212 h 305"/>
                <a:gd name="T48" fmla="*/ 0 w 304"/>
                <a:gd name="T49" fmla="*/ 152 h 305"/>
                <a:gd name="T50" fmla="*/ 0 w 304"/>
                <a:gd name="T51" fmla="*/ 152 h 3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4"/>
                <a:gd name="T79" fmla="*/ 0 h 305"/>
                <a:gd name="T80" fmla="*/ 304 w 304"/>
                <a:gd name="T81" fmla="*/ 305 h 3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4" h="305">
                  <a:moveTo>
                    <a:pt x="0" y="152"/>
                  </a:moveTo>
                  <a:lnTo>
                    <a:pt x="3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35" y="56"/>
                  </a:lnTo>
                  <a:lnTo>
                    <a:pt x="44" y="44"/>
                  </a:lnTo>
                  <a:lnTo>
                    <a:pt x="67" y="27"/>
                  </a:lnTo>
                  <a:lnTo>
                    <a:pt x="94" y="12"/>
                  </a:lnTo>
                  <a:lnTo>
                    <a:pt x="152" y="0"/>
                  </a:lnTo>
                  <a:lnTo>
                    <a:pt x="212" y="12"/>
                  </a:lnTo>
                  <a:lnTo>
                    <a:pt x="260" y="44"/>
                  </a:lnTo>
                  <a:lnTo>
                    <a:pt x="292" y="93"/>
                  </a:lnTo>
                  <a:lnTo>
                    <a:pt x="304" y="152"/>
                  </a:lnTo>
                  <a:lnTo>
                    <a:pt x="301" y="183"/>
                  </a:lnTo>
                  <a:lnTo>
                    <a:pt x="292" y="212"/>
                  </a:lnTo>
                  <a:lnTo>
                    <a:pt x="279" y="237"/>
                  </a:lnTo>
                  <a:lnTo>
                    <a:pt x="269" y="249"/>
                  </a:lnTo>
                  <a:lnTo>
                    <a:pt x="260" y="260"/>
                  </a:lnTo>
                  <a:lnTo>
                    <a:pt x="237" y="279"/>
                  </a:lnTo>
                  <a:lnTo>
                    <a:pt x="212" y="293"/>
                  </a:lnTo>
                  <a:lnTo>
                    <a:pt x="152" y="305"/>
                  </a:lnTo>
                  <a:lnTo>
                    <a:pt x="94" y="293"/>
                  </a:lnTo>
                  <a:lnTo>
                    <a:pt x="44" y="260"/>
                  </a:lnTo>
                  <a:lnTo>
                    <a:pt x="12" y="21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72"/>
            <p:cNvSpPr>
              <a:spLocks/>
            </p:cNvSpPr>
            <p:nvPr/>
          </p:nvSpPr>
          <p:spPr bwMode="auto">
            <a:xfrm>
              <a:off x="880" y="1731"/>
              <a:ext cx="134" cy="157"/>
            </a:xfrm>
            <a:custGeom>
              <a:avLst/>
              <a:gdLst>
                <a:gd name="T0" fmla="*/ 422 w 535"/>
                <a:gd name="T1" fmla="*/ 348 h 627"/>
                <a:gd name="T2" fmla="*/ 463 w 535"/>
                <a:gd name="T3" fmla="*/ 357 h 627"/>
                <a:gd name="T4" fmla="*/ 495 w 535"/>
                <a:gd name="T5" fmla="*/ 378 h 627"/>
                <a:gd name="T6" fmla="*/ 518 w 535"/>
                <a:gd name="T7" fmla="*/ 406 h 627"/>
                <a:gd name="T8" fmla="*/ 531 w 535"/>
                <a:gd name="T9" fmla="*/ 441 h 627"/>
                <a:gd name="T10" fmla="*/ 535 w 535"/>
                <a:gd name="T11" fmla="*/ 478 h 627"/>
                <a:gd name="T12" fmla="*/ 527 w 535"/>
                <a:gd name="T13" fmla="*/ 516 h 627"/>
                <a:gd name="T14" fmla="*/ 518 w 535"/>
                <a:gd name="T15" fmla="*/ 533 h 627"/>
                <a:gd name="T16" fmla="*/ 507 w 535"/>
                <a:gd name="T17" fmla="*/ 550 h 627"/>
                <a:gd name="T18" fmla="*/ 492 w 535"/>
                <a:gd name="T19" fmla="*/ 566 h 627"/>
                <a:gd name="T20" fmla="*/ 475 w 535"/>
                <a:gd name="T21" fmla="*/ 580 h 627"/>
                <a:gd name="T22" fmla="*/ 455 w 535"/>
                <a:gd name="T23" fmla="*/ 590 h 627"/>
                <a:gd name="T24" fmla="*/ 434 w 535"/>
                <a:gd name="T25" fmla="*/ 601 h 627"/>
                <a:gd name="T26" fmla="*/ 387 w 535"/>
                <a:gd name="T27" fmla="*/ 618 h 627"/>
                <a:gd name="T28" fmla="*/ 336 w 535"/>
                <a:gd name="T29" fmla="*/ 627 h 627"/>
                <a:gd name="T30" fmla="*/ 287 w 535"/>
                <a:gd name="T31" fmla="*/ 627 h 627"/>
                <a:gd name="T32" fmla="*/ 242 w 535"/>
                <a:gd name="T33" fmla="*/ 617 h 627"/>
                <a:gd name="T34" fmla="*/ 205 w 535"/>
                <a:gd name="T35" fmla="*/ 593 h 627"/>
                <a:gd name="T36" fmla="*/ 181 w 535"/>
                <a:gd name="T37" fmla="*/ 556 h 627"/>
                <a:gd name="T38" fmla="*/ 171 w 535"/>
                <a:gd name="T39" fmla="*/ 502 h 627"/>
                <a:gd name="T40" fmla="*/ 175 w 535"/>
                <a:gd name="T41" fmla="*/ 437 h 627"/>
                <a:gd name="T42" fmla="*/ 183 w 535"/>
                <a:gd name="T43" fmla="*/ 373 h 627"/>
                <a:gd name="T44" fmla="*/ 194 w 535"/>
                <a:gd name="T45" fmla="*/ 309 h 627"/>
                <a:gd name="T46" fmla="*/ 206 w 535"/>
                <a:gd name="T47" fmla="*/ 246 h 627"/>
                <a:gd name="T48" fmla="*/ 165 w 535"/>
                <a:gd name="T49" fmla="*/ 270 h 627"/>
                <a:gd name="T50" fmla="*/ 137 w 535"/>
                <a:gd name="T51" fmla="*/ 297 h 627"/>
                <a:gd name="T52" fmla="*/ 114 w 535"/>
                <a:gd name="T53" fmla="*/ 328 h 627"/>
                <a:gd name="T54" fmla="*/ 89 w 535"/>
                <a:gd name="T55" fmla="*/ 366 h 627"/>
                <a:gd name="T56" fmla="*/ 73 w 535"/>
                <a:gd name="T57" fmla="*/ 384 h 627"/>
                <a:gd name="T58" fmla="*/ 57 w 535"/>
                <a:gd name="T59" fmla="*/ 393 h 627"/>
                <a:gd name="T60" fmla="*/ 24 w 535"/>
                <a:gd name="T61" fmla="*/ 393 h 627"/>
                <a:gd name="T62" fmla="*/ 1 w 535"/>
                <a:gd name="T63" fmla="*/ 369 h 627"/>
                <a:gd name="T64" fmla="*/ 0 w 535"/>
                <a:gd name="T65" fmla="*/ 326 h 627"/>
                <a:gd name="T66" fmla="*/ 8 w 535"/>
                <a:gd name="T67" fmla="*/ 301 h 627"/>
                <a:gd name="T68" fmla="*/ 18 w 535"/>
                <a:gd name="T69" fmla="*/ 274 h 627"/>
                <a:gd name="T70" fmla="*/ 29 w 535"/>
                <a:gd name="T71" fmla="*/ 250 h 627"/>
                <a:gd name="T72" fmla="*/ 41 w 535"/>
                <a:gd name="T73" fmla="*/ 227 h 627"/>
                <a:gd name="T74" fmla="*/ 54 w 535"/>
                <a:gd name="T75" fmla="*/ 203 h 627"/>
                <a:gd name="T76" fmla="*/ 69 w 535"/>
                <a:gd name="T77" fmla="*/ 181 h 627"/>
                <a:gd name="T78" fmla="*/ 85 w 535"/>
                <a:gd name="T79" fmla="*/ 160 h 627"/>
                <a:gd name="T80" fmla="*/ 101 w 535"/>
                <a:gd name="T81" fmla="*/ 140 h 627"/>
                <a:gd name="T82" fmla="*/ 118 w 535"/>
                <a:gd name="T83" fmla="*/ 120 h 627"/>
                <a:gd name="T84" fmla="*/ 135 w 535"/>
                <a:gd name="T85" fmla="*/ 103 h 627"/>
                <a:gd name="T86" fmla="*/ 153 w 535"/>
                <a:gd name="T87" fmla="*/ 87 h 627"/>
                <a:gd name="T88" fmla="*/ 171 w 535"/>
                <a:gd name="T89" fmla="*/ 71 h 627"/>
                <a:gd name="T90" fmla="*/ 189 w 535"/>
                <a:gd name="T91" fmla="*/ 57 h 627"/>
                <a:gd name="T92" fmla="*/ 207 w 535"/>
                <a:gd name="T93" fmla="*/ 44 h 627"/>
                <a:gd name="T94" fmla="*/ 245 w 535"/>
                <a:gd name="T95" fmla="*/ 24 h 627"/>
                <a:gd name="T96" fmla="*/ 281 w 535"/>
                <a:gd name="T97" fmla="*/ 8 h 627"/>
                <a:gd name="T98" fmla="*/ 314 w 535"/>
                <a:gd name="T99" fmla="*/ 0 h 627"/>
                <a:gd name="T100" fmla="*/ 372 w 535"/>
                <a:gd name="T101" fmla="*/ 5 h 627"/>
                <a:gd name="T102" fmla="*/ 414 w 535"/>
                <a:gd name="T103" fmla="*/ 40 h 627"/>
                <a:gd name="T104" fmla="*/ 428 w 535"/>
                <a:gd name="T105" fmla="*/ 109 h 627"/>
                <a:gd name="T106" fmla="*/ 422 w 535"/>
                <a:gd name="T107" fmla="*/ 348 h 627"/>
                <a:gd name="T108" fmla="*/ 422 w 535"/>
                <a:gd name="T109" fmla="*/ 348 h 6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5"/>
                <a:gd name="T166" fmla="*/ 0 h 627"/>
                <a:gd name="T167" fmla="*/ 535 w 535"/>
                <a:gd name="T168" fmla="*/ 627 h 6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5" h="627">
                  <a:moveTo>
                    <a:pt x="422" y="348"/>
                  </a:moveTo>
                  <a:lnTo>
                    <a:pt x="463" y="357"/>
                  </a:lnTo>
                  <a:lnTo>
                    <a:pt x="495" y="378"/>
                  </a:lnTo>
                  <a:lnTo>
                    <a:pt x="518" y="406"/>
                  </a:lnTo>
                  <a:lnTo>
                    <a:pt x="531" y="441"/>
                  </a:lnTo>
                  <a:lnTo>
                    <a:pt x="535" y="478"/>
                  </a:lnTo>
                  <a:lnTo>
                    <a:pt x="527" y="516"/>
                  </a:lnTo>
                  <a:lnTo>
                    <a:pt x="518" y="533"/>
                  </a:lnTo>
                  <a:lnTo>
                    <a:pt x="507" y="550"/>
                  </a:lnTo>
                  <a:lnTo>
                    <a:pt x="492" y="566"/>
                  </a:lnTo>
                  <a:lnTo>
                    <a:pt x="475" y="580"/>
                  </a:lnTo>
                  <a:lnTo>
                    <a:pt x="455" y="590"/>
                  </a:lnTo>
                  <a:lnTo>
                    <a:pt x="434" y="601"/>
                  </a:lnTo>
                  <a:lnTo>
                    <a:pt x="387" y="618"/>
                  </a:lnTo>
                  <a:lnTo>
                    <a:pt x="336" y="627"/>
                  </a:lnTo>
                  <a:lnTo>
                    <a:pt x="287" y="627"/>
                  </a:lnTo>
                  <a:lnTo>
                    <a:pt x="242" y="617"/>
                  </a:lnTo>
                  <a:lnTo>
                    <a:pt x="205" y="593"/>
                  </a:lnTo>
                  <a:lnTo>
                    <a:pt x="181" y="556"/>
                  </a:lnTo>
                  <a:lnTo>
                    <a:pt x="171" y="502"/>
                  </a:lnTo>
                  <a:lnTo>
                    <a:pt x="175" y="437"/>
                  </a:lnTo>
                  <a:lnTo>
                    <a:pt x="183" y="373"/>
                  </a:lnTo>
                  <a:lnTo>
                    <a:pt x="194" y="309"/>
                  </a:lnTo>
                  <a:lnTo>
                    <a:pt x="206" y="246"/>
                  </a:lnTo>
                  <a:lnTo>
                    <a:pt x="165" y="270"/>
                  </a:lnTo>
                  <a:lnTo>
                    <a:pt x="137" y="297"/>
                  </a:lnTo>
                  <a:lnTo>
                    <a:pt x="114" y="328"/>
                  </a:lnTo>
                  <a:lnTo>
                    <a:pt x="89" y="366"/>
                  </a:lnTo>
                  <a:lnTo>
                    <a:pt x="73" y="384"/>
                  </a:lnTo>
                  <a:lnTo>
                    <a:pt x="57" y="393"/>
                  </a:lnTo>
                  <a:lnTo>
                    <a:pt x="24" y="393"/>
                  </a:lnTo>
                  <a:lnTo>
                    <a:pt x="1" y="369"/>
                  </a:lnTo>
                  <a:lnTo>
                    <a:pt x="0" y="326"/>
                  </a:lnTo>
                  <a:lnTo>
                    <a:pt x="8" y="301"/>
                  </a:lnTo>
                  <a:lnTo>
                    <a:pt x="18" y="274"/>
                  </a:lnTo>
                  <a:lnTo>
                    <a:pt x="29" y="250"/>
                  </a:lnTo>
                  <a:lnTo>
                    <a:pt x="41" y="227"/>
                  </a:lnTo>
                  <a:lnTo>
                    <a:pt x="54" y="203"/>
                  </a:lnTo>
                  <a:lnTo>
                    <a:pt x="69" y="181"/>
                  </a:lnTo>
                  <a:lnTo>
                    <a:pt x="85" y="160"/>
                  </a:lnTo>
                  <a:lnTo>
                    <a:pt x="101" y="140"/>
                  </a:lnTo>
                  <a:lnTo>
                    <a:pt x="118" y="120"/>
                  </a:lnTo>
                  <a:lnTo>
                    <a:pt x="135" y="103"/>
                  </a:lnTo>
                  <a:lnTo>
                    <a:pt x="153" y="87"/>
                  </a:lnTo>
                  <a:lnTo>
                    <a:pt x="171" y="71"/>
                  </a:lnTo>
                  <a:lnTo>
                    <a:pt x="189" y="57"/>
                  </a:lnTo>
                  <a:lnTo>
                    <a:pt x="207" y="44"/>
                  </a:lnTo>
                  <a:lnTo>
                    <a:pt x="245" y="24"/>
                  </a:lnTo>
                  <a:lnTo>
                    <a:pt x="281" y="8"/>
                  </a:lnTo>
                  <a:lnTo>
                    <a:pt x="314" y="0"/>
                  </a:lnTo>
                  <a:lnTo>
                    <a:pt x="372" y="5"/>
                  </a:lnTo>
                  <a:lnTo>
                    <a:pt x="414" y="40"/>
                  </a:lnTo>
                  <a:lnTo>
                    <a:pt x="428" y="109"/>
                  </a:lnTo>
                  <a:lnTo>
                    <a:pt x="422" y="34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73"/>
            <p:cNvSpPr>
              <a:spLocks/>
            </p:cNvSpPr>
            <p:nvPr/>
          </p:nvSpPr>
          <p:spPr bwMode="auto">
            <a:xfrm>
              <a:off x="1318" y="1766"/>
              <a:ext cx="203" cy="137"/>
            </a:xfrm>
            <a:custGeom>
              <a:avLst/>
              <a:gdLst>
                <a:gd name="T0" fmla="*/ 184 w 814"/>
                <a:gd name="T1" fmla="*/ 355 h 549"/>
                <a:gd name="T2" fmla="*/ 148 w 814"/>
                <a:gd name="T3" fmla="*/ 408 h 549"/>
                <a:gd name="T4" fmla="*/ 129 w 814"/>
                <a:gd name="T5" fmla="*/ 435 h 549"/>
                <a:gd name="T6" fmla="*/ 104 w 814"/>
                <a:gd name="T7" fmla="*/ 456 h 549"/>
                <a:gd name="T8" fmla="*/ 30 w 814"/>
                <a:gd name="T9" fmla="*/ 458 h 549"/>
                <a:gd name="T10" fmla="*/ 0 w 814"/>
                <a:gd name="T11" fmla="*/ 391 h 549"/>
                <a:gd name="T12" fmla="*/ 27 w 814"/>
                <a:gd name="T13" fmla="*/ 312 h 549"/>
                <a:gd name="T14" fmla="*/ 51 w 814"/>
                <a:gd name="T15" fmla="*/ 261 h 549"/>
                <a:gd name="T16" fmla="*/ 77 w 814"/>
                <a:gd name="T17" fmla="*/ 211 h 549"/>
                <a:gd name="T18" fmla="*/ 108 w 814"/>
                <a:gd name="T19" fmla="*/ 160 h 549"/>
                <a:gd name="T20" fmla="*/ 141 w 814"/>
                <a:gd name="T21" fmla="*/ 112 h 549"/>
                <a:gd name="T22" fmla="*/ 179 w 814"/>
                <a:gd name="T23" fmla="*/ 71 h 549"/>
                <a:gd name="T24" fmla="*/ 220 w 814"/>
                <a:gd name="T25" fmla="*/ 36 h 549"/>
                <a:gd name="T26" fmla="*/ 264 w 814"/>
                <a:gd name="T27" fmla="*/ 14 h 549"/>
                <a:gd name="T28" fmla="*/ 364 w 814"/>
                <a:gd name="T29" fmla="*/ 8 h 549"/>
                <a:gd name="T30" fmla="*/ 418 w 814"/>
                <a:gd name="T31" fmla="*/ 92 h 549"/>
                <a:gd name="T32" fmla="*/ 448 w 814"/>
                <a:gd name="T33" fmla="*/ 219 h 549"/>
                <a:gd name="T34" fmla="*/ 497 w 814"/>
                <a:gd name="T35" fmla="*/ 273 h 549"/>
                <a:gd name="T36" fmla="*/ 639 w 814"/>
                <a:gd name="T37" fmla="*/ 268 h 549"/>
                <a:gd name="T38" fmla="*/ 770 w 814"/>
                <a:gd name="T39" fmla="*/ 312 h 549"/>
                <a:gd name="T40" fmla="*/ 813 w 814"/>
                <a:gd name="T41" fmla="*/ 385 h 549"/>
                <a:gd name="T42" fmla="*/ 809 w 814"/>
                <a:gd name="T43" fmla="*/ 452 h 549"/>
                <a:gd name="T44" fmla="*/ 787 w 814"/>
                <a:gd name="T45" fmla="*/ 488 h 549"/>
                <a:gd name="T46" fmla="*/ 754 w 814"/>
                <a:gd name="T47" fmla="*/ 513 h 549"/>
                <a:gd name="T48" fmla="*/ 687 w 814"/>
                <a:gd name="T49" fmla="*/ 524 h 549"/>
                <a:gd name="T50" fmla="*/ 603 w 814"/>
                <a:gd name="T51" fmla="*/ 490 h 549"/>
                <a:gd name="T52" fmla="*/ 552 w 814"/>
                <a:gd name="T53" fmla="*/ 466 h 549"/>
                <a:gd name="T54" fmla="*/ 517 w 814"/>
                <a:gd name="T55" fmla="*/ 505 h 549"/>
                <a:gd name="T56" fmla="*/ 488 w 814"/>
                <a:gd name="T57" fmla="*/ 533 h 549"/>
                <a:gd name="T58" fmla="*/ 417 w 814"/>
                <a:gd name="T59" fmla="*/ 549 h 549"/>
                <a:gd name="T60" fmla="*/ 321 w 814"/>
                <a:gd name="T61" fmla="*/ 530 h 549"/>
                <a:gd name="T62" fmla="*/ 265 w 814"/>
                <a:gd name="T63" fmla="*/ 489 h 549"/>
                <a:gd name="T64" fmla="*/ 225 w 814"/>
                <a:gd name="T65" fmla="*/ 429 h 549"/>
                <a:gd name="T66" fmla="*/ 204 w 814"/>
                <a:gd name="T67" fmla="*/ 328 h 5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4"/>
                <a:gd name="T103" fmla="*/ 0 h 549"/>
                <a:gd name="T104" fmla="*/ 814 w 814"/>
                <a:gd name="T105" fmla="*/ 549 h 5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4" h="549">
                  <a:moveTo>
                    <a:pt x="204" y="328"/>
                  </a:moveTo>
                  <a:lnTo>
                    <a:pt x="184" y="355"/>
                  </a:lnTo>
                  <a:lnTo>
                    <a:pt x="167" y="381"/>
                  </a:lnTo>
                  <a:lnTo>
                    <a:pt x="148" y="408"/>
                  </a:lnTo>
                  <a:lnTo>
                    <a:pt x="139" y="421"/>
                  </a:lnTo>
                  <a:lnTo>
                    <a:pt x="129" y="435"/>
                  </a:lnTo>
                  <a:lnTo>
                    <a:pt x="116" y="447"/>
                  </a:lnTo>
                  <a:lnTo>
                    <a:pt x="104" y="456"/>
                  </a:lnTo>
                  <a:lnTo>
                    <a:pt x="77" y="466"/>
                  </a:lnTo>
                  <a:lnTo>
                    <a:pt x="30" y="458"/>
                  </a:lnTo>
                  <a:lnTo>
                    <a:pt x="2" y="419"/>
                  </a:lnTo>
                  <a:lnTo>
                    <a:pt x="0" y="391"/>
                  </a:lnTo>
                  <a:lnTo>
                    <a:pt x="8" y="357"/>
                  </a:lnTo>
                  <a:lnTo>
                    <a:pt x="27" y="312"/>
                  </a:lnTo>
                  <a:lnTo>
                    <a:pt x="39" y="287"/>
                  </a:lnTo>
                  <a:lnTo>
                    <a:pt x="51" y="261"/>
                  </a:lnTo>
                  <a:lnTo>
                    <a:pt x="64" y="236"/>
                  </a:lnTo>
                  <a:lnTo>
                    <a:pt x="77" y="211"/>
                  </a:lnTo>
                  <a:lnTo>
                    <a:pt x="92" y="185"/>
                  </a:lnTo>
                  <a:lnTo>
                    <a:pt x="108" y="160"/>
                  </a:lnTo>
                  <a:lnTo>
                    <a:pt x="124" y="136"/>
                  </a:lnTo>
                  <a:lnTo>
                    <a:pt x="141" y="112"/>
                  </a:lnTo>
                  <a:lnTo>
                    <a:pt x="160" y="91"/>
                  </a:lnTo>
                  <a:lnTo>
                    <a:pt x="179" y="71"/>
                  </a:lnTo>
                  <a:lnTo>
                    <a:pt x="199" y="52"/>
                  </a:lnTo>
                  <a:lnTo>
                    <a:pt x="220" y="36"/>
                  </a:lnTo>
                  <a:lnTo>
                    <a:pt x="241" y="23"/>
                  </a:lnTo>
                  <a:lnTo>
                    <a:pt x="264" y="14"/>
                  </a:lnTo>
                  <a:lnTo>
                    <a:pt x="320" y="0"/>
                  </a:lnTo>
                  <a:lnTo>
                    <a:pt x="364" y="8"/>
                  </a:lnTo>
                  <a:lnTo>
                    <a:pt x="396" y="39"/>
                  </a:lnTo>
                  <a:lnTo>
                    <a:pt x="418" y="92"/>
                  </a:lnTo>
                  <a:lnTo>
                    <a:pt x="434" y="156"/>
                  </a:lnTo>
                  <a:lnTo>
                    <a:pt x="448" y="219"/>
                  </a:lnTo>
                  <a:lnTo>
                    <a:pt x="462" y="285"/>
                  </a:lnTo>
                  <a:lnTo>
                    <a:pt x="497" y="273"/>
                  </a:lnTo>
                  <a:lnTo>
                    <a:pt x="541" y="267"/>
                  </a:lnTo>
                  <a:lnTo>
                    <a:pt x="639" y="268"/>
                  </a:lnTo>
                  <a:lnTo>
                    <a:pt x="734" y="291"/>
                  </a:lnTo>
                  <a:lnTo>
                    <a:pt x="770" y="312"/>
                  </a:lnTo>
                  <a:lnTo>
                    <a:pt x="795" y="339"/>
                  </a:lnTo>
                  <a:lnTo>
                    <a:pt x="813" y="385"/>
                  </a:lnTo>
                  <a:lnTo>
                    <a:pt x="814" y="431"/>
                  </a:lnTo>
                  <a:lnTo>
                    <a:pt x="809" y="452"/>
                  </a:lnTo>
                  <a:lnTo>
                    <a:pt x="799" y="470"/>
                  </a:lnTo>
                  <a:lnTo>
                    <a:pt x="787" y="488"/>
                  </a:lnTo>
                  <a:lnTo>
                    <a:pt x="773" y="502"/>
                  </a:lnTo>
                  <a:lnTo>
                    <a:pt x="754" y="513"/>
                  </a:lnTo>
                  <a:lnTo>
                    <a:pt x="734" y="521"/>
                  </a:lnTo>
                  <a:lnTo>
                    <a:pt x="687" y="524"/>
                  </a:lnTo>
                  <a:lnTo>
                    <a:pt x="633" y="508"/>
                  </a:lnTo>
                  <a:lnTo>
                    <a:pt x="603" y="490"/>
                  </a:lnTo>
                  <a:lnTo>
                    <a:pt x="573" y="468"/>
                  </a:lnTo>
                  <a:lnTo>
                    <a:pt x="552" y="466"/>
                  </a:lnTo>
                  <a:lnTo>
                    <a:pt x="529" y="489"/>
                  </a:lnTo>
                  <a:lnTo>
                    <a:pt x="517" y="505"/>
                  </a:lnTo>
                  <a:lnTo>
                    <a:pt x="502" y="521"/>
                  </a:lnTo>
                  <a:lnTo>
                    <a:pt x="488" y="533"/>
                  </a:lnTo>
                  <a:lnTo>
                    <a:pt x="470" y="541"/>
                  </a:lnTo>
                  <a:lnTo>
                    <a:pt x="417" y="549"/>
                  </a:lnTo>
                  <a:lnTo>
                    <a:pt x="366" y="545"/>
                  </a:lnTo>
                  <a:lnTo>
                    <a:pt x="321" y="530"/>
                  </a:lnTo>
                  <a:lnTo>
                    <a:pt x="283" y="505"/>
                  </a:lnTo>
                  <a:lnTo>
                    <a:pt x="265" y="489"/>
                  </a:lnTo>
                  <a:lnTo>
                    <a:pt x="251" y="470"/>
                  </a:lnTo>
                  <a:lnTo>
                    <a:pt x="225" y="429"/>
                  </a:lnTo>
                  <a:lnTo>
                    <a:pt x="209" y="381"/>
                  </a:lnTo>
                  <a:lnTo>
                    <a:pt x="204" y="328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74"/>
            <p:cNvSpPr>
              <a:spLocks/>
            </p:cNvSpPr>
            <p:nvPr/>
          </p:nvSpPr>
          <p:spPr bwMode="auto">
            <a:xfrm>
              <a:off x="1125" y="1677"/>
              <a:ext cx="104" cy="250"/>
            </a:xfrm>
            <a:custGeom>
              <a:avLst/>
              <a:gdLst>
                <a:gd name="T0" fmla="*/ 181 w 414"/>
                <a:gd name="T1" fmla="*/ 114 h 998"/>
                <a:gd name="T2" fmla="*/ 288 w 414"/>
                <a:gd name="T3" fmla="*/ 158 h 998"/>
                <a:gd name="T4" fmla="*/ 344 w 414"/>
                <a:gd name="T5" fmla="*/ 208 h 998"/>
                <a:gd name="T6" fmla="*/ 381 w 414"/>
                <a:gd name="T7" fmla="*/ 293 h 998"/>
                <a:gd name="T8" fmla="*/ 354 w 414"/>
                <a:gd name="T9" fmla="*/ 326 h 998"/>
                <a:gd name="T10" fmla="*/ 320 w 414"/>
                <a:gd name="T11" fmla="*/ 297 h 998"/>
                <a:gd name="T12" fmla="*/ 299 w 414"/>
                <a:gd name="T13" fmla="*/ 254 h 998"/>
                <a:gd name="T14" fmla="*/ 280 w 414"/>
                <a:gd name="T15" fmla="*/ 230 h 998"/>
                <a:gd name="T16" fmla="*/ 236 w 414"/>
                <a:gd name="T17" fmla="*/ 188 h 998"/>
                <a:gd name="T18" fmla="*/ 187 w 414"/>
                <a:gd name="T19" fmla="*/ 160 h 998"/>
                <a:gd name="T20" fmla="*/ 145 w 414"/>
                <a:gd name="T21" fmla="*/ 156 h 998"/>
                <a:gd name="T22" fmla="*/ 105 w 414"/>
                <a:gd name="T23" fmla="*/ 190 h 998"/>
                <a:gd name="T24" fmla="*/ 109 w 414"/>
                <a:gd name="T25" fmla="*/ 253 h 998"/>
                <a:gd name="T26" fmla="*/ 140 w 414"/>
                <a:gd name="T27" fmla="*/ 301 h 998"/>
                <a:gd name="T28" fmla="*/ 160 w 414"/>
                <a:gd name="T29" fmla="*/ 326 h 998"/>
                <a:gd name="T30" fmla="*/ 184 w 414"/>
                <a:gd name="T31" fmla="*/ 353 h 998"/>
                <a:gd name="T32" fmla="*/ 211 w 414"/>
                <a:gd name="T33" fmla="*/ 378 h 998"/>
                <a:gd name="T34" fmla="*/ 237 w 414"/>
                <a:gd name="T35" fmla="*/ 405 h 998"/>
                <a:gd name="T36" fmla="*/ 292 w 414"/>
                <a:gd name="T37" fmla="*/ 455 h 998"/>
                <a:gd name="T38" fmla="*/ 340 w 414"/>
                <a:gd name="T39" fmla="*/ 502 h 998"/>
                <a:gd name="T40" fmla="*/ 388 w 414"/>
                <a:gd name="T41" fmla="*/ 562 h 998"/>
                <a:gd name="T42" fmla="*/ 414 w 414"/>
                <a:gd name="T43" fmla="*/ 663 h 998"/>
                <a:gd name="T44" fmla="*/ 404 w 414"/>
                <a:gd name="T45" fmla="*/ 779 h 998"/>
                <a:gd name="T46" fmla="*/ 384 w 414"/>
                <a:gd name="T47" fmla="*/ 832 h 998"/>
                <a:gd name="T48" fmla="*/ 353 w 414"/>
                <a:gd name="T49" fmla="*/ 878 h 998"/>
                <a:gd name="T50" fmla="*/ 312 w 414"/>
                <a:gd name="T51" fmla="*/ 908 h 998"/>
                <a:gd name="T52" fmla="*/ 259 w 414"/>
                <a:gd name="T53" fmla="*/ 924 h 998"/>
                <a:gd name="T54" fmla="*/ 232 w 414"/>
                <a:gd name="T55" fmla="*/ 964 h 998"/>
                <a:gd name="T56" fmla="*/ 204 w 414"/>
                <a:gd name="T57" fmla="*/ 998 h 998"/>
                <a:gd name="T58" fmla="*/ 172 w 414"/>
                <a:gd name="T59" fmla="*/ 968 h 998"/>
                <a:gd name="T60" fmla="*/ 127 w 414"/>
                <a:gd name="T61" fmla="*/ 875 h 998"/>
                <a:gd name="T62" fmla="*/ 97 w 414"/>
                <a:gd name="T63" fmla="*/ 844 h 998"/>
                <a:gd name="T64" fmla="*/ 72 w 414"/>
                <a:gd name="T65" fmla="*/ 812 h 998"/>
                <a:gd name="T66" fmla="*/ 34 w 414"/>
                <a:gd name="T67" fmla="*/ 749 h 998"/>
                <a:gd name="T68" fmla="*/ 3 w 414"/>
                <a:gd name="T69" fmla="*/ 685 h 998"/>
                <a:gd name="T70" fmla="*/ 12 w 414"/>
                <a:gd name="T71" fmla="*/ 642 h 998"/>
                <a:gd name="T72" fmla="*/ 55 w 414"/>
                <a:gd name="T73" fmla="*/ 653 h 998"/>
                <a:gd name="T74" fmla="*/ 96 w 414"/>
                <a:gd name="T75" fmla="*/ 737 h 998"/>
                <a:gd name="T76" fmla="*/ 139 w 414"/>
                <a:gd name="T77" fmla="*/ 804 h 998"/>
                <a:gd name="T78" fmla="*/ 169 w 414"/>
                <a:gd name="T79" fmla="*/ 831 h 998"/>
                <a:gd name="T80" fmla="*/ 255 w 414"/>
                <a:gd name="T81" fmla="*/ 846 h 998"/>
                <a:gd name="T82" fmla="*/ 293 w 414"/>
                <a:gd name="T83" fmla="*/ 812 h 998"/>
                <a:gd name="T84" fmla="*/ 280 w 414"/>
                <a:gd name="T85" fmla="*/ 715 h 998"/>
                <a:gd name="T86" fmla="*/ 253 w 414"/>
                <a:gd name="T87" fmla="*/ 657 h 998"/>
                <a:gd name="T88" fmla="*/ 225 w 414"/>
                <a:gd name="T89" fmla="*/ 607 h 998"/>
                <a:gd name="T90" fmla="*/ 204 w 414"/>
                <a:gd name="T91" fmla="*/ 581 h 998"/>
                <a:gd name="T92" fmla="*/ 180 w 414"/>
                <a:gd name="T93" fmla="*/ 555 h 998"/>
                <a:gd name="T94" fmla="*/ 128 w 414"/>
                <a:gd name="T95" fmla="*/ 510 h 998"/>
                <a:gd name="T96" fmla="*/ 79 w 414"/>
                <a:gd name="T97" fmla="*/ 467 h 998"/>
                <a:gd name="T98" fmla="*/ 20 w 414"/>
                <a:gd name="T99" fmla="*/ 396 h 998"/>
                <a:gd name="T100" fmla="*/ 11 w 414"/>
                <a:gd name="T101" fmla="*/ 258 h 998"/>
                <a:gd name="T102" fmla="*/ 39 w 414"/>
                <a:gd name="T103" fmla="*/ 189 h 998"/>
                <a:gd name="T104" fmla="*/ 64 w 414"/>
                <a:gd name="T105" fmla="*/ 144 h 998"/>
                <a:gd name="T106" fmla="*/ 120 w 414"/>
                <a:gd name="T107" fmla="*/ 113 h 998"/>
                <a:gd name="T108" fmla="*/ 128 w 414"/>
                <a:gd name="T109" fmla="*/ 7 h 998"/>
                <a:gd name="T110" fmla="*/ 171 w 414"/>
                <a:gd name="T111" fmla="*/ 7 h 998"/>
                <a:gd name="T112" fmla="*/ 180 w 414"/>
                <a:gd name="T113" fmla="*/ 31 h 9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4"/>
                <a:gd name="T172" fmla="*/ 0 h 998"/>
                <a:gd name="T173" fmla="*/ 414 w 414"/>
                <a:gd name="T174" fmla="*/ 998 h 9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4" h="998">
                  <a:moveTo>
                    <a:pt x="180" y="31"/>
                  </a:moveTo>
                  <a:lnTo>
                    <a:pt x="181" y="114"/>
                  </a:lnTo>
                  <a:lnTo>
                    <a:pt x="253" y="140"/>
                  </a:lnTo>
                  <a:lnTo>
                    <a:pt x="288" y="158"/>
                  </a:lnTo>
                  <a:lnTo>
                    <a:pt x="319" y="182"/>
                  </a:lnTo>
                  <a:lnTo>
                    <a:pt x="344" y="208"/>
                  </a:lnTo>
                  <a:lnTo>
                    <a:pt x="364" y="236"/>
                  </a:lnTo>
                  <a:lnTo>
                    <a:pt x="381" y="293"/>
                  </a:lnTo>
                  <a:lnTo>
                    <a:pt x="373" y="317"/>
                  </a:lnTo>
                  <a:lnTo>
                    <a:pt x="354" y="326"/>
                  </a:lnTo>
                  <a:lnTo>
                    <a:pt x="335" y="320"/>
                  </a:lnTo>
                  <a:lnTo>
                    <a:pt x="320" y="297"/>
                  </a:lnTo>
                  <a:lnTo>
                    <a:pt x="312" y="277"/>
                  </a:lnTo>
                  <a:lnTo>
                    <a:pt x="299" y="254"/>
                  </a:lnTo>
                  <a:lnTo>
                    <a:pt x="289" y="242"/>
                  </a:lnTo>
                  <a:lnTo>
                    <a:pt x="280" y="230"/>
                  </a:lnTo>
                  <a:lnTo>
                    <a:pt x="259" y="208"/>
                  </a:lnTo>
                  <a:lnTo>
                    <a:pt x="236" y="188"/>
                  </a:lnTo>
                  <a:lnTo>
                    <a:pt x="212" y="170"/>
                  </a:lnTo>
                  <a:lnTo>
                    <a:pt x="187" y="160"/>
                  </a:lnTo>
                  <a:lnTo>
                    <a:pt x="163" y="154"/>
                  </a:lnTo>
                  <a:lnTo>
                    <a:pt x="145" y="156"/>
                  </a:lnTo>
                  <a:lnTo>
                    <a:pt x="124" y="166"/>
                  </a:lnTo>
                  <a:lnTo>
                    <a:pt x="105" y="190"/>
                  </a:lnTo>
                  <a:lnTo>
                    <a:pt x="101" y="230"/>
                  </a:lnTo>
                  <a:lnTo>
                    <a:pt x="109" y="253"/>
                  </a:lnTo>
                  <a:lnTo>
                    <a:pt x="121" y="277"/>
                  </a:lnTo>
                  <a:lnTo>
                    <a:pt x="140" y="301"/>
                  </a:lnTo>
                  <a:lnTo>
                    <a:pt x="149" y="314"/>
                  </a:lnTo>
                  <a:lnTo>
                    <a:pt x="160" y="326"/>
                  </a:lnTo>
                  <a:lnTo>
                    <a:pt x="172" y="340"/>
                  </a:lnTo>
                  <a:lnTo>
                    <a:pt x="184" y="353"/>
                  </a:lnTo>
                  <a:lnTo>
                    <a:pt x="197" y="365"/>
                  </a:lnTo>
                  <a:lnTo>
                    <a:pt x="211" y="378"/>
                  </a:lnTo>
                  <a:lnTo>
                    <a:pt x="224" y="392"/>
                  </a:lnTo>
                  <a:lnTo>
                    <a:pt x="237" y="405"/>
                  </a:lnTo>
                  <a:lnTo>
                    <a:pt x="265" y="430"/>
                  </a:lnTo>
                  <a:lnTo>
                    <a:pt x="292" y="455"/>
                  </a:lnTo>
                  <a:lnTo>
                    <a:pt x="317" y="479"/>
                  </a:lnTo>
                  <a:lnTo>
                    <a:pt x="340" y="502"/>
                  </a:lnTo>
                  <a:lnTo>
                    <a:pt x="360" y="523"/>
                  </a:lnTo>
                  <a:lnTo>
                    <a:pt x="388" y="562"/>
                  </a:lnTo>
                  <a:lnTo>
                    <a:pt x="405" y="609"/>
                  </a:lnTo>
                  <a:lnTo>
                    <a:pt x="414" y="663"/>
                  </a:lnTo>
                  <a:lnTo>
                    <a:pt x="414" y="722"/>
                  </a:lnTo>
                  <a:lnTo>
                    <a:pt x="404" y="779"/>
                  </a:lnTo>
                  <a:lnTo>
                    <a:pt x="396" y="807"/>
                  </a:lnTo>
                  <a:lnTo>
                    <a:pt x="384" y="832"/>
                  </a:lnTo>
                  <a:lnTo>
                    <a:pt x="370" y="856"/>
                  </a:lnTo>
                  <a:lnTo>
                    <a:pt x="353" y="878"/>
                  </a:lnTo>
                  <a:lnTo>
                    <a:pt x="335" y="895"/>
                  </a:lnTo>
                  <a:lnTo>
                    <a:pt x="312" y="908"/>
                  </a:lnTo>
                  <a:lnTo>
                    <a:pt x="287" y="919"/>
                  </a:lnTo>
                  <a:lnTo>
                    <a:pt x="259" y="924"/>
                  </a:lnTo>
                  <a:lnTo>
                    <a:pt x="228" y="923"/>
                  </a:lnTo>
                  <a:lnTo>
                    <a:pt x="232" y="964"/>
                  </a:lnTo>
                  <a:lnTo>
                    <a:pt x="224" y="988"/>
                  </a:lnTo>
                  <a:lnTo>
                    <a:pt x="204" y="998"/>
                  </a:lnTo>
                  <a:lnTo>
                    <a:pt x="183" y="991"/>
                  </a:lnTo>
                  <a:lnTo>
                    <a:pt x="172" y="968"/>
                  </a:lnTo>
                  <a:lnTo>
                    <a:pt x="159" y="899"/>
                  </a:lnTo>
                  <a:lnTo>
                    <a:pt x="127" y="875"/>
                  </a:lnTo>
                  <a:lnTo>
                    <a:pt x="112" y="860"/>
                  </a:lnTo>
                  <a:lnTo>
                    <a:pt x="97" y="844"/>
                  </a:lnTo>
                  <a:lnTo>
                    <a:pt x="84" y="828"/>
                  </a:lnTo>
                  <a:lnTo>
                    <a:pt x="72" y="812"/>
                  </a:lnTo>
                  <a:lnTo>
                    <a:pt x="51" y="779"/>
                  </a:lnTo>
                  <a:lnTo>
                    <a:pt x="34" y="749"/>
                  </a:lnTo>
                  <a:lnTo>
                    <a:pt x="19" y="721"/>
                  </a:lnTo>
                  <a:lnTo>
                    <a:pt x="3" y="685"/>
                  </a:lnTo>
                  <a:lnTo>
                    <a:pt x="0" y="659"/>
                  </a:lnTo>
                  <a:lnTo>
                    <a:pt x="12" y="642"/>
                  </a:lnTo>
                  <a:lnTo>
                    <a:pt x="32" y="638"/>
                  </a:lnTo>
                  <a:lnTo>
                    <a:pt x="55" y="653"/>
                  </a:lnTo>
                  <a:lnTo>
                    <a:pt x="82" y="703"/>
                  </a:lnTo>
                  <a:lnTo>
                    <a:pt x="96" y="737"/>
                  </a:lnTo>
                  <a:lnTo>
                    <a:pt x="115" y="773"/>
                  </a:lnTo>
                  <a:lnTo>
                    <a:pt x="139" y="804"/>
                  </a:lnTo>
                  <a:lnTo>
                    <a:pt x="153" y="819"/>
                  </a:lnTo>
                  <a:lnTo>
                    <a:pt x="169" y="831"/>
                  </a:lnTo>
                  <a:lnTo>
                    <a:pt x="207" y="846"/>
                  </a:lnTo>
                  <a:lnTo>
                    <a:pt x="255" y="846"/>
                  </a:lnTo>
                  <a:lnTo>
                    <a:pt x="280" y="834"/>
                  </a:lnTo>
                  <a:lnTo>
                    <a:pt x="293" y="812"/>
                  </a:lnTo>
                  <a:lnTo>
                    <a:pt x="289" y="750"/>
                  </a:lnTo>
                  <a:lnTo>
                    <a:pt x="280" y="715"/>
                  </a:lnTo>
                  <a:lnTo>
                    <a:pt x="267" y="683"/>
                  </a:lnTo>
                  <a:lnTo>
                    <a:pt x="253" y="657"/>
                  </a:lnTo>
                  <a:lnTo>
                    <a:pt x="244" y="637"/>
                  </a:lnTo>
                  <a:lnTo>
                    <a:pt x="225" y="607"/>
                  </a:lnTo>
                  <a:lnTo>
                    <a:pt x="215" y="593"/>
                  </a:lnTo>
                  <a:lnTo>
                    <a:pt x="204" y="581"/>
                  </a:lnTo>
                  <a:lnTo>
                    <a:pt x="192" y="567"/>
                  </a:lnTo>
                  <a:lnTo>
                    <a:pt x="180" y="555"/>
                  </a:lnTo>
                  <a:lnTo>
                    <a:pt x="155" y="533"/>
                  </a:lnTo>
                  <a:lnTo>
                    <a:pt x="128" y="510"/>
                  </a:lnTo>
                  <a:lnTo>
                    <a:pt x="103" y="489"/>
                  </a:lnTo>
                  <a:lnTo>
                    <a:pt x="79" y="467"/>
                  </a:lnTo>
                  <a:lnTo>
                    <a:pt x="56" y="445"/>
                  </a:lnTo>
                  <a:lnTo>
                    <a:pt x="20" y="396"/>
                  </a:lnTo>
                  <a:lnTo>
                    <a:pt x="3" y="336"/>
                  </a:lnTo>
                  <a:lnTo>
                    <a:pt x="11" y="258"/>
                  </a:lnTo>
                  <a:lnTo>
                    <a:pt x="27" y="213"/>
                  </a:lnTo>
                  <a:lnTo>
                    <a:pt x="39" y="189"/>
                  </a:lnTo>
                  <a:lnTo>
                    <a:pt x="52" y="162"/>
                  </a:lnTo>
                  <a:lnTo>
                    <a:pt x="64" y="144"/>
                  </a:lnTo>
                  <a:lnTo>
                    <a:pt x="82" y="129"/>
                  </a:lnTo>
                  <a:lnTo>
                    <a:pt x="120" y="113"/>
                  </a:lnTo>
                  <a:lnTo>
                    <a:pt x="119" y="31"/>
                  </a:lnTo>
                  <a:lnTo>
                    <a:pt x="128" y="7"/>
                  </a:lnTo>
                  <a:lnTo>
                    <a:pt x="149" y="0"/>
                  </a:lnTo>
                  <a:lnTo>
                    <a:pt x="171" y="7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75"/>
            <p:cNvSpPr>
              <a:spLocks/>
            </p:cNvSpPr>
            <p:nvPr/>
          </p:nvSpPr>
          <p:spPr bwMode="auto">
            <a:xfrm>
              <a:off x="756" y="1557"/>
              <a:ext cx="920" cy="617"/>
            </a:xfrm>
            <a:custGeom>
              <a:avLst/>
              <a:gdLst>
                <a:gd name="T0" fmla="*/ 129 w 3683"/>
                <a:gd name="T1" fmla="*/ 2155 h 2468"/>
                <a:gd name="T2" fmla="*/ 272 w 3683"/>
                <a:gd name="T3" fmla="*/ 2114 h 2468"/>
                <a:gd name="T4" fmla="*/ 430 w 3683"/>
                <a:gd name="T5" fmla="*/ 2077 h 2468"/>
                <a:gd name="T6" fmla="*/ 774 w 3683"/>
                <a:gd name="T7" fmla="*/ 2022 h 2468"/>
                <a:gd name="T8" fmla="*/ 1325 w 3683"/>
                <a:gd name="T9" fmla="*/ 2045 h 2468"/>
                <a:gd name="T10" fmla="*/ 1674 w 3683"/>
                <a:gd name="T11" fmla="*/ 2119 h 2468"/>
                <a:gd name="T12" fmla="*/ 1880 w 3683"/>
                <a:gd name="T13" fmla="*/ 2173 h 2468"/>
                <a:gd name="T14" fmla="*/ 2044 w 3683"/>
                <a:gd name="T15" fmla="*/ 2214 h 2468"/>
                <a:gd name="T16" fmla="*/ 2228 w 3683"/>
                <a:gd name="T17" fmla="*/ 2257 h 2468"/>
                <a:gd name="T18" fmla="*/ 2573 w 3683"/>
                <a:gd name="T19" fmla="*/ 2310 h 2468"/>
                <a:gd name="T20" fmla="*/ 3000 w 3683"/>
                <a:gd name="T21" fmla="*/ 2282 h 2468"/>
                <a:gd name="T22" fmla="*/ 3197 w 3683"/>
                <a:gd name="T23" fmla="*/ 2221 h 2468"/>
                <a:gd name="T24" fmla="*/ 3331 w 3683"/>
                <a:gd name="T25" fmla="*/ 2162 h 2468"/>
                <a:gd name="T26" fmla="*/ 3436 w 3683"/>
                <a:gd name="T27" fmla="*/ 2111 h 2468"/>
                <a:gd name="T28" fmla="*/ 3570 w 3683"/>
                <a:gd name="T29" fmla="*/ 2043 h 2468"/>
                <a:gd name="T30" fmla="*/ 3606 w 3683"/>
                <a:gd name="T31" fmla="*/ 1938 h 2468"/>
                <a:gd name="T32" fmla="*/ 3558 w 3683"/>
                <a:gd name="T33" fmla="*/ 1646 h 2468"/>
                <a:gd name="T34" fmla="*/ 3529 w 3683"/>
                <a:gd name="T35" fmla="*/ 857 h 2468"/>
                <a:gd name="T36" fmla="*/ 3562 w 3683"/>
                <a:gd name="T37" fmla="*/ 8 h 2468"/>
                <a:gd name="T38" fmla="*/ 3614 w 3683"/>
                <a:gd name="T39" fmla="*/ 31 h 2468"/>
                <a:gd name="T40" fmla="*/ 3622 w 3683"/>
                <a:gd name="T41" fmla="*/ 755 h 2468"/>
                <a:gd name="T42" fmla="*/ 3622 w 3683"/>
                <a:gd name="T43" fmla="*/ 771 h 2468"/>
                <a:gd name="T44" fmla="*/ 3622 w 3683"/>
                <a:gd name="T45" fmla="*/ 789 h 2468"/>
                <a:gd name="T46" fmla="*/ 3629 w 3683"/>
                <a:gd name="T47" fmla="*/ 1395 h 2468"/>
                <a:gd name="T48" fmla="*/ 3679 w 3683"/>
                <a:gd name="T49" fmla="*/ 1870 h 2468"/>
                <a:gd name="T50" fmla="*/ 3667 w 3683"/>
                <a:gd name="T51" fmla="*/ 2113 h 2468"/>
                <a:gd name="T52" fmla="*/ 3611 w 3683"/>
                <a:gd name="T53" fmla="*/ 2141 h 2468"/>
                <a:gd name="T54" fmla="*/ 3562 w 3683"/>
                <a:gd name="T55" fmla="*/ 2199 h 2468"/>
                <a:gd name="T56" fmla="*/ 3498 w 3683"/>
                <a:gd name="T57" fmla="*/ 2250 h 2468"/>
                <a:gd name="T58" fmla="*/ 3392 w 3683"/>
                <a:gd name="T59" fmla="*/ 2302 h 2468"/>
                <a:gd name="T60" fmla="*/ 3287 w 3683"/>
                <a:gd name="T61" fmla="*/ 2351 h 2468"/>
                <a:gd name="T62" fmla="*/ 3165 w 3683"/>
                <a:gd name="T63" fmla="*/ 2395 h 2468"/>
                <a:gd name="T64" fmla="*/ 2975 w 3683"/>
                <a:gd name="T65" fmla="*/ 2444 h 2468"/>
                <a:gd name="T66" fmla="*/ 2686 w 3683"/>
                <a:gd name="T67" fmla="*/ 2468 h 2468"/>
                <a:gd name="T68" fmla="*/ 2199 w 3683"/>
                <a:gd name="T69" fmla="*/ 2407 h 2468"/>
                <a:gd name="T70" fmla="*/ 2015 w 3683"/>
                <a:gd name="T71" fmla="*/ 2360 h 2468"/>
                <a:gd name="T72" fmla="*/ 1855 w 3683"/>
                <a:gd name="T73" fmla="*/ 2309 h 2468"/>
                <a:gd name="T74" fmla="*/ 1703 w 3683"/>
                <a:gd name="T75" fmla="*/ 2257 h 2468"/>
                <a:gd name="T76" fmla="*/ 1546 w 3683"/>
                <a:gd name="T77" fmla="*/ 2206 h 2468"/>
                <a:gd name="T78" fmla="*/ 1372 w 3683"/>
                <a:gd name="T79" fmla="*/ 2163 h 2468"/>
                <a:gd name="T80" fmla="*/ 1079 w 3683"/>
                <a:gd name="T81" fmla="*/ 2114 h 2468"/>
                <a:gd name="T82" fmla="*/ 670 w 3683"/>
                <a:gd name="T83" fmla="*/ 2103 h 2468"/>
                <a:gd name="T84" fmla="*/ 239 w 3683"/>
                <a:gd name="T85" fmla="*/ 2186 h 2468"/>
                <a:gd name="T86" fmla="*/ 93 w 3683"/>
                <a:gd name="T87" fmla="*/ 2230 h 2468"/>
                <a:gd name="T88" fmla="*/ 0 w 3683"/>
                <a:gd name="T89" fmla="*/ 2225 h 2468"/>
                <a:gd name="T90" fmla="*/ 22 w 3683"/>
                <a:gd name="T91" fmla="*/ 2187 h 24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83"/>
                <a:gd name="T139" fmla="*/ 0 h 2468"/>
                <a:gd name="T140" fmla="*/ 3683 w 3683"/>
                <a:gd name="T141" fmla="*/ 2468 h 24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83" h="2468">
                  <a:moveTo>
                    <a:pt x="22" y="2187"/>
                  </a:moveTo>
                  <a:lnTo>
                    <a:pt x="77" y="2170"/>
                  </a:lnTo>
                  <a:lnTo>
                    <a:pt x="129" y="2155"/>
                  </a:lnTo>
                  <a:lnTo>
                    <a:pt x="177" y="2141"/>
                  </a:lnTo>
                  <a:lnTo>
                    <a:pt x="224" y="2127"/>
                  </a:lnTo>
                  <a:lnTo>
                    <a:pt x="272" y="2114"/>
                  </a:lnTo>
                  <a:lnTo>
                    <a:pt x="321" y="2101"/>
                  </a:lnTo>
                  <a:lnTo>
                    <a:pt x="373" y="2089"/>
                  </a:lnTo>
                  <a:lnTo>
                    <a:pt x="430" y="2077"/>
                  </a:lnTo>
                  <a:lnTo>
                    <a:pt x="553" y="2054"/>
                  </a:lnTo>
                  <a:lnTo>
                    <a:pt x="666" y="2035"/>
                  </a:lnTo>
                  <a:lnTo>
                    <a:pt x="774" y="2022"/>
                  </a:lnTo>
                  <a:lnTo>
                    <a:pt x="878" y="2013"/>
                  </a:lnTo>
                  <a:lnTo>
                    <a:pt x="1089" y="2015"/>
                  </a:lnTo>
                  <a:lnTo>
                    <a:pt x="1325" y="2045"/>
                  </a:lnTo>
                  <a:lnTo>
                    <a:pt x="1452" y="2069"/>
                  </a:lnTo>
                  <a:lnTo>
                    <a:pt x="1567" y="2094"/>
                  </a:lnTo>
                  <a:lnTo>
                    <a:pt x="1674" y="2119"/>
                  </a:lnTo>
                  <a:lnTo>
                    <a:pt x="1778" y="2146"/>
                  </a:lnTo>
                  <a:lnTo>
                    <a:pt x="1828" y="2159"/>
                  </a:lnTo>
                  <a:lnTo>
                    <a:pt x="1880" y="2173"/>
                  </a:lnTo>
                  <a:lnTo>
                    <a:pt x="1934" y="2186"/>
                  </a:lnTo>
                  <a:lnTo>
                    <a:pt x="1988" y="2201"/>
                  </a:lnTo>
                  <a:lnTo>
                    <a:pt x="2044" y="2214"/>
                  </a:lnTo>
                  <a:lnTo>
                    <a:pt x="2101" y="2229"/>
                  </a:lnTo>
                  <a:lnTo>
                    <a:pt x="2163" y="2242"/>
                  </a:lnTo>
                  <a:lnTo>
                    <a:pt x="2228" y="2257"/>
                  </a:lnTo>
                  <a:lnTo>
                    <a:pt x="2352" y="2278"/>
                  </a:lnTo>
                  <a:lnTo>
                    <a:pt x="2465" y="2297"/>
                  </a:lnTo>
                  <a:lnTo>
                    <a:pt x="2573" y="2310"/>
                  </a:lnTo>
                  <a:lnTo>
                    <a:pt x="2678" y="2315"/>
                  </a:lnTo>
                  <a:lnTo>
                    <a:pt x="2888" y="2303"/>
                  </a:lnTo>
                  <a:lnTo>
                    <a:pt x="3000" y="2282"/>
                  </a:lnTo>
                  <a:lnTo>
                    <a:pt x="3058" y="2267"/>
                  </a:lnTo>
                  <a:lnTo>
                    <a:pt x="3119" y="2249"/>
                  </a:lnTo>
                  <a:lnTo>
                    <a:pt x="3197" y="2221"/>
                  </a:lnTo>
                  <a:lnTo>
                    <a:pt x="3265" y="2193"/>
                  </a:lnTo>
                  <a:lnTo>
                    <a:pt x="3297" y="2178"/>
                  </a:lnTo>
                  <a:lnTo>
                    <a:pt x="3331" y="2162"/>
                  </a:lnTo>
                  <a:lnTo>
                    <a:pt x="3366" y="2145"/>
                  </a:lnTo>
                  <a:lnTo>
                    <a:pt x="3405" y="2126"/>
                  </a:lnTo>
                  <a:lnTo>
                    <a:pt x="3436" y="2111"/>
                  </a:lnTo>
                  <a:lnTo>
                    <a:pt x="3465" y="2097"/>
                  </a:lnTo>
                  <a:lnTo>
                    <a:pt x="3520" y="2071"/>
                  </a:lnTo>
                  <a:lnTo>
                    <a:pt x="3570" y="2043"/>
                  </a:lnTo>
                  <a:lnTo>
                    <a:pt x="3594" y="2027"/>
                  </a:lnTo>
                  <a:lnTo>
                    <a:pt x="3618" y="2010"/>
                  </a:lnTo>
                  <a:lnTo>
                    <a:pt x="3606" y="1938"/>
                  </a:lnTo>
                  <a:lnTo>
                    <a:pt x="3591" y="1850"/>
                  </a:lnTo>
                  <a:lnTo>
                    <a:pt x="3574" y="1753"/>
                  </a:lnTo>
                  <a:lnTo>
                    <a:pt x="3558" y="1646"/>
                  </a:lnTo>
                  <a:lnTo>
                    <a:pt x="3532" y="1401"/>
                  </a:lnTo>
                  <a:lnTo>
                    <a:pt x="3520" y="1155"/>
                  </a:lnTo>
                  <a:lnTo>
                    <a:pt x="3529" y="857"/>
                  </a:lnTo>
                  <a:lnTo>
                    <a:pt x="3541" y="593"/>
                  </a:lnTo>
                  <a:lnTo>
                    <a:pt x="3553" y="31"/>
                  </a:lnTo>
                  <a:lnTo>
                    <a:pt x="3562" y="8"/>
                  </a:lnTo>
                  <a:lnTo>
                    <a:pt x="3584" y="0"/>
                  </a:lnTo>
                  <a:lnTo>
                    <a:pt x="3605" y="8"/>
                  </a:lnTo>
                  <a:lnTo>
                    <a:pt x="3614" y="31"/>
                  </a:lnTo>
                  <a:lnTo>
                    <a:pt x="3621" y="593"/>
                  </a:lnTo>
                  <a:lnTo>
                    <a:pt x="3621" y="722"/>
                  </a:lnTo>
                  <a:lnTo>
                    <a:pt x="3622" y="755"/>
                  </a:lnTo>
                  <a:lnTo>
                    <a:pt x="3622" y="763"/>
                  </a:lnTo>
                  <a:lnTo>
                    <a:pt x="3622" y="767"/>
                  </a:lnTo>
                  <a:lnTo>
                    <a:pt x="3622" y="771"/>
                  </a:lnTo>
                  <a:lnTo>
                    <a:pt x="3622" y="775"/>
                  </a:lnTo>
                  <a:lnTo>
                    <a:pt x="3622" y="781"/>
                  </a:lnTo>
                  <a:lnTo>
                    <a:pt x="3622" y="789"/>
                  </a:lnTo>
                  <a:lnTo>
                    <a:pt x="3622" y="857"/>
                  </a:lnTo>
                  <a:lnTo>
                    <a:pt x="3617" y="1155"/>
                  </a:lnTo>
                  <a:lnTo>
                    <a:pt x="3629" y="1395"/>
                  </a:lnTo>
                  <a:lnTo>
                    <a:pt x="3639" y="1505"/>
                  </a:lnTo>
                  <a:lnTo>
                    <a:pt x="3654" y="1633"/>
                  </a:lnTo>
                  <a:lnTo>
                    <a:pt x="3679" y="1870"/>
                  </a:lnTo>
                  <a:lnTo>
                    <a:pt x="3683" y="1995"/>
                  </a:lnTo>
                  <a:lnTo>
                    <a:pt x="3675" y="2097"/>
                  </a:lnTo>
                  <a:lnTo>
                    <a:pt x="3667" y="2113"/>
                  </a:lnTo>
                  <a:lnTo>
                    <a:pt x="3655" y="2122"/>
                  </a:lnTo>
                  <a:lnTo>
                    <a:pt x="3627" y="2119"/>
                  </a:lnTo>
                  <a:lnTo>
                    <a:pt x="3611" y="2141"/>
                  </a:lnTo>
                  <a:lnTo>
                    <a:pt x="3597" y="2161"/>
                  </a:lnTo>
                  <a:lnTo>
                    <a:pt x="3580" y="2181"/>
                  </a:lnTo>
                  <a:lnTo>
                    <a:pt x="3562" y="2199"/>
                  </a:lnTo>
                  <a:lnTo>
                    <a:pt x="3542" y="2217"/>
                  </a:lnTo>
                  <a:lnTo>
                    <a:pt x="3522" y="2234"/>
                  </a:lnTo>
                  <a:lnTo>
                    <a:pt x="3498" y="2250"/>
                  </a:lnTo>
                  <a:lnTo>
                    <a:pt x="3472" y="2265"/>
                  </a:lnTo>
                  <a:lnTo>
                    <a:pt x="3430" y="2285"/>
                  </a:lnTo>
                  <a:lnTo>
                    <a:pt x="3392" y="2302"/>
                  </a:lnTo>
                  <a:lnTo>
                    <a:pt x="3356" y="2319"/>
                  </a:lnTo>
                  <a:lnTo>
                    <a:pt x="3321" y="2335"/>
                  </a:lnTo>
                  <a:lnTo>
                    <a:pt x="3287" y="2351"/>
                  </a:lnTo>
                  <a:lnTo>
                    <a:pt x="3249" y="2366"/>
                  </a:lnTo>
                  <a:lnTo>
                    <a:pt x="3209" y="2380"/>
                  </a:lnTo>
                  <a:lnTo>
                    <a:pt x="3165" y="2395"/>
                  </a:lnTo>
                  <a:lnTo>
                    <a:pt x="3100" y="2415"/>
                  </a:lnTo>
                  <a:lnTo>
                    <a:pt x="3036" y="2431"/>
                  </a:lnTo>
                  <a:lnTo>
                    <a:pt x="2975" y="2444"/>
                  </a:lnTo>
                  <a:lnTo>
                    <a:pt x="2915" y="2455"/>
                  </a:lnTo>
                  <a:lnTo>
                    <a:pt x="2799" y="2467"/>
                  </a:lnTo>
                  <a:lnTo>
                    <a:pt x="2686" y="2468"/>
                  </a:lnTo>
                  <a:lnTo>
                    <a:pt x="2456" y="2450"/>
                  </a:lnTo>
                  <a:lnTo>
                    <a:pt x="2332" y="2430"/>
                  </a:lnTo>
                  <a:lnTo>
                    <a:pt x="2199" y="2407"/>
                  </a:lnTo>
                  <a:lnTo>
                    <a:pt x="2135" y="2392"/>
                  </a:lnTo>
                  <a:lnTo>
                    <a:pt x="2073" y="2376"/>
                  </a:lnTo>
                  <a:lnTo>
                    <a:pt x="2015" y="2360"/>
                  </a:lnTo>
                  <a:lnTo>
                    <a:pt x="1960" y="2343"/>
                  </a:lnTo>
                  <a:lnTo>
                    <a:pt x="1907" y="2327"/>
                  </a:lnTo>
                  <a:lnTo>
                    <a:pt x="1855" y="2309"/>
                  </a:lnTo>
                  <a:lnTo>
                    <a:pt x="1805" y="2291"/>
                  </a:lnTo>
                  <a:lnTo>
                    <a:pt x="1754" y="2274"/>
                  </a:lnTo>
                  <a:lnTo>
                    <a:pt x="1703" y="2257"/>
                  </a:lnTo>
                  <a:lnTo>
                    <a:pt x="1651" y="2239"/>
                  </a:lnTo>
                  <a:lnTo>
                    <a:pt x="1599" y="2223"/>
                  </a:lnTo>
                  <a:lnTo>
                    <a:pt x="1546" y="2206"/>
                  </a:lnTo>
                  <a:lnTo>
                    <a:pt x="1490" y="2191"/>
                  </a:lnTo>
                  <a:lnTo>
                    <a:pt x="1433" y="2177"/>
                  </a:lnTo>
                  <a:lnTo>
                    <a:pt x="1372" y="2163"/>
                  </a:lnTo>
                  <a:lnTo>
                    <a:pt x="1307" y="2150"/>
                  </a:lnTo>
                  <a:lnTo>
                    <a:pt x="1188" y="2130"/>
                  </a:lnTo>
                  <a:lnTo>
                    <a:pt x="1079" y="2114"/>
                  </a:lnTo>
                  <a:lnTo>
                    <a:pt x="975" y="2103"/>
                  </a:lnTo>
                  <a:lnTo>
                    <a:pt x="874" y="2098"/>
                  </a:lnTo>
                  <a:lnTo>
                    <a:pt x="670" y="2103"/>
                  </a:lnTo>
                  <a:lnTo>
                    <a:pt x="442" y="2137"/>
                  </a:lnTo>
                  <a:lnTo>
                    <a:pt x="333" y="2161"/>
                  </a:lnTo>
                  <a:lnTo>
                    <a:pt x="239" y="2186"/>
                  </a:lnTo>
                  <a:lnTo>
                    <a:pt x="192" y="2201"/>
                  </a:lnTo>
                  <a:lnTo>
                    <a:pt x="144" y="2214"/>
                  </a:lnTo>
                  <a:lnTo>
                    <a:pt x="93" y="2230"/>
                  </a:lnTo>
                  <a:lnTo>
                    <a:pt x="38" y="2246"/>
                  </a:lnTo>
                  <a:lnTo>
                    <a:pt x="14" y="2243"/>
                  </a:lnTo>
                  <a:lnTo>
                    <a:pt x="0" y="2225"/>
                  </a:lnTo>
                  <a:lnTo>
                    <a:pt x="2" y="2202"/>
                  </a:lnTo>
                  <a:lnTo>
                    <a:pt x="8" y="2193"/>
                  </a:lnTo>
                  <a:lnTo>
                    <a:pt x="22" y="2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Rectangle 96"/>
          <p:cNvSpPr>
            <a:spLocks noChangeArrowheads="1"/>
          </p:cNvSpPr>
          <p:nvPr/>
        </p:nvSpPr>
        <p:spPr bwMode="auto">
          <a:xfrm>
            <a:off x="2286000" y="0"/>
            <a:ext cx="2438400" cy="2133600"/>
          </a:xfrm>
          <a:prstGeom prst="rect">
            <a:avLst/>
          </a:prstGeom>
          <a:solidFill>
            <a:srgbClr val="FDE1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77"/>
          <p:cNvSpPr>
            <a:spLocks noChangeArrowheads="1"/>
          </p:cNvSpPr>
          <p:nvPr/>
        </p:nvSpPr>
        <p:spPr bwMode="auto">
          <a:xfrm>
            <a:off x="1828800" y="2590800"/>
            <a:ext cx="502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4" name="Group 78"/>
          <p:cNvGrpSpPr>
            <a:grpSpLocks/>
          </p:cNvGrpSpPr>
          <p:nvPr/>
        </p:nvGrpSpPr>
        <p:grpSpPr bwMode="auto">
          <a:xfrm rot="8488271">
            <a:off x="1066800" y="0"/>
            <a:ext cx="3962400" cy="2514600"/>
            <a:chOff x="912" y="2803"/>
            <a:chExt cx="2417" cy="1517"/>
          </a:xfrm>
        </p:grpSpPr>
        <p:sp>
          <p:nvSpPr>
            <p:cNvPr id="37897" name="Freeform 79"/>
            <p:cNvSpPr>
              <a:spLocks/>
            </p:cNvSpPr>
            <p:nvPr/>
          </p:nvSpPr>
          <p:spPr bwMode="auto">
            <a:xfrm>
              <a:off x="1508" y="2909"/>
              <a:ext cx="1768" cy="1276"/>
            </a:xfrm>
            <a:custGeom>
              <a:avLst/>
              <a:gdLst>
                <a:gd name="T0" fmla="*/ 19 w 2889"/>
                <a:gd name="T1" fmla="*/ 344 h 1612"/>
                <a:gd name="T2" fmla="*/ 206 w 2889"/>
                <a:gd name="T3" fmla="*/ 101 h 1612"/>
                <a:gd name="T4" fmla="*/ 738 w 2889"/>
                <a:gd name="T5" fmla="*/ 0 h 1612"/>
                <a:gd name="T6" fmla="*/ 1375 w 2889"/>
                <a:gd name="T7" fmla="*/ 104 h 1612"/>
                <a:gd name="T8" fmla="*/ 1912 w 2889"/>
                <a:gd name="T9" fmla="*/ 104 h 1612"/>
                <a:gd name="T10" fmla="*/ 2203 w 2889"/>
                <a:gd name="T11" fmla="*/ 382 h 1612"/>
                <a:gd name="T12" fmla="*/ 2348 w 2889"/>
                <a:gd name="T13" fmla="*/ 262 h 1612"/>
                <a:gd name="T14" fmla="*/ 2515 w 2889"/>
                <a:gd name="T15" fmla="*/ 268 h 1612"/>
                <a:gd name="T16" fmla="*/ 2659 w 2889"/>
                <a:gd name="T17" fmla="*/ 350 h 1612"/>
                <a:gd name="T18" fmla="*/ 2511 w 2889"/>
                <a:gd name="T19" fmla="*/ 469 h 1612"/>
                <a:gd name="T20" fmla="*/ 2386 w 2889"/>
                <a:gd name="T21" fmla="*/ 551 h 1612"/>
                <a:gd name="T22" fmla="*/ 2505 w 2889"/>
                <a:gd name="T23" fmla="*/ 686 h 1612"/>
                <a:gd name="T24" fmla="*/ 2880 w 2889"/>
                <a:gd name="T25" fmla="*/ 844 h 1612"/>
                <a:gd name="T26" fmla="*/ 2889 w 2889"/>
                <a:gd name="T27" fmla="*/ 1021 h 1612"/>
                <a:gd name="T28" fmla="*/ 2471 w 2889"/>
                <a:gd name="T29" fmla="*/ 1064 h 1612"/>
                <a:gd name="T30" fmla="*/ 2184 w 2889"/>
                <a:gd name="T31" fmla="*/ 1194 h 1612"/>
                <a:gd name="T32" fmla="*/ 1774 w 2889"/>
                <a:gd name="T33" fmla="*/ 1190 h 1612"/>
                <a:gd name="T34" fmla="*/ 1639 w 2889"/>
                <a:gd name="T35" fmla="*/ 1612 h 1612"/>
                <a:gd name="T36" fmla="*/ 1494 w 2889"/>
                <a:gd name="T37" fmla="*/ 1175 h 1612"/>
                <a:gd name="T38" fmla="*/ 652 w 2889"/>
                <a:gd name="T39" fmla="*/ 1232 h 1612"/>
                <a:gd name="T40" fmla="*/ 432 w 2889"/>
                <a:gd name="T41" fmla="*/ 1564 h 1612"/>
                <a:gd name="T42" fmla="*/ 234 w 2889"/>
                <a:gd name="T43" fmla="*/ 1074 h 1612"/>
                <a:gd name="T44" fmla="*/ 0 w 2889"/>
                <a:gd name="T45" fmla="*/ 806 h 1612"/>
                <a:gd name="T46" fmla="*/ 19 w 2889"/>
                <a:gd name="T47" fmla="*/ 344 h 1612"/>
                <a:gd name="T48" fmla="*/ 19 w 2889"/>
                <a:gd name="T49" fmla="*/ 344 h 16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89"/>
                <a:gd name="T76" fmla="*/ 0 h 1612"/>
                <a:gd name="T77" fmla="*/ 2889 w 2889"/>
                <a:gd name="T78" fmla="*/ 1612 h 16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89" h="1612">
                  <a:moveTo>
                    <a:pt x="19" y="344"/>
                  </a:moveTo>
                  <a:lnTo>
                    <a:pt x="206" y="101"/>
                  </a:lnTo>
                  <a:lnTo>
                    <a:pt x="738" y="0"/>
                  </a:lnTo>
                  <a:lnTo>
                    <a:pt x="1375" y="104"/>
                  </a:lnTo>
                  <a:lnTo>
                    <a:pt x="1912" y="104"/>
                  </a:lnTo>
                  <a:lnTo>
                    <a:pt x="2203" y="382"/>
                  </a:lnTo>
                  <a:lnTo>
                    <a:pt x="2348" y="262"/>
                  </a:lnTo>
                  <a:lnTo>
                    <a:pt x="2515" y="268"/>
                  </a:lnTo>
                  <a:lnTo>
                    <a:pt x="2659" y="350"/>
                  </a:lnTo>
                  <a:lnTo>
                    <a:pt x="2511" y="469"/>
                  </a:lnTo>
                  <a:lnTo>
                    <a:pt x="2386" y="551"/>
                  </a:lnTo>
                  <a:lnTo>
                    <a:pt x="2505" y="686"/>
                  </a:lnTo>
                  <a:lnTo>
                    <a:pt x="2880" y="844"/>
                  </a:lnTo>
                  <a:lnTo>
                    <a:pt x="2889" y="1021"/>
                  </a:lnTo>
                  <a:lnTo>
                    <a:pt x="2471" y="1064"/>
                  </a:lnTo>
                  <a:lnTo>
                    <a:pt x="2184" y="1194"/>
                  </a:lnTo>
                  <a:lnTo>
                    <a:pt x="1774" y="1190"/>
                  </a:lnTo>
                  <a:lnTo>
                    <a:pt x="1639" y="1612"/>
                  </a:lnTo>
                  <a:lnTo>
                    <a:pt x="1494" y="1175"/>
                  </a:lnTo>
                  <a:lnTo>
                    <a:pt x="652" y="1232"/>
                  </a:lnTo>
                  <a:lnTo>
                    <a:pt x="432" y="1564"/>
                  </a:lnTo>
                  <a:lnTo>
                    <a:pt x="234" y="1074"/>
                  </a:lnTo>
                  <a:lnTo>
                    <a:pt x="0" y="806"/>
                  </a:lnTo>
                  <a:lnTo>
                    <a:pt x="19" y="344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Freeform 80"/>
            <p:cNvSpPr>
              <a:spLocks/>
            </p:cNvSpPr>
            <p:nvPr/>
          </p:nvSpPr>
          <p:spPr bwMode="auto">
            <a:xfrm>
              <a:off x="1071" y="2922"/>
              <a:ext cx="483" cy="440"/>
            </a:xfrm>
            <a:custGeom>
              <a:avLst/>
              <a:gdLst>
                <a:gd name="T0" fmla="*/ 778 w 787"/>
                <a:gd name="T1" fmla="*/ 245 h 555"/>
                <a:gd name="T2" fmla="*/ 730 w 787"/>
                <a:gd name="T3" fmla="*/ 192 h 555"/>
                <a:gd name="T4" fmla="*/ 679 w 787"/>
                <a:gd name="T5" fmla="*/ 143 h 555"/>
                <a:gd name="T6" fmla="*/ 616 w 787"/>
                <a:gd name="T7" fmla="*/ 91 h 555"/>
                <a:gd name="T8" fmla="*/ 582 w 787"/>
                <a:gd name="T9" fmla="*/ 67 h 555"/>
                <a:gd name="T10" fmla="*/ 544 w 787"/>
                <a:gd name="T11" fmla="*/ 46 h 555"/>
                <a:gd name="T12" fmla="*/ 506 w 787"/>
                <a:gd name="T13" fmla="*/ 27 h 555"/>
                <a:gd name="T14" fmla="*/ 464 w 787"/>
                <a:gd name="T15" fmla="*/ 13 h 555"/>
                <a:gd name="T16" fmla="*/ 382 w 787"/>
                <a:gd name="T17" fmla="*/ 0 h 555"/>
                <a:gd name="T18" fmla="*/ 297 w 787"/>
                <a:gd name="T19" fmla="*/ 12 h 555"/>
                <a:gd name="T20" fmla="*/ 234 w 787"/>
                <a:gd name="T21" fmla="*/ 34 h 555"/>
                <a:gd name="T22" fmla="*/ 194 w 787"/>
                <a:gd name="T23" fmla="*/ 53 h 555"/>
                <a:gd name="T24" fmla="*/ 158 w 787"/>
                <a:gd name="T25" fmla="*/ 76 h 555"/>
                <a:gd name="T26" fmla="*/ 107 w 787"/>
                <a:gd name="T27" fmla="*/ 114 h 555"/>
                <a:gd name="T28" fmla="*/ 52 w 787"/>
                <a:gd name="T29" fmla="*/ 175 h 555"/>
                <a:gd name="T30" fmla="*/ 14 w 787"/>
                <a:gd name="T31" fmla="*/ 243 h 555"/>
                <a:gd name="T32" fmla="*/ 2 w 787"/>
                <a:gd name="T33" fmla="*/ 352 h 555"/>
                <a:gd name="T34" fmla="*/ 21 w 787"/>
                <a:gd name="T35" fmla="*/ 407 h 555"/>
                <a:gd name="T36" fmla="*/ 59 w 787"/>
                <a:gd name="T37" fmla="*/ 458 h 555"/>
                <a:gd name="T38" fmla="*/ 120 w 787"/>
                <a:gd name="T39" fmla="*/ 513 h 555"/>
                <a:gd name="T40" fmla="*/ 151 w 787"/>
                <a:gd name="T41" fmla="*/ 532 h 555"/>
                <a:gd name="T42" fmla="*/ 179 w 787"/>
                <a:gd name="T43" fmla="*/ 544 h 555"/>
                <a:gd name="T44" fmla="*/ 230 w 787"/>
                <a:gd name="T45" fmla="*/ 555 h 555"/>
                <a:gd name="T46" fmla="*/ 314 w 787"/>
                <a:gd name="T47" fmla="*/ 532 h 555"/>
                <a:gd name="T48" fmla="*/ 365 w 787"/>
                <a:gd name="T49" fmla="*/ 473 h 555"/>
                <a:gd name="T50" fmla="*/ 390 w 787"/>
                <a:gd name="T51" fmla="*/ 308 h 555"/>
                <a:gd name="T52" fmla="*/ 276 w 787"/>
                <a:gd name="T53" fmla="*/ 270 h 555"/>
                <a:gd name="T54" fmla="*/ 276 w 787"/>
                <a:gd name="T55" fmla="*/ 346 h 555"/>
                <a:gd name="T56" fmla="*/ 253 w 787"/>
                <a:gd name="T57" fmla="*/ 397 h 555"/>
                <a:gd name="T58" fmla="*/ 230 w 787"/>
                <a:gd name="T59" fmla="*/ 414 h 555"/>
                <a:gd name="T60" fmla="*/ 196 w 787"/>
                <a:gd name="T61" fmla="*/ 422 h 555"/>
                <a:gd name="T62" fmla="*/ 137 w 787"/>
                <a:gd name="T63" fmla="*/ 392 h 555"/>
                <a:gd name="T64" fmla="*/ 114 w 787"/>
                <a:gd name="T65" fmla="*/ 280 h 555"/>
                <a:gd name="T66" fmla="*/ 135 w 787"/>
                <a:gd name="T67" fmla="*/ 205 h 555"/>
                <a:gd name="T68" fmla="*/ 166 w 787"/>
                <a:gd name="T69" fmla="*/ 169 h 555"/>
                <a:gd name="T70" fmla="*/ 194 w 787"/>
                <a:gd name="T71" fmla="*/ 154 h 555"/>
                <a:gd name="T72" fmla="*/ 246 w 787"/>
                <a:gd name="T73" fmla="*/ 139 h 555"/>
                <a:gd name="T74" fmla="*/ 373 w 787"/>
                <a:gd name="T75" fmla="*/ 143 h 555"/>
                <a:gd name="T76" fmla="*/ 441 w 787"/>
                <a:gd name="T77" fmla="*/ 164 h 555"/>
                <a:gd name="T78" fmla="*/ 489 w 787"/>
                <a:gd name="T79" fmla="*/ 184 h 555"/>
                <a:gd name="T80" fmla="*/ 523 w 787"/>
                <a:gd name="T81" fmla="*/ 205 h 555"/>
                <a:gd name="T82" fmla="*/ 546 w 787"/>
                <a:gd name="T83" fmla="*/ 221 h 555"/>
                <a:gd name="T84" fmla="*/ 597 w 787"/>
                <a:gd name="T85" fmla="*/ 262 h 555"/>
                <a:gd name="T86" fmla="*/ 662 w 787"/>
                <a:gd name="T87" fmla="*/ 329 h 555"/>
                <a:gd name="T88" fmla="*/ 704 w 787"/>
                <a:gd name="T89" fmla="*/ 378 h 555"/>
                <a:gd name="T90" fmla="*/ 787 w 787"/>
                <a:gd name="T91" fmla="*/ 259 h 5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7"/>
                <a:gd name="T139" fmla="*/ 0 h 555"/>
                <a:gd name="T140" fmla="*/ 787 w 787"/>
                <a:gd name="T141" fmla="*/ 555 h 5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7" h="555">
                  <a:moveTo>
                    <a:pt x="787" y="259"/>
                  </a:moveTo>
                  <a:lnTo>
                    <a:pt x="778" y="245"/>
                  </a:lnTo>
                  <a:lnTo>
                    <a:pt x="749" y="213"/>
                  </a:lnTo>
                  <a:lnTo>
                    <a:pt x="730" y="192"/>
                  </a:lnTo>
                  <a:lnTo>
                    <a:pt x="706" y="167"/>
                  </a:lnTo>
                  <a:lnTo>
                    <a:pt x="679" y="143"/>
                  </a:lnTo>
                  <a:lnTo>
                    <a:pt x="649" y="116"/>
                  </a:lnTo>
                  <a:lnTo>
                    <a:pt x="616" y="91"/>
                  </a:lnTo>
                  <a:lnTo>
                    <a:pt x="599" y="80"/>
                  </a:lnTo>
                  <a:lnTo>
                    <a:pt x="582" y="67"/>
                  </a:lnTo>
                  <a:lnTo>
                    <a:pt x="563" y="55"/>
                  </a:lnTo>
                  <a:lnTo>
                    <a:pt x="544" y="46"/>
                  </a:lnTo>
                  <a:lnTo>
                    <a:pt x="525" y="36"/>
                  </a:lnTo>
                  <a:lnTo>
                    <a:pt x="506" y="27"/>
                  </a:lnTo>
                  <a:lnTo>
                    <a:pt x="485" y="19"/>
                  </a:lnTo>
                  <a:lnTo>
                    <a:pt x="464" y="13"/>
                  </a:lnTo>
                  <a:lnTo>
                    <a:pt x="424" y="4"/>
                  </a:lnTo>
                  <a:lnTo>
                    <a:pt x="382" y="0"/>
                  </a:lnTo>
                  <a:lnTo>
                    <a:pt x="339" y="2"/>
                  </a:lnTo>
                  <a:lnTo>
                    <a:pt x="297" y="12"/>
                  </a:lnTo>
                  <a:lnTo>
                    <a:pt x="255" y="25"/>
                  </a:lnTo>
                  <a:lnTo>
                    <a:pt x="234" y="34"/>
                  </a:lnTo>
                  <a:lnTo>
                    <a:pt x="215" y="42"/>
                  </a:lnTo>
                  <a:lnTo>
                    <a:pt x="194" y="53"/>
                  </a:lnTo>
                  <a:lnTo>
                    <a:pt x="175" y="63"/>
                  </a:lnTo>
                  <a:lnTo>
                    <a:pt x="158" y="76"/>
                  </a:lnTo>
                  <a:lnTo>
                    <a:pt x="139" y="88"/>
                  </a:lnTo>
                  <a:lnTo>
                    <a:pt x="107" y="114"/>
                  </a:lnTo>
                  <a:lnTo>
                    <a:pt x="76" y="145"/>
                  </a:lnTo>
                  <a:lnTo>
                    <a:pt x="52" y="175"/>
                  </a:lnTo>
                  <a:lnTo>
                    <a:pt x="31" y="209"/>
                  </a:lnTo>
                  <a:lnTo>
                    <a:pt x="14" y="243"/>
                  </a:lnTo>
                  <a:lnTo>
                    <a:pt x="0" y="316"/>
                  </a:lnTo>
                  <a:lnTo>
                    <a:pt x="2" y="352"/>
                  </a:lnTo>
                  <a:lnTo>
                    <a:pt x="14" y="388"/>
                  </a:lnTo>
                  <a:lnTo>
                    <a:pt x="21" y="407"/>
                  </a:lnTo>
                  <a:lnTo>
                    <a:pt x="33" y="424"/>
                  </a:lnTo>
                  <a:lnTo>
                    <a:pt x="59" y="458"/>
                  </a:lnTo>
                  <a:lnTo>
                    <a:pt x="90" y="489"/>
                  </a:lnTo>
                  <a:lnTo>
                    <a:pt x="120" y="513"/>
                  </a:lnTo>
                  <a:lnTo>
                    <a:pt x="135" y="523"/>
                  </a:lnTo>
                  <a:lnTo>
                    <a:pt x="151" y="532"/>
                  </a:lnTo>
                  <a:lnTo>
                    <a:pt x="164" y="538"/>
                  </a:lnTo>
                  <a:lnTo>
                    <a:pt x="179" y="544"/>
                  </a:lnTo>
                  <a:lnTo>
                    <a:pt x="204" y="551"/>
                  </a:lnTo>
                  <a:lnTo>
                    <a:pt x="230" y="555"/>
                  </a:lnTo>
                  <a:lnTo>
                    <a:pt x="276" y="549"/>
                  </a:lnTo>
                  <a:lnTo>
                    <a:pt x="314" y="532"/>
                  </a:lnTo>
                  <a:lnTo>
                    <a:pt x="344" y="504"/>
                  </a:lnTo>
                  <a:lnTo>
                    <a:pt x="365" y="473"/>
                  </a:lnTo>
                  <a:lnTo>
                    <a:pt x="377" y="439"/>
                  </a:lnTo>
                  <a:lnTo>
                    <a:pt x="390" y="308"/>
                  </a:lnTo>
                  <a:lnTo>
                    <a:pt x="392" y="240"/>
                  </a:lnTo>
                  <a:lnTo>
                    <a:pt x="276" y="270"/>
                  </a:lnTo>
                  <a:lnTo>
                    <a:pt x="278" y="293"/>
                  </a:lnTo>
                  <a:lnTo>
                    <a:pt x="276" y="346"/>
                  </a:lnTo>
                  <a:lnTo>
                    <a:pt x="268" y="375"/>
                  </a:lnTo>
                  <a:lnTo>
                    <a:pt x="253" y="397"/>
                  </a:lnTo>
                  <a:lnTo>
                    <a:pt x="244" y="407"/>
                  </a:lnTo>
                  <a:lnTo>
                    <a:pt x="230" y="414"/>
                  </a:lnTo>
                  <a:lnTo>
                    <a:pt x="215" y="420"/>
                  </a:lnTo>
                  <a:lnTo>
                    <a:pt x="196" y="422"/>
                  </a:lnTo>
                  <a:lnTo>
                    <a:pt x="162" y="414"/>
                  </a:lnTo>
                  <a:lnTo>
                    <a:pt x="137" y="392"/>
                  </a:lnTo>
                  <a:lnTo>
                    <a:pt x="114" y="321"/>
                  </a:lnTo>
                  <a:lnTo>
                    <a:pt x="114" y="280"/>
                  </a:lnTo>
                  <a:lnTo>
                    <a:pt x="122" y="240"/>
                  </a:lnTo>
                  <a:lnTo>
                    <a:pt x="135" y="205"/>
                  </a:lnTo>
                  <a:lnTo>
                    <a:pt x="154" y="179"/>
                  </a:lnTo>
                  <a:lnTo>
                    <a:pt x="166" y="169"/>
                  </a:lnTo>
                  <a:lnTo>
                    <a:pt x="179" y="162"/>
                  </a:lnTo>
                  <a:lnTo>
                    <a:pt x="194" y="154"/>
                  </a:lnTo>
                  <a:lnTo>
                    <a:pt x="210" y="146"/>
                  </a:lnTo>
                  <a:lnTo>
                    <a:pt x="246" y="139"/>
                  </a:lnTo>
                  <a:lnTo>
                    <a:pt x="286" y="135"/>
                  </a:lnTo>
                  <a:lnTo>
                    <a:pt x="373" y="143"/>
                  </a:lnTo>
                  <a:lnTo>
                    <a:pt x="419" y="154"/>
                  </a:lnTo>
                  <a:lnTo>
                    <a:pt x="441" y="164"/>
                  </a:lnTo>
                  <a:lnTo>
                    <a:pt x="466" y="173"/>
                  </a:lnTo>
                  <a:lnTo>
                    <a:pt x="489" y="184"/>
                  </a:lnTo>
                  <a:lnTo>
                    <a:pt x="512" y="198"/>
                  </a:lnTo>
                  <a:lnTo>
                    <a:pt x="523" y="205"/>
                  </a:lnTo>
                  <a:lnTo>
                    <a:pt x="535" y="211"/>
                  </a:lnTo>
                  <a:lnTo>
                    <a:pt x="546" y="221"/>
                  </a:lnTo>
                  <a:lnTo>
                    <a:pt x="555" y="228"/>
                  </a:lnTo>
                  <a:lnTo>
                    <a:pt x="597" y="262"/>
                  </a:lnTo>
                  <a:lnTo>
                    <a:pt x="631" y="297"/>
                  </a:lnTo>
                  <a:lnTo>
                    <a:pt x="662" y="329"/>
                  </a:lnTo>
                  <a:lnTo>
                    <a:pt x="685" y="356"/>
                  </a:lnTo>
                  <a:lnTo>
                    <a:pt x="704" y="378"/>
                  </a:lnTo>
                  <a:lnTo>
                    <a:pt x="787" y="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81"/>
            <p:cNvSpPr>
              <a:spLocks/>
            </p:cNvSpPr>
            <p:nvPr/>
          </p:nvSpPr>
          <p:spPr bwMode="auto">
            <a:xfrm>
              <a:off x="912" y="2803"/>
              <a:ext cx="395" cy="390"/>
            </a:xfrm>
            <a:custGeom>
              <a:avLst/>
              <a:gdLst>
                <a:gd name="T0" fmla="*/ 546 w 646"/>
                <a:gd name="T1" fmla="*/ 492 h 492"/>
                <a:gd name="T2" fmla="*/ 532 w 646"/>
                <a:gd name="T3" fmla="*/ 382 h 492"/>
                <a:gd name="T4" fmla="*/ 517 w 646"/>
                <a:gd name="T5" fmla="*/ 334 h 492"/>
                <a:gd name="T6" fmla="*/ 508 w 646"/>
                <a:gd name="T7" fmla="*/ 312 h 492"/>
                <a:gd name="T8" fmla="*/ 496 w 646"/>
                <a:gd name="T9" fmla="*/ 287 h 492"/>
                <a:gd name="T10" fmla="*/ 481 w 646"/>
                <a:gd name="T11" fmla="*/ 264 h 492"/>
                <a:gd name="T12" fmla="*/ 464 w 646"/>
                <a:gd name="T13" fmla="*/ 243 h 492"/>
                <a:gd name="T14" fmla="*/ 443 w 646"/>
                <a:gd name="T15" fmla="*/ 224 h 492"/>
                <a:gd name="T16" fmla="*/ 431 w 646"/>
                <a:gd name="T17" fmla="*/ 217 h 492"/>
                <a:gd name="T18" fmla="*/ 420 w 646"/>
                <a:gd name="T19" fmla="*/ 207 h 492"/>
                <a:gd name="T20" fmla="*/ 407 w 646"/>
                <a:gd name="T21" fmla="*/ 200 h 492"/>
                <a:gd name="T22" fmla="*/ 395 w 646"/>
                <a:gd name="T23" fmla="*/ 192 h 492"/>
                <a:gd name="T24" fmla="*/ 384 w 646"/>
                <a:gd name="T25" fmla="*/ 184 h 492"/>
                <a:gd name="T26" fmla="*/ 373 w 646"/>
                <a:gd name="T27" fmla="*/ 177 h 492"/>
                <a:gd name="T28" fmla="*/ 361 w 646"/>
                <a:gd name="T29" fmla="*/ 169 h 492"/>
                <a:gd name="T30" fmla="*/ 350 w 646"/>
                <a:gd name="T31" fmla="*/ 162 h 492"/>
                <a:gd name="T32" fmla="*/ 329 w 646"/>
                <a:gd name="T33" fmla="*/ 148 h 492"/>
                <a:gd name="T34" fmla="*/ 310 w 646"/>
                <a:gd name="T35" fmla="*/ 137 h 492"/>
                <a:gd name="T36" fmla="*/ 291 w 646"/>
                <a:gd name="T37" fmla="*/ 125 h 492"/>
                <a:gd name="T38" fmla="*/ 272 w 646"/>
                <a:gd name="T39" fmla="*/ 116 h 492"/>
                <a:gd name="T40" fmla="*/ 255 w 646"/>
                <a:gd name="T41" fmla="*/ 110 h 492"/>
                <a:gd name="T42" fmla="*/ 220 w 646"/>
                <a:gd name="T43" fmla="*/ 104 h 492"/>
                <a:gd name="T44" fmla="*/ 188 w 646"/>
                <a:gd name="T45" fmla="*/ 108 h 492"/>
                <a:gd name="T46" fmla="*/ 124 w 646"/>
                <a:gd name="T47" fmla="*/ 158 h 492"/>
                <a:gd name="T48" fmla="*/ 95 w 646"/>
                <a:gd name="T49" fmla="*/ 201 h 492"/>
                <a:gd name="T50" fmla="*/ 72 w 646"/>
                <a:gd name="T51" fmla="*/ 245 h 492"/>
                <a:gd name="T52" fmla="*/ 40 w 646"/>
                <a:gd name="T53" fmla="*/ 331 h 492"/>
                <a:gd name="T54" fmla="*/ 19 w 646"/>
                <a:gd name="T55" fmla="*/ 420 h 492"/>
                <a:gd name="T56" fmla="*/ 11 w 646"/>
                <a:gd name="T57" fmla="*/ 395 h 492"/>
                <a:gd name="T58" fmla="*/ 0 w 646"/>
                <a:gd name="T59" fmla="*/ 333 h 492"/>
                <a:gd name="T60" fmla="*/ 0 w 646"/>
                <a:gd name="T61" fmla="*/ 245 h 492"/>
                <a:gd name="T62" fmla="*/ 11 w 646"/>
                <a:gd name="T63" fmla="*/ 200 h 492"/>
                <a:gd name="T64" fmla="*/ 23 w 646"/>
                <a:gd name="T65" fmla="*/ 177 h 492"/>
                <a:gd name="T66" fmla="*/ 34 w 646"/>
                <a:gd name="T67" fmla="*/ 152 h 492"/>
                <a:gd name="T68" fmla="*/ 48 w 646"/>
                <a:gd name="T69" fmla="*/ 131 h 492"/>
                <a:gd name="T70" fmla="*/ 63 w 646"/>
                <a:gd name="T71" fmla="*/ 110 h 492"/>
                <a:gd name="T72" fmla="*/ 91 w 646"/>
                <a:gd name="T73" fmla="*/ 74 h 492"/>
                <a:gd name="T74" fmla="*/ 122 w 646"/>
                <a:gd name="T75" fmla="*/ 46 h 492"/>
                <a:gd name="T76" fmla="*/ 139 w 646"/>
                <a:gd name="T77" fmla="*/ 32 h 492"/>
                <a:gd name="T78" fmla="*/ 154 w 646"/>
                <a:gd name="T79" fmla="*/ 23 h 492"/>
                <a:gd name="T80" fmla="*/ 171 w 646"/>
                <a:gd name="T81" fmla="*/ 13 h 492"/>
                <a:gd name="T82" fmla="*/ 190 w 646"/>
                <a:gd name="T83" fmla="*/ 8 h 492"/>
                <a:gd name="T84" fmla="*/ 228 w 646"/>
                <a:gd name="T85" fmla="*/ 0 h 492"/>
                <a:gd name="T86" fmla="*/ 270 w 646"/>
                <a:gd name="T87" fmla="*/ 0 h 492"/>
                <a:gd name="T88" fmla="*/ 314 w 646"/>
                <a:gd name="T89" fmla="*/ 8 h 492"/>
                <a:gd name="T90" fmla="*/ 357 w 646"/>
                <a:gd name="T91" fmla="*/ 19 h 492"/>
                <a:gd name="T92" fmla="*/ 395 w 646"/>
                <a:gd name="T93" fmla="*/ 34 h 492"/>
                <a:gd name="T94" fmla="*/ 412 w 646"/>
                <a:gd name="T95" fmla="*/ 44 h 492"/>
                <a:gd name="T96" fmla="*/ 428 w 646"/>
                <a:gd name="T97" fmla="*/ 53 h 492"/>
                <a:gd name="T98" fmla="*/ 441 w 646"/>
                <a:gd name="T99" fmla="*/ 63 h 492"/>
                <a:gd name="T100" fmla="*/ 456 w 646"/>
                <a:gd name="T101" fmla="*/ 74 h 492"/>
                <a:gd name="T102" fmla="*/ 506 w 646"/>
                <a:gd name="T103" fmla="*/ 122 h 492"/>
                <a:gd name="T104" fmla="*/ 530 w 646"/>
                <a:gd name="T105" fmla="*/ 148 h 492"/>
                <a:gd name="T106" fmla="*/ 557 w 646"/>
                <a:gd name="T107" fmla="*/ 177 h 492"/>
                <a:gd name="T108" fmla="*/ 582 w 646"/>
                <a:gd name="T109" fmla="*/ 211 h 492"/>
                <a:gd name="T110" fmla="*/ 603 w 646"/>
                <a:gd name="T111" fmla="*/ 251 h 492"/>
                <a:gd name="T112" fmla="*/ 629 w 646"/>
                <a:gd name="T113" fmla="*/ 334 h 492"/>
                <a:gd name="T114" fmla="*/ 646 w 646"/>
                <a:gd name="T115" fmla="*/ 431 h 492"/>
                <a:gd name="T116" fmla="*/ 546 w 646"/>
                <a:gd name="T117" fmla="*/ 492 h 492"/>
                <a:gd name="T118" fmla="*/ 546 w 646"/>
                <a:gd name="T119" fmla="*/ 492 h 4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6"/>
                <a:gd name="T181" fmla="*/ 0 h 492"/>
                <a:gd name="T182" fmla="*/ 646 w 646"/>
                <a:gd name="T183" fmla="*/ 492 h 4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6" h="492">
                  <a:moveTo>
                    <a:pt x="546" y="492"/>
                  </a:moveTo>
                  <a:lnTo>
                    <a:pt x="532" y="382"/>
                  </a:lnTo>
                  <a:lnTo>
                    <a:pt x="517" y="334"/>
                  </a:lnTo>
                  <a:lnTo>
                    <a:pt x="508" y="312"/>
                  </a:lnTo>
                  <a:lnTo>
                    <a:pt x="496" y="287"/>
                  </a:lnTo>
                  <a:lnTo>
                    <a:pt x="481" y="264"/>
                  </a:lnTo>
                  <a:lnTo>
                    <a:pt x="464" y="243"/>
                  </a:lnTo>
                  <a:lnTo>
                    <a:pt x="443" y="224"/>
                  </a:lnTo>
                  <a:lnTo>
                    <a:pt x="431" y="217"/>
                  </a:lnTo>
                  <a:lnTo>
                    <a:pt x="420" y="207"/>
                  </a:lnTo>
                  <a:lnTo>
                    <a:pt x="407" y="200"/>
                  </a:lnTo>
                  <a:lnTo>
                    <a:pt x="395" y="192"/>
                  </a:lnTo>
                  <a:lnTo>
                    <a:pt x="384" y="184"/>
                  </a:lnTo>
                  <a:lnTo>
                    <a:pt x="373" y="177"/>
                  </a:lnTo>
                  <a:lnTo>
                    <a:pt x="361" y="169"/>
                  </a:lnTo>
                  <a:lnTo>
                    <a:pt x="350" y="162"/>
                  </a:lnTo>
                  <a:lnTo>
                    <a:pt x="329" y="148"/>
                  </a:lnTo>
                  <a:lnTo>
                    <a:pt x="310" y="137"/>
                  </a:lnTo>
                  <a:lnTo>
                    <a:pt x="291" y="125"/>
                  </a:lnTo>
                  <a:lnTo>
                    <a:pt x="272" y="116"/>
                  </a:lnTo>
                  <a:lnTo>
                    <a:pt x="255" y="110"/>
                  </a:lnTo>
                  <a:lnTo>
                    <a:pt x="220" y="104"/>
                  </a:lnTo>
                  <a:lnTo>
                    <a:pt x="188" y="108"/>
                  </a:lnTo>
                  <a:lnTo>
                    <a:pt x="124" y="158"/>
                  </a:lnTo>
                  <a:lnTo>
                    <a:pt x="95" y="201"/>
                  </a:lnTo>
                  <a:lnTo>
                    <a:pt x="72" y="245"/>
                  </a:lnTo>
                  <a:lnTo>
                    <a:pt x="40" y="331"/>
                  </a:lnTo>
                  <a:lnTo>
                    <a:pt x="19" y="420"/>
                  </a:lnTo>
                  <a:lnTo>
                    <a:pt x="11" y="395"/>
                  </a:lnTo>
                  <a:lnTo>
                    <a:pt x="0" y="333"/>
                  </a:lnTo>
                  <a:lnTo>
                    <a:pt x="0" y="245"/>
                  </a:lnTo>
                  <a:lnTo>
                    <a:pt x="11" y="200"/>
                  </a:lnTo>
                  <a:lnTo>
                    <a:pt x="23" y="177"/>
                  </a:lnTo>
                  <a:lnTo>
                    <a:pt x="34" y="152"/>
                  </a:lnTo>
                  <a:lnTo>
                    <a:pt x="48" y="131"/>
                  </a:lnTo>
                  <a:lnTo>
                    <a:pt x="63" y="110"/>
                  </a:lnTo>
                  <a:lnTo>
                    <a:pt x="91" y="74"/>
                  </a:lnTo>
                  <a:lnTo>
                    <a:pt x="122" y="46"/>
                  </a:lnTo>
                  <a:lnTo>
                    <a:pt x="139" y="32"/>
                  </a:lnTo>
                  <a:lnTo>
                    <a:pt x="154" y="23"/>
                  </a:lnTo>
                  <a:lnTo>
                    <a:pt x="171" y="13"/>
                  </a:lnTo>
                  <a:lnTo>
                    <a:pt x="190" y="8"/>
                  </a:lnTo>
                  <a:lnTo>
                    <a:pt x="228" y="0"/>
                  </a:lnTo>
                  <a:lnTo>
                    <a:pt x="270" y="0"/>
                  </a:lnTo>
                  <a:lnTo>
                    <a:pt x="314" y="8"/>
                  </a:lnTo>
                  <a:lnTo>
                    <a:pt x="357" y="19"/>
                  </a:lnTo>
                  <a:lnTo>
                    <a:pt x="395" y="34"/>
                  </a:lnTo>
                  <a:lnTo>
                    <a:pt x="412" y="44"/>
                  </a:lnTo>
                  <a:lnTo>
                    <a:pt x="428" y="53"/>
                  </a:lnTo>
                  <a:lnTo>
                    <a:pt x="441" y="63"/>
                  </a:lnTo>
                  <a:lnTo>
                    <a:pt x="456" y="74"/>
                  </a:lnTo>
                  <a:lnTo>
                    <a:pt x="506" y="122"/>
                  </a:lnTo>
                  <a:lnTo>
                    <a:pt x="530" y="148"/>
                  </a:lnTo>
                  <a:lnTo>
                    <a:pt x="557" y="177"/>
                  </a:lnTo>
                  <a:lnTo>
                    <a:pt x="582" y="211"/>
                  </a:lnTo>
                  <a:lnTo>
                    <a:pt x="603" y="251"/>
                  </a:lnTo>
                  <a:lnTo>
                    <a:pt x="629" y="334"/>
                  </a:lnTo>
                  <a:lnTo>
                    <a:pt x="646" y="431"/>
                  </a:lnTo>
                  <a:lnTo>
                    <a:pt x="546" y="4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82"/>
            <p:cNvSpPr>
              <a:spLocks/>
            </p:cNvSpPr>
            <p:nvPr/>
          </p:nvSpPr>
          <p:spPr bwMode="auto">
            <a:xfrm>
              <a:off x="1416" y="2877"/>
              <a:ext cx="1808" cy="1372"/>
            </a:xfrm>
            <a:custGeom>
              <a:avLst/>
              <a:gdLst>
                <a:gd name="T0" fmla="*/ 511 w 2952"/>
                <a:gd name="T1" fmla="*/ 42 h 1734"/>
                <a:gd name="T2" fmla="*/ 397 w 2952"/>
                <a:gd name="T3" fmla="*/ 78 h 1734"/>
                <a:gd name="T4" fmla="*/ 291 w 2952"/>
                <a:gd name="T5" fmla="*/ 129 h 1734"/>
                <a:gd name="T6" fmla="*/ 243 w 2952"/>
                <a:gd name="T7" fmla="*/ 162 h 1734"/>
                <a:gd name="T8" fmla="*/ 99 w 2952"/>
                <a:gd name="T9" fmla="*/ 314 h 1734"/>
                <a:gd name="T10" fmla="*/ 8 w 2952"/>
                <a:gd name="T11" fmla="*/ 502 h 1734"/>
                <a:gd name="T12" fmla="*/ 36 w 2952"/>
                <a:gd name="T13" fmla="*/ 760 h 1734"/>
                <a:gd name="T14" fmla="*/ 93 w 2952"/>
                <a:gd name="T15" fmla="*/ 888 h 1734"/>
                <a:gd name="T16" fmla="*/ 154 w 2952"/>
                <a:gd name="T17" fmla="*/ 987 h 1734"/>
                <a:gd name="T18" fmla="*/ 219 w 2952"/>
                <a:gd name="T19" fmla="*/ 1072 h 1734"/>
                <a:gd name="T20" fmla="*/ 329 w 2952"/>
                <a:gd name="T21" fmla="*/ 1194 h 1734"/>
                <a:gd name="T22" fmla="*/ 447 w 2952"/>
                <a:gd name="T23" fmla="*/ 1295 h 1734"/>
                <a:gd name="T24" fmla="*/ 715 w 2952"/>
                <a:gd name="T25" fmla="*/ 1342 h 1734"/>
                <a:gd name="T26" fmla="*/ 1055 w 2952"/>
                <a:gd name="T27" fmla="*/ 1378 h 1734"/>
                <a:gd name="T28" fmla="*/ 1391 w 2952"/>
                <a:gd name="T29" fmla="*/ 1401 h 1734"/>
                <a:gd name="T30" fmla="*/ 1638 w 2952"/>
                <a:gd name="T31" fmla="*/ 1361 h 1734"/>
                <a:gd name="T32" fmla="*/ 1981 w 2952"/>
                <a:gd name="T33" fmla="*/ 1317 h 1734"/>
                <a:gd name="T34" fmla="*/ 2241 w 2952"/>
                <a:gd name="T35" fmla="*/ 1344 h 1734"/>
                <a:gd name="T36" fmla="*/ 2442 w 2952"/>
                <a:gd name="T37" fmla="*/ 1291 h 1734"/>
                <a:gd name="T38" fmla="*/ 2494 w 2952"/>
                <a:gd name="T39" fmla="*/ 1260 h 1734"/>
                <a:gd name="T40" fmla="*/ 2541 w 2952"/>
                <a:gd name="T41" fmla="*/ 1230 h 1734"/>
                <a:gd name="T42" fmla="*/ 2585 w 2952"/>
                <a:gd name="T43" fmla="*/ 1200 h 1734"/>
                <a:gd name="T44" fmla="*/ 2642 w 2952"/>
                <a:gd name="T45" fmla="*/ 1160 h 1734"/>
                <a:gd name="T46" fmla="*/ 2731 w 2952"/>
                <a:gd name="T47" fmla="*/ 1123 h 1734"/>
                <a:gd name="T48" fmla="*/ 2952 w 2952"/>
                <a:gd name="T49" fmla="*/ 1087 h 1734"/>
                <a:gd name="T50" fmla="*/ 2574 w 2952"/>
                <a:gd name="T51" fmla="*/ 1091 h 1734"/>
                <a:gd name="T52" fmla="*/ 2509 w 2952"/>
                <a:gd name="T53" fmla="*/ 1125 h 1734"/>
                <a:gd name="T54" fmla="*/ 2319 w 2952"/>
                <a:gd name="T55" fmla="*/ 1099 h 1734"/>
                <a:gd name="T56" fmla="*/ 2243 w 2952"/>
                <a:gd name="T57" fmla="*/ 1063 h 1734"/>
                <a:gd name="T58" fmla="*/ 2182 w 2952"/>
                <a:gd name="T59" fmla="*/ 1030 h 1734"/>
                <a:gd name="T60" fmla="*/ 2117 w 2952"/>
                <a:gd name="T61" fmla="*/ 989 h 1734"/>
                <a:gd name="T62" fmla="*/ 2038 w 2952"/>
                <a:gd name="T63" fmla="*/ 1046 h 1734"/>
                <a:gd name="T64" fmla="*/ 1975 w 2952"/>
                <a:gd name="T65" fmla="*/ 1123 h 1734"/>
                <a:gd name="T66" fmla="*/ 1884 w 2952"/>
                <a:gd name="T67" fmla="*/ 1171 h 1734"/>
                <a:gd name="T68" fmla="*/ 1686 w 2952"/>
                <a:gd name="T69" fmla="*/ 1104 h 1734"/>
                <a:gd name="T70" fmla="*/ 1618 w 2952"/>
                <a:gd name="T71" fmla="*/ 1133 h 1734"/>
                <a:gd name="T72" fmla="*/ 1509 w 2952"/>
                <a:gd name="T73" fmla="*/ 1165 h 1734"/>
                <a:gd name="T74" fmla="*/ 1359 w 2952"/>
                <a:gd name="T75" fmla="*/ 1194 h 1734"/>
                <a:gd name="T76" fmla="*/ 983 w 2952"/>
                <a:gd name="T77" fmla="*/ 1175 h 1734"/>
                <a:gd name="T78" fmla="*/ 810 w 2952"/>
                <a:gd name="T79" fmla="*/ 1133 h 1734"/>
                <a:gd name="T80" fmla="*/ 671 w 2952"/>
                <a:gd name="T81" fmla="*/ 1085 h 1734"/>
                <a:gd name="T82" fmla="*/ 589 w 2952"/>
                <a:gd name="T83" fmla="*/ 1047 h 1734"/>
                <a:gd name="T84" fmla="*/ 528 w 2952"/>
                <a:gd name="T85" fmla="*/ 1015 h 1734"/>
                <a:gd name="T86" fmla="*/ 471 w 2952"/>
                <a:gd name="T87" fmla="*/ 979 h 1734"/>
                <a:gd name="T88" fmla="*/ 334 w 2952"/>
                <a:gd name="T89" fmla="*/ 836 h 1734"/>
                <a:gd name="T90" fmla="*/ 283 w 2952"/>
                <a:gd name="T91" fmla="*/ 741 h 1734"/>
                <a:gd name="T92" fmla="*/ 247 w 2952"/>
                <a:gd name="T93" fmla="*/ 462 h 1734"/>
                <a:gd name="T94" fmla="*/ 300 w 2952"/>
                <a:gd name="T95" fmla="*/ 348 h 1734"/>
                <a:gd name="T96" fmla="*/ 365 w 2952"/>
                <a:gd name="T97" fmla="*/ 291 h 1734"/>
                <a:gd name="T98" fmla="*/ 416 w 2952"/>
                <a:gd name="T99" fmla="*/ 261 h 1734"/>
                <a:gd name="T100" fmla="*/ 471 w 2952"/>
                <a:gd name="T101" fmla="*/ 228 h 1734"/>
                <a:gd name="T102" fmla="*/ 536 w 2952"/>
                <a:gd name="T103" fmla="*/ 198 h 1734"/>
                <a:gd name="T104" fmla="*/ 612 w 2952"/>
                <a:gd name="T105" fmla="*/ 171 h 1734"/>
                <a:gd name="T106" fmla="*/ 812 w 2952"/>
                <a:gd name="T107" fmla="*/ 137 h 1734"/>
                <a:gd name="T108" fmla="*/ 1380 w 2952"/>
                <a:gd name="T109" fmla="*/ 162 h 1734"/>
                <a:gd name="T110" fmla="*/ 1618 w 2952"/>
                <a:gd name="T111" fmla="*/ 114 h 17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52"/>
                <a:gd name="T169" fmla="*/ 0 h 1734"/>
                <a:gd name="T170" fmla="*/ 2952 w 2952"/>
                <a:gd name="T171" fmla="*/ 1734 h 173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52" h="1734">
                  <a:moveTo>
                    <a:pt x="888" y="0"/>
                  </a:moveTo>
                  <a:lnTo>
                    <a:pt x="623" y="19"/>
                  </a:lnTo>
                  <a:lnTo>
                    <a:pt x="568" y="31"/>
                  </a:lnTo>
                  <a:lnTo>
                    <a:pt x="511" y="42"/>
                  </a:lnTo>
                  <a:lnTo>
                    <a:pt x="483" y="50"/>
                  </a:lnTo>
                  <a:lnTo>
                    <a:pt x="454" y="59"/>
                  </a:lnTo>
                  <a:lnTo>
                    <a:pt x="424" y="69"/>
                  </a:lnTo>
                  <a:lnTo>
                    <a:pt x="397" y="78"/>
                  </a:lnTo>
                  <a:lnTo>
                    <a:pt x="369" y="89"/>
                  </a:lnTo>
                  <a:lnTo>
                    <a:pt x="342" y="101"/>
                  </a:lnTo>
                  <a:lnTo>
                    <a:pt x="315" y="114"/>
                  </a:lnTo>
                  <a:lnTo>
                    <a:pt x="291" y="129"/>
                  </a:lnTo>
                  <a:lnTo>
                    <a:pt x="277" y="137"/>
                  </a:lnTo>
                  <a:lnTo>
                    <a:pt x="266" y="145"/>
                  </a:lnTo>
                  <a:lnTo>
                    <a:pt x="255" y="152"/>
                  </a:lnTo>
                  <a:lnTo>
                    <a:pt x="243" y="162"/>
                  </a:lnTo>
                  <a:lnTo>
                    <a:pt x="200" y="198"/>
                  </a:lnTo>
                  <a:lnTo>
                    <a:pt x="162" y="238"/>
                  </a:lnTo>
                  <a:lnTo>
                    <a:pt x="129" y="276"/>
                  </a:lnTo>
                  <a:lnTo>
                    <a:pt x="99" y="314"/>
                  </a:lnTo>
                  <a:lnTo>
                    <a:pt x="72" y="352"/>
                  </a:lnTo>
                  <a:lnTo>
                    <a:pt x="49" y="388"/>
                  </a:lnTo>
                  <a:lnTo>
                    <a:pt x="32" y="426"/>
                  </a:lnTo>
                  <a:lnTo>
                    <a:pt x="8" y="502"/>
                  </a:lnTo>
                  <a:lnTo>
                    <a:pt x="0" y="582"/>
                  </a:lnTo>
                  <a:lnTo>
                    <a:pt x="9" y="667"/>
                  </a:lnTo>
                  <a:lnTo>
                    <a:pt x="21" y="713"/>
                  </a:lnTo>
                  <a:lnTo>
                    <a:pt x="36" y="760"/>
                  </a:lnTo>
                  <a:lnTo>
                    <a:pt x="55" y="810"/>
                  </a:lnTo>
                  <a:lnTo>
                    <a:pt x="68" y="835"/>
                  </a:lnTo>
                  <a:lnTo>
                    <a:pt x="80" y="861"/>
                  </a:lnTo>
                  <a:lnTo>
                    <a:pt x="93" y="888"/>
                  </a:lnTo>
                  <a:lnTo>
                    <a:pt x="108" y="914"/>
                  </a:lnTo>
                  <a:lnTo>
                    <a:pt x="124" y="939"/>
                  </a:lnTo>
                  <a:lnTo>
                    <a:pt x="139" y="964"/>
                  </a:lnTo>
                  <a:lnTo>
                    <a:pt x="154" y="987"/>
                  </a:lnTo>
                  <a:lnTo>
                    <a:pt x="169" y="1009"/>
                  </a:lnTo>
                  <a:lnTo>
                    <a:pt x="186" y="1030"/>
                  </a:lnTo>
                  <a:lnTo>
                    <a:pt x="201" y="1053"/>
                  </a:lnTo>
                  <a:lnTo>
                    <a:pt x="219" y="1072"/>
                  </a:lnTo>
                  <a:lnTo>
                    <a:pt x="234" y="1093"/>
                  </a:lnTo>
                  <a:lnTo>
                    <a:pt x="266" y="1129"/>
                  </a:lnTo>
                  <a:lnTo>
                    <a:pt x="298" y="1163"/>
                  </a:lnTo>
                  <a:lnTo>
                    <a:pt x="329" y="1194"/>
                  </a:lnTo>
                  <a:lnTo>
                    <a:pt x="357" y="1220"/>
                  </a:lnTo>
                  <a:lnTo>
                    <a:pt x="386" y="1245"/>
                  </a:lnTo>
                  <a:lnTo>
                    <a:pt x="430" y="1281"/>
                  </a:lnTo>
                  <a:lnTo>
                    <a:pt x="447" y="1295"/>
                  </a:lnTo>
                  <a:lnTo>
                    <a:pt x="460" y="1304"/>
                  </a:lnTo>
                  <a:lnTo>
                    <a:pt x="471" y="1312"/>
                  </a:lnTo>
                  <a:lnTo>
                    <a:pt x="641" y="1215"/>
                  </a:lnTo>
                  <a:lnTo>
                    <a:pt x="715" y="1342"/>
                  </a:lnTo>
                  <a:lnTo>
                    <a:pt x="762" y="1346"/>
                  </a:lnTo>
                  <a:lnTo>
                    <a:pt x="888" y="1361"/>
                  </a:lnTo>
                  <a:lnTo>
                    <a:pt x="967" y="1369"/>
                  </a:lnTo>
                  <a:lnTo>
                    <a:pt x="1055" y="1378"/>
                  </a:lnTo>
                  <a:lnTo>
                    <a:pt x="1144" y="1388"/>
                  </a:lnTo>
                  <a:lnTo>
                    <a:pt x="1232" y="1397"/>
                  </a:lnTo>
                  <a:lnTo>
                    <a:pt x="1313" y="1403"/>
                  </a:lnTo>
                  <a:lnTo>
                    <a:pt x="1391" y="1401"/>
                  </a:lnTo>
                  <a:lnTo>
                    <a:pt x="1519" y="1388"/>
                  </a:lnTo>
                  <a:lnTo>
                    <a:pt x="1568" y="1378"/>
                  </a:lnTo>
                  <a:lnTo>
                    <a:pt x="1606" y="1369"/>
                  </a:lnTo>
                  <a:lnTo>
                    <a:pt x="1638" y="1361"/>
                  </a:lnTo>
                  <a:lnTo>
                    <a:pt x="1781" y="1734"/>
                  </a:lnTo>
                  <a:lnTo>
                    <a:pt x="1933" y="1306"/>
                  </a:lnTo>
                  <a:lnTo>
                    <a:pt x="1946" y="1308"/>
                  </a:lnTo>
                  <a:lnTo>
                    <a:pt x="1981" y="1317"/>
                  </a:lnTo>
                  <a:lnTo>
                    <a:pt x="2030" y="1327"/>
                  </a:lnTo>
                  <a:lnTo>
                    <a:pt x="2095" y="1336"/>
                  </a:lnTo>
                  <a:lnTo>
                    <a:pt x="2165" y="1342"/>
                  </a:lnTo>
                  <a:lnTo>
                    <a:pt x="2241" y="1344"/>
                  </a:lnTo>
                  <a:lnTo>
                    <a:pt x="2315" y="1336"/>
                  </a:lnTo>
                  <a:lnTo>
                    <a:pt x="2382" y="1317"/>
                  </a:lnTo>
                  <a:lnTo>
                    <a:pt x="2412" y="1304"/>
                  </a:lnTo>
                  <a:lnTo>
                    <a:pt x="2442" y="1291"/>
                  </a:lnTo>
                  <a:lnTo>
                    <a:pt x="2456" y="1283"/>
                  </a:lnTo>
                  <a:lnTo>
                    <a:pt x="2469" y="1276"/>
                  </a:lnTo>
                  <a:lnTo>
                    <a:pt x="2482" y="1268"/>
                  </a:lnTo>
                  <a:lnTo>
                    <a:pt x="2494" y="1260"/>
                  </a:lnTo>
                  <a:lnTo>
                    <a:pt x="2507" y="1253"/>
                  </a:lnTo>
                  <a:lnTo>
                    <a:pt x="2519" y="1245"/>
                  </a:lnTo>
                  <a:lnTo>
                    <a:pt x="2530" y="1238"/>
                  </a:lnTo>
                  <a:lnTo>
                    <a:pt x="2541" y="1230"/>
                  </a:lnTo>
                  <a:lnTo>
                    <a:pt x="2553" y="1222"/>
                  </a:lnTo>
                  <a:lnTo>
                    <a:pt x="2564" y="1215"/>
                  </a:lnTo>
                  <a:lnTo>
                    <a:pt x="2574" y="1207"/>
                  </a:lnTo>
                  <a:lnTo>
                    <a:pt x="2585" y="1200"/>
                  </a:lnTo>
                  <a:lnTo>
                    <a:pt x="2595" y="1192"/>
                  </a:lnTo>
                  <a:lnTo>
                    <a:pt x="2604" y="1186"/>
                  </a:lnTo>
                  <a:lnTo>
                    <a:pt x="2623" y="1173"/>
                  </a:lnTo>
                  <a:lnTo>
                    <a:pt x="2642" y="1160"/>
                  </a:lnTo>
                  <a:lnTo>
                    <a:pt x="2659" y="1150"/>
                  </a:lnTo>
                  <a:lnTo>
                    <a:pt x="2678" y="1141"/>
                  </a:lnTo>
                  <a:lnTo>
                    <a:pt x="2695" y="1133"/>
                  </a:lnTo>
                  <a:lnTo>
                    <a:pt x="2731" y="1123"/>
                  </a:lnTo>
                  <a:lnTo>
                    <a:pt x="2806" y="1112"/>
                  </a:lnTo>
                  <a:lnTo>
                    <a:pt x="2876" y="1101"/>
                  </a:lnTo>
                  <a:lnTo>
                    <a:pt x="2931" y="1091"/>
                  </a:lnTo>
                  <a:lnTo>
                    <a:pt x="2952" y="1087"/>
                  </a:lnTo>
                  <a:lnTo>
                    <a:pt x="2889" y="1013"/>
                  </a:lnTo>
                  <a:lnTo>
                    <a:pt x="2604" y="1049"/>
                  </a:lnTo>
                  <a:lnTo>
                    <a:pt x="2591" y="1072"/>
                  </a:lnTo>
                  <a:lnTo>
                    <a:pt x="2574" y="1091"/>
                  </a:lnTo>
                  <a:lnTo>
                    <a:pt x="2560" y="1101"/>
                  </a:lnTo>
                  <a:lnTo>
                    <a:pt x="2547" y="1110"/>
                  </a:lnTo>
                  <a:lnTo>
                    <a:pt x="2528" y="1120"/>
                  </a:lnTo>
                  <a:lnTo>
                    <a:pt x="2509" y="1125"/>
                  </a:lnTo>
                  <a:lnTo>
                    <a:pt x="2460" y="1133"/>
                  </a:lnTo>
                  <a:lnTo>
                    <a:pt x="2397" y="1125"/>
                  </a:lnTo>
                  <a:lnTo>
                    <a:pt x="2359" y="1114"/>
                  </a:lnTo>
                  <a:lnTo>
                    <a:pt x="2319" y="1099"/>
                  </a:lnTo>
                  <a:lnTo>
                    <a:pt x="2298" y="1089"/>
                  </a:lnTo>
                  <a:lnTo>
                    <a:pt x="2279" y="1082"/>
                  </a:lnTo>
                  <a:lnTo>
                    <a:pt x="2260" y="1072"/>
                  </a:lnTo>
                  <a:lnTo>
                    <a:pt x="2243" y="1063"/>
                  </a:lnTo>
                  <a:lnTo>
                    <a:pt x="2226" y="1055"/>
                  </a:lnTo>
                  <a:lnTo>
                    <a:pt x="2211" y="1047"/>
                  </a:lnTo>
                  <a:lnTo>
                    <a:pt x="2195" y="1040"/>
                  </a:lnTo>
                  <a:lnTo>
                    <a:pt x="2182" y="1030"/>
                  </a:lnTo>
                  <a:lnTo>
                    <a:pt x="2169" y="1023"/>
                  </a:lnTo>
                  <a:lnTo>
                    <a:pt x="2157" y="1015"/>
                  </a:lnTo>
                  <a:lnTo>
                    <a:pt x="2136" y="1002"/>
                  </a:lnTo>
                  <a:lnTo>
                    <a:pt x="2117" y="989"/>
                  </a:lnTo>
                  <a:lnTo>
                    <a:pt x="2102" y="977"/>
                  </a:lnTo>
                  <a:lnTo>
                    <a:pt x="2055" y="928"/>
                  </a:lnTo>
                  <a:lnTo>
                    <a:pt x="2047" y="1011"/>
                  </a:lnTo>
                  <a:lnTo>
                    <a:pt x="2038" y="1046"/>
                  </a:lnTo>
                  <a:lnTo>
                    <a:pt x="2024" y="1078"/>
                  </a:lnTo>
                  <a:lnTo>
                    <a:pt x="2003" y="1104"/>
                  </a:lnTo>
                  <a:lnTo>
                    <a:pt x="1990" y="1114"/>
                  </a:lnTo>
                  <a:lnTo>
                    <a:pt x="1975" y="1123"/>
                  </a:lnTo>
                  <a:lnTo>
                    <a:pt x="1946" y="1137"/>
                  </a:lnTo>
                  <a:lnTo>
                    <a:pt x="1922" y="1148"/>
                  </a:lnTo>
                  <a:lnTo>
                    <a:pt x="1901" y="1160"/>
                  </a:lnTo>
                  <a:lnTo>
                    <a:pt x="1884" y="1171"/>
                  </a:lnTo>
                  <a:lnTo>
                    <a:pt x="1861" y="1184"/>
                  </a:lnTo>
                  <a:lnTo>
                    <a:pt x="1855" y="1190"/>
                  </a:lnTo>
                  <a:lnTo>
                    <a:pt x="1791" y="1494"/>
                  </a:lnTo>
                  <a:lnTo>
                    <a:pt x="1686" y="1104"/>
                  </a:lnTo>
                  <a:lnTo>
                    <a:pt x="1678" y="1108"/>
                  </a:lnTo>
                  <a:lnTo>
                    <a:pt x="1654" y="1118"/>
                  </a:lnTo>
                  <a:lnTo>
                    <a:pt x="1638" y="1125"/>
                  </a:lnTo>
                  <a:lnTo>
                    <a:pt x="1618" y="1133"/>
                  </a:lnTo>
                  <a:lnTo>
                    <a:pt x="1595" y="1141"/>
                  </a:lnTo>
                  <a:lnTo>
                    <a:pt x="1568" y="1148"/>
                  </a:lnTo>
                  <a:lnTo>
                    <a:pt x="1540" y="1158"/>
                  </a:lnTo>
                  <a:lnTo>
                    <a:pt x="1509" y="1165"/>
                  </a:lnTo>
                  <a:lnTo>
                    <a:pt x="1475" y="1175"/>
                  </a:lnTo>
                  <a:lnTo>
                    <a:pt x="1437" y="1182"/>
                  </a:lnTo>
                  <a:lnTo>
                    <a:pt x="1399" y="1188"/>
                  </a:lnTo>
                  <a:lnTo>
                    <a:pt x="1359" y="1194"/>
                  </a:lnTo>
                  <a:lnTo>
                    <a:pt x="1273" y="1201"/>
                  </a:lnTo>
                  <a:lnTo>
                    <a:pt x="1171" y="1200"/>
                  </a:lnTo>
                  <a:lnTo>
                    <a:pt x="1049" y="1186"/>
                  </a:lnTo>
                  <a:lnTo>
                    <a:pt x="983" y="1175"/>
                  </a:lnTo>
                  <a:lnTo>
                    <a:pt x="914" y="1161"/>
                  </a:lnTo>
                  <a:lnTo>
                    <a:pt x="878" y="1152"/>
                  </a:lnTo>
                  <a:lnTo>
                    <a:pt x="844" y="1142"/>
                  </a:lnTo>
                  <a:lnTo>
                    <a:pt x="810" y="1133"/>
                  </a:lnTo>
                  <a:lnTo>
                    <a:pt x="774" y="1122"/>
                  </a:lnTo>
                  <a:lnTo>
                    <a:pt x="739" y="1110"/>
                  </a:lnTo>
                  <a:lnTo>
                    <a:pt x="705" y="1099"/>
                  </a:lnTo>
                  <a:lnTo>
                    <a:pt x="671" y="1085"/>
                  </a:lnTo>
                  <a:lnTo>
                    <a:pt x="639" y="1070"/>
                  </a:lnTo>
                  <a:lnTo>
                    <a:pt x="622" y="1063"/>
                  </a:lnTo>
                  <a:lnTo>
                    <a:pt x="606" y="1055"/>
                  </a:lnTo>
                  <a:lnTo>
                    <a:pt x="589" y="1047"/>
                  </a:lnTo>
                  <a:lnTo>
                    <a:pt x="574" y="1040"/>
                  </a:lnTo>
                  <a:lnTo>
                    <a:pt x="559" y="1032"/>
                  </a:lnTo>
                  <a:lnTo>
                    <a:pt x="544" y="1023"/>
                  </a:lnTo>
                  <a:lnTo>
                    <a:pt x="528" y="1015"/>
                  </a:lnTo>
                  <a:lnTo>
                    <a:pt x="513" y="1006"/>
                  </a:lnTo>
                  <a:lnTo>
                    <a:pt x="500" y="996"/>
                  </a:lnTo>
                  <a:lnTo>
                    <a:pt x="487" y="989"/>
                  </a:lnTo>
                  <a:lnTo>
                    <a:pt x="471" y="979"/>
                  </a:lnTo>
                  <a:lnTo>
                    <a:pt x="460" y="970"/>
                  </a:lnTo>
                  <a:lnTo>
                    <a:pt x="411" y="930"/>
                  </a:lnTo>
                  <a:lnTo>
                    <a:pt x="369" y="884"/>
                  </a:lnTo>
                  <a:lnTo>
                    <a:pt x="334" y="836"/>
                  </a:lnTo>
                  <a:lnTo>
                    <a:pt x="319" y="814"/>
                  </a:lnTo>
                  <a:lnTo>
                    <a:pt x="306" y="789"/>
                  </a:lnTo>
                  <a:lnTo>
                    <a:pt x="295" y="766"/>
                  </a:lnTo>
                  <a:lnTo>
                    <a:pt x="283" y="741"/>
                  </a:lnTo>
                  <a:lnTo>
                    <a:pt x="253" y="652"/>
                  </a:lnTo>
                  <a:lnTo>
                    <a:pt x="239" y="570"/>
                  </a:lnTo>
                  <a:lnTo>
                    <a:pt x="241" y="496"/>
                  </a:lnTo>
                  <a:lnTo>
                    <a:pt x="247" y="462"/>
                  </a:lnTo>
                  <a:lnTo>
                    <a:pt x="255" y="430"/>
                  </a:lnTo>
                  <a:lnTo>
                    <a:pt x="268" y="399"/>
                  </a:lnTo>
                  <a:lnTo>
                    <a:pt x="283" y="373"/>
                  </a:lnTo>
                  <a:lnTo>
                    <a:pt x="300" y="348"/>
                  </a:lnTo>
                  <a:lnTo>
                    <a:pt x="319" y="325"/>
                  </a:lnTo>
                  <a:lnTo>
                    <a:pt x="342" y="306"/>
                  </a:lnTo>
                  <a:lnTo>
                    <a:pt x="354" y="299"/>
                  </a:lnTo>
                  <a:lnTo>
                    <a:pt x="365" y="291"/>
                  </a:lnTo>
                  <a:lnTo>
                    <a:pt x="378" y="283"/>
                  </a:lnTo>
                  <a:lnTo>
                    <a:pt x="390" y="276"/>
                  </a:lnTo>
                  <a:lnTo>
                    <a:pt x="403" y="268"/>
                  </a:lnTo>
                  <a:lnTo>
                    <a:pt x="416" y="261"/>
                  </a:lnTo>
                  <a:lnTo>
                    <a:pt x="430" y="251"/>
                  </a:lnTo>
                  <a:lnTo>
                    <a:pt x="443" y="243"/>
                  </a:lnTo>
                  <a:lnTo>
                    <a:pt x="458" y="236"/>
                  </a:lnTo>
                  <a:lnTo>
                    <a:pt x="471" y="228"/>
                  </a:lnTo>
                  <a:lnTo>
                    <a:pt x="487" y="221"/>
                  </a:lnTo>
                  <a:lnTo>
                    <a:pt x="504" y="213"/>
                  </a:lnTo>
                  <a:lnTo>
                    <a:pt x="519" y="205"/>
                  </a:lnTo>
                  <a:lnTo>
                    <a:pt x="536" y="198"/>
                  </a:lnTo>
                  <a:lnTo>
                    <a:pt x="553" y="190"/>
                  </a:lnTo>
                  <a:lnTo>
                    <a:pt x="572" y="184"/>
                  </a:lnTo>
                  <a:lnTo>
                    <a:pt x="591" y="177"/>
                  </a:lnTo>
                  <a:lnTo>
                    <a:pt x="612" y="171"/>
                  </a:lnTo>
                  <a:lnTo>
                    <a:pt x="654" y="160"/>
                  </a:lnTo>
                  <a:lnTo>
                    <a:pt x="703" y="150"/>
                  </a:lnTo>
                  <a:lnTo>
                    <a:pt x="755" y="143"/>
                  </a:lnTo>
                  <a:lnTo>
                    <a:pt x="812" y="137"/>
                  </a:lnTo>
                  <a:lnTo>
                    <a:pt x="943" y="131"/>
                  </a:lnTo>
                  <a:lnTo>
                    <a:pt x="1099" y="139"/>
                  </a:lnTo>
                  <a:lnTo>
                    <a:pt x="1254" y="150"/>
                  </a:lnTo>
                  <a:lnTo>
                    <a:pt x="1380" y="162"/>
                  </a:lnTo>
                  <a:lnTo>
                    <a:pt x="1477" y="171"/>
                  </a:lnTo>
                  <a:lnTo>
                    <a:pt x="1551" y="179"/>
                  </a:lnTo>
                  <a:lnTo>
                    <a:pt x="1663" y="194"/>
                  </a:lnTo>
                  <a:lnTo>
                    <a:pt x="1618" y="11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83"/>
            <p:cNvSpPr>
              <a:spLocks/>
            </p:cNvSpPr>
            <p:nvPr/>
          </p:nvSpPr>
          <p:spPr bwMode="auto">
            <a:xfrm>
              <a:off x="1664" y="3847"/>
              <a:ext cx="251" cy="402"/>
            </a:xfrm>
            <a:custGeom>
              <a:avLst/>
              <a:gdLst>
                <a:gd name="T0" fmla="*/ 0 w 410"/>
                <a:gd name="T1" fmla="*/ 0 h 510"/>
                <a:gd name="T2" fmla="*/ 177 w 410"/>
                <a:gd name="T3" fmla="*/ 510 h 510"/>
                <a:gd name="T4" fmla="*/ 410 w 410"/>
                <a:gd name="T5" fmla="*/ 97 h 510"/>
                <a:gd name="T6" fmla="*/ 321 w 410"/>
                <a:gd name="T7" fmla="*/ 76 h 510"/>
                <a:gd name="T8" fmla="*/ 220 w 410"/>
                <a:gd name="T9" fmla="*/ 251 h 510"/>
                <a:gd name="T10" fmla="*/ 125 w 410"/>
                <a:gd name="T11" fmla="*/ 8 h 510"/>
                <a:gd name="T12" fmla="*/ 0 w 410"/>
                <a:gd name="T13" fmla="*/ 0 h 510"/>
                <a:gd name="T14" fmla="*/ 0 w 410"/>
                <a:gd name="T15" fmla="*/ 0 h 5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0"/>
                <a:gd name="T25" fmla="*/ 0 h 510"/>
                <a:gd name="T26" fmla="*/ 410 w 410"/>
                <a:gd name="T27" fmla="*/ 510 h 5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0" h="510">
                  <a:moveTo>
                    <a:pt x="0" y="0"/>
                  </a:moveTo>
                  <a:lnTo>
                    <a:pt x="177" y="510"/>
                  </a:lnTo>
                  <a:lnTo>
                    <a:pt x="410" y="97"/>
                  </a:lnTo>
                  <a:lnTo>
                    <a:pt x="321" y="76"/>
                  </a:lnTo>
                  <a:lnTo>
                    <a:pt x="220" y="251"/>
                  </a:lnTo>
                  <a:lnTo>
                    <a:pt x="125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84"/>
            <p:cNvSpPr>
              <a:spLocks/>
            </p:cNvSpPr>
            <p:nvPr/>
          </p:nvSpPr>
          <p:spPr bwMode="auto">
            <a:xfrm>
              <a:off x="1912" y="3907"/>
              <a:ext cx="152" cy="291"/>
            </a:xfrm>
            <a:custGeom>
              <a:avLst/>
              <a:gdLst>
                <a:gd name="T0" fmla="*/ 0 w 247"/>
                <a:gd name="T1" fmla="*/ 0 h 369"/>
                <a:gd name="T2" fmla="*/ 116 w 247"/>
                <a:gd name="T3" fmla="*/ 369 h 369"/>
                <a:gd name="T4" fmla="*/ 247 w 247"/>
                <a:gd name="T5" fmla="*/ 42 h 369"/>
                <a:gd name="T6" fmla="*/ 0 w 247"/>
                <a:gd name="T7" fmla="*/ 0 h 369"/>
                <a:gd name="T8" fmla="*/ 0 w 247"/>
                <a:gd name="T9" fmla="*/ 0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369"/>
                <a:gd name="T17" fmla="*/ 247 w 247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369">
                  <a:moveTo>
                    <a:pt x="0" y="0"/>
                  </a:moveTo>
                  <a:lnTo>
                    <a:pt x="116" y="369"/>
                  </a:lnTo>
                  <a:lnTo>
                    <a:pt x="247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Freeform 85"/>
            <p:cNvSpPr>
              <a:spLocks/>
            </p:cNvSpPr>
            <p:nvPr/>
          </p:nvSpPr>
          <p:spPr bwMode="auto">
            <a:xfrm>
              <a:off x="2637" y="3891"/>
              <a:ext cx="164" cy="340"/>
            </a:xfrm>
            <a:custGeom>
              <a:avLst/>
              <a:gdLst>
                <a:gd name="T0" fmla="*/ 0 w 268"/>
                <a:gd name="T1" fmla="*/ 0 h 430"/>
                <a:gd name="T2" fmla="*/ 59 w 268"/>
                <a:gd name="T3" fmla="*/ 430 h 430"/>
                <a:gd name="T4" fmla="*/ 268 w 268"/>
                <a:gd name="T5" fmla="*/ 12 h 430"/>
                <a:gd name="T6" fmla="*/ 0 w 268"/>
                <a:gd name="T7" fmla="*/ 0 h 430"/>
                <a:gd name="T8" fmla="*/ 0 w 268"/>
                <a:gd name="T9" fmla="*/ 0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430"/>
                <a:gd name="T17" fmla="*/ 268 w 268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430">
                  <a:moveTo>
                    <a:pt x="0" y="0"/>
                  </a:moveTo>
                  <a:lnTo>
                    <a:pt x="59" y="430"/>
                  </a:lnTo>
                  <a:lnTo>
                    <a:pt x="2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86"/>
            <p:cNvSpPr>
              <a:spLocks/>
            </p:cNvSpPr>
            <p:nvPr/>
          </p:nvSpPr>
          <p:spPr bwMode="auto">
            <a:xfrm>
              <a:off x="2356" y="2928"/>
              <a:ext cx="552" cy="352"/>
            </a:xfrm>
            <a:custGeom>
              <a:avLst/>
              <a:gdLst>
                <a:gd name="T0" fmla="*/ 0 w 903"/>
                <a:gd name="T1" fmla="*/ 43 h 445"/>
                <a:gd name="T2" fmla="*/ 11 w 903"/>
                <a:gd name="T3" fmla="*/ 40 h 445"/>
                <a:gd name="T4" fmla="*/ 42 w 903"/>
                <a:gd name="T5" fmla="*/ 30 h 445"/>
                <a:gd name="T6" fmla="*/ 65 w 903"/>
                <a:gd name="T7" fmla="*/ 24 h 445"/>
                <a:gd name="T8" fmla="*/ 91 w 903"/>
                <a:gd name="T9" fmla="*/ 17 h 445"/>
                <a:gd name="T10" fmla="*/ 156 w 903"/>
                <a:gd name="T11" fmla="*/ 7 h 445"/>
                <a:gd name="T12" fmla="*/ 234 w 903"/>
                <a:gd name="T13" fmla="*/ 0 h 445"/>
                <a:gd name="T14" fmla="*/ 321 w 903"/>
                <a:gd name="T15" fmla="*/ 2 h 445"/>
                <a:gd name="T16" fmla="*/ 416 w 903"/>
                <a:gd name="T17" fmla="*/ 15 h 445"/>
                <a:gd name="T18" fmla="*/ 466 w 903"/>
                <a:gd name="T19" fmla="*/ 26 h 445"/>
                <a:gd name="T20" fmla="*/ 492 w 903"/>
                <a:gd name="T21" fmla="*/ 34 h 445"/>
                <a:gd name="T22" fmla="*/ 517 w 903"/>
                <a:gd name="T23" fmla="*/ 43 h 445"/>
                <a:gd name="T24" fmla="*/ 544 w 903"/>
                <a:gd name="T25" fmla="*/ 53 h 445"/>
                <a:gd name="T26" fmla="*/ 566 w 903"/>
                <a:gd name="T27" fmla="*/ 62 h 445"/>
                <a:gd name="T28" fmla="*/ 591 w 903"/>
                <a:gd name="T29" fmla="*/ 72 h 445"/>
                <a:gd name="T30" fmla="*/ 612 w 903"/>
                <a:gd name="T31" fmla="*/ 83 h 445"/>
                <a:gd name="T32" fmla="*/ 635 w 903"/>
                <a:gd name="T33" fmla="*/ 95 h 445"/>
                <a:gd name="T34" fmla="*/ 656 w 903"/>
                <a:gd name="T35" fmla="*/ 106 h 445"/>
                <a:gd name="T36" fmla="*/ 675 w 903"/>
                <a:gd name="T37" fmla="*/ 118 h 445"/>
                <a:gd name="T38" fmla="*/ 694 w 903"/>
                <a:gd name="T39" fmla="*/ 129 h 445"/>
                <a:gd name="T40" fmla="*/ 711 w 903"/>
                <a:gd name="T41" fmla="*/ 142 h 445"/>
                <a:gd name="T42" fmla="*/ 728 w 903"/>
                <a:gd name="T43" fmla="*/ 154 h 445"/>
                <a:gd name="T44" fmla="*/ 760 w 903"/>
                <a:gd name="T45" fmla="*/ 178 h 445"/>
                <a:gd name="T46" fmla="*/ 789 w 903"/>
                <a:gd name="T47" fmla="*/ 203 h 445"/>
                <a:gd name="T48" fmla="*/ 814 w 903"/>
                <a:gd name="T49" fmla="*/ 226 h 445"/>
                <a:gd name="T50" fmla="*/ 853 w 903"/>
                <a:gd name="T51" fmla="*/ 268 h 445"/>
                <a:gd name="T52" fmla="*/ 882 w 903"/>
                <a:gd name="T53" fmla="*/ 304 h 445"/>
                <a:gd name="T54" fmla="*/ 903 w 903"/>
                <a:gd name="T55" fmla="*/ 334 h 445"/>
                <a:gd name="T56" fmla="*/ 798 w 903"/>
                <a:gd name="T57" fmla="*/ 445 h 445"/>
                <a:gd name="T58" fmla="*/ 787 w 903"/>
                <a:gd name="T59" fmla="*/ 433 h 445"/>
                <a:gd name="T60" fmla="*/ 760 w 903"/>
                <a:gd name="T61" fmla="*/ 401 h 445"/>
                <a:gd name="T62" fmla="*/ 741 w 903"/>
                <a:gd name="T63" fmla="*/ 380 h 445"/>
                <a:gd name="T64" fmla="*/ 720 w 903"/>
                <a:gd name="T65" fmla="*/ 357 h 445"/>
                <a:gd name="T66" fmla="*/ 698 w 903"/>
                <a:gd name="T67" fmla="*/ 330 h 445"/>
                <a:gd name="T68" fmla="*/ 671 w 903"/>
                <a:gd name="T69" fmla="*/ 304 h 445"/>
                <a:gd name="T70" fmla="*/ 644 w 903"/>
                <a:gd name="T71" fmla="*/ 277 h 445"/>
                <a:gd name="T72" fmla="*/ 618 w 903"/>
                <a:gd name="T73" fmla="*/ 251 h 445"/>
                <a:gd name="T74" fmla="*/ 589 w 903"/>
                <a:gd name="T75" fmla="*/ 226 h 445"/>
                <a:gd name="T76" fmla="*/ 561 w 903"/>
                <a:gd name="T77" fmla="*/ 203 h 445"/>
                <a:gd name="T78" fmla="*/ 547 w 903"/>
                <a:gd name="T79" fmla="*/ 192 h 445"/>
                <a:gd name="T80" fmla="*/ 534 w 903"/>
                <a:gd name="T81" fmla="*/ 182 h 445"/>
                <a:gd name="T82" fmla="*/ 521 w 903"/>
                <a:gd name="T83" fmla="*/ 175 h 445"/>
                <a:gd name="T84" fmla="*/ 508 w 903"/>
                <a:gd name="T85" fmla="*/ 167 h 445"/>
                <a:gd name="T86" fmla="*/ 494 w 903"/>
                <a:gd name="T87" fmla="*/ 159 h 445"/>
                <a:gd name="T88" fmla="*/ 483 w 903"/>
                <a:gd name="T89" fmla="*/ 154 h 445"/>
                <a:gd name="T90" fmla="*/ 460 w 903"/>
                <a:gd name="T91" fmla="*/ 146 h 445"/>
                <a:gd name="T92" fmla="*/ 409 w 903"/>
                <a:gd name="T93" fmla="*/ 138 h 445"/>
                <a:gd name="T94" fmla="*/ 346 w 903"/>
                <a:gd name="T95" fmla="*/ 133 h 445"/>
                <a:gd name="T96" fmla="*/ 213 w 903"/>
                <a:gd name="T97" fmla="*/ 125 h 445"/>
                <a:gd name="T98" fmla="*/ 53 w 903"/>
                <a:gd name="T99" fmla="*/ 121 h 445"/>
                <a:gd name="T100" fmla="*/ 0 w 903"/>
                <a:gd name="T101" fmla="*/ 43 h 445"/>
                <a:gd name="T102" fmla="*/ 0 w 903"/>
                <a:gd name="T103" fmla="*/ 43 h 4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3"/>
                <a:gd name="T157" fmla="*/ 0 h 445"/>
                <a:gd name="T158" fmla="*/ 903 w 903"/>
                <a:gd name="T159" fmla="*/ 445 h 4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3" h="445">
                  <a:moveTo>
                    <a:pt x="0" y="43"/>
                  </a:moveTo>
                  <a:lnTo>
                    <a:pt x="11" y="4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91" y="17"/>
                  </a:lnTo>
                  <a:lnTo>
                    <a:pt x="156" y="7"/>
                  </a:lnTo>
                  <a:lnTo>
                    <a:pt x="234" y="0"/>
                  </a:lnTo>
                  <a:lnTo>
                    <a:pt x="321" y="2"/>
                  </a:lnTo>
                  <a:lnTo>
                    <a:pt x="416" y="15"/>
                  </a:lnTo>
                  <a:lnTo>
                    <a:pt x="466" y="26"/>
                  </a:lnTo>
                  <a:lnTo>
                    <a:pt x="492" y="34"/>
                  </a:lnTo>
                  <a:lnTo>
                    <a:pt x="517" y="43"/>
                  </a:lnTo>
                  <a:lnTo>
                    <a:pt x="544" y="53"/>
                  </a:lnTo>
                  <a:lnTo>
                    <a:pt x="566" y="62"/>
                  </a:lnTo>
                  <a:lnTo>
                    <a:pt x="591" y="72"/>
                  </a:lnTo>
                  <a:lnTo>
                    <a:pt x="612" y="83"/>
                  </a:lnTo>
                  <a:lnTo>
                    <a:pt x="635" y="95"/>
                  </a:lnTo>
                  <a:lnTo>
                    <a:pt x="656" y="106"/>
                  </a:lnTo>
                  <a:lnTo>
                    <a:pt x="675" y="118"/>
                  </a:lnTo>
                  <a:lnTo>
                    <a:pt x="694" y="129"/>
                  </a:lnTo>
                  <a:lnTo>
                    <a:pt x="711" y="142"/>
                  </a:lnTo>
                  <a:lnTo>
                    <a:pt x="728" y="154"/>
                  </a:lnTo>
                  <a:lnTo>
                    <a:pt x="760" y="178"/>
                  </a:lnTo>
                  <a:lnTo>
                    <a:pt x="789" y="203"/>
                  </a:lnTo>
                  <a:lnTo>
                    <a:pt x="814" y="226"/>
                  </a:lnTo>
                  <a:lnTo>
                    <a:pt x="853" y="268"/>
                  </a:lnTo>
                  <a:lnTo>
                    <a:pt x="882" y="304"/>
                  </a:lnTo>
                  <a:lnTo>
                    <a:pt x="903" y="334"/>
                  </a:lnTo>
                  <a:lnTo>
                    <a:pt x="798" y="445"/>
                  </a:lnTo>
                  <a:lnTo>
                    <a:pt x="787" y="433"/>
                  </a:lnTo>
                  <a:lnTo>
                    <a:pt x="760" y="401"/>
                  </a:lnTo>
                  <a:lnTo>
                    <a:pt x="741" y="380"/>
                  </a:lnTo>
                  <a:lnTo>
                    <a:pt x="720" y="357"/>
                  </a:lnTo>
                  <a:lnTo>
                    <a:pt x="698" y="330"/>
                  </a:lnTo>
                  <a:lnTo>
                    <a:pt x="671" y="304"/>
                  </a:lnTo>
                  <a:lnTo>
                    <a:pt x="644" y="277"/>
                  </a:lnTo>
                  <a:lnTo>
                    <a:pt x="618" y="251"/>
                  </a:lnTo>
                  <a:lnTo>
                    <a:pt x="589" y="226"/>
                  </a:lnTo>
                  <a:lnTo>
                    <a:pt x="561" y="203"/>
                  </a:lnTo>
                  <a:lnTo>
                    <a:pt x="547" y="192"/>
                  </a:lnTo>
                  <a:lnTo>
                    <a:pt x="534" y="182"/>
                  </a:lnTo>
                  <a:lnTo>
                    <a:pt x="521" y="175"/>
                  </a:lnTo>
                  <a:lnTo>
                    <a:pt x="508" y="167"/>
                  </a:lnTo>
                  <a:lnTo>
                    <a:pt x="494" y="159"/>
                  </a:lnTo>
                  <a:lnTo>
                    <a:pt x="483" y="154"/>
                  </a:lnTo>
                  <a:lnTo>
                    <a:pt x="460" y="146"/>
                  </a:lnTo>
                  <a:lnTo>
                    <a:pt x="409" y="138"/>
                  </a:lnTo>
                  <a:lnTo>
                    <a:pt x="346" y="133"/>
                  </a:lnTo>
                  <a:lnTo>
                    <a:pt x="213" y="125"/>
                  </a:lnTo>
                  <a:lnTo>
                    <a:pt x="53" y="12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87"/>
            <p:cNvSpPr>
              <a:spLocks/>
            </p:cNvSpPr>
            <p:nvPr/>
          </p:nvSpPr>
          <p:spPr bwMode="auto">
            <a:xfrm>
              <a:off x="2825" y="3093"/>
              <a:ext cx="325" cy="385"/>
            </a:xfrm>
            <a:custGeom>
              <a:avLst/>
              <a:gdLst>
                <a:gd name="T0" fmla="*/ 0 w 530"/>
                <a:gd name="T1" fmla="*/ 485 h 485"/>
                <a:gd name="T2" fmla="*/ 8 w 530"/>
                <a:gd name="T3" fmla="*/ 473 h 485"/>
                <a:gd name="T4" fmla="*/ 28 w 530"/>
                <a:gd name="T5" fmla="*/ 441 h 485"/>
                <a:gd name="T6" fmla="*/ 42 w 530"/>
                <a:gd name="T7" fmla="*/ 418 h 485"/>
                <a:gd name="T8" fmla="*/ 59 w 530"/>
                <a:gd name="T9" fmla="*/ 393 h 485"/>
                <a:gd name="T10" fmla="*/ 78 w 530"/>
                <a:gd name="T11" fmla="*/ 369 h 485"/>
                <a:gd name="T12" fmla="*/ 99 w 530"/>
                <a:gd name="T13" fmla="*/ 340 h 485"/>
                <a:gd name="T14" fmla="*/ 120 w 530"/>
                <a:gd name="T15" fmla="*/ 312 h 485"/>
                <a:gd name="T16" fmla="*/ 142 w 530"/>
                <a:gd name="T17" fmla="*/ 285 h 485"/>
                <a:gd name="T18" fmla="*/ 165 w 530"/>
                <a:gd name="T19" fmla="*/ 258 h 485"/>
                <a:gd name="T20" fmla="*/ 190 w 530"/>
                <a:gd name="T21" fmla="*/ 234 h 485"/>
                <a:gd name="T22" fmla="*/ 213 w 530"/>
                <a:gd name="T23" fmla="*/ 211 h 485"/>
                <a:gd name="T24" fmla="*/ 238 w 530"/>
                <a:gd name="T25" fmla="*/ 192 h 485"/>
                <a:gd name="T26" fmla="*/ 249 w 530"/>
                <a:gd name="T27" fmla="*/ 184 h 485"/>
                <a:gd name="T28" fmla="*/ 260 w 530"/>
                <a:gd name="T29" fmla="*/ 178 h 485"/>
                <a:gd name="T30" fmla="*/ 283 w 530"/>
                <a:gd name="T31" fmla="*/ 169 h 485"/>
                <a:gd name="T32" fmla="*/ 325 w 530"/>
                <a:gd name="T33" fmla="*/ 156 h 485"/>
                <a:gd name="T34" fmla="*/ 361 w 530"/>
                <a:gd name="T35" fmla="*/ 148 h 485"/>
                <a:gd name="T36" fmla="*/ 420 w 530"/>
                <a:gd name="T37" fmla="*/ 137 h 485"/>
                <a:gd name="T38" fmla="*/ 473 w 530"/>
                <a:gd name="T39" fmla="*/ 133 h 485"/>
                <a:gd name="T40" fmla="*/ 460 w 530"/>
                <a:gd name="T41" fmla="*/ 118 h 485"/>
                <a:gd name="T42" fmla="*/ 426 w 530"/>
                <a:gd name="T43" fmla="*/ 91 h 485"/>
                <a:gd name="T44" fmla="*/ 414 w 530"/>
                <a:gd name="T45" fmla="*/ 83 h 485"/>
                <a:gd name="T46" fmla="*/ 403 w 530"/>
                <a:gd name="T47" fmla="*/ 76 h 485"/>
                <a:gd name="T48" fmla="*/ 390 w 530"/>
                <a:gd name="T49" fmla="*/ 70 h 485"/>
                <a:gd name="T50" fmla="*/ 374 w 530"/>
                <a:gd name="T51" fmla="*/ 64 h 485"/>
                <a:gd name="T52" fmla="*/ 344 w 530"/>
                <a:gd name="T53" fmla="*/ 59 h 485"/>
                <a:gd name="T54" fmla="*/ 310 w 530"/>
                <a:gd name="T55" fmla="*/ 59 h 485"/>
                <a:gd name="T56" fmla="*/ 238 w 530"/>
                <a:gd name="T57" fmla="*/ 76 h 485"/>
                <a:gd name="T58" fmla="*/ 203 w 530"/>
                <a:gd name="T59" fmla="*/ 87 h 485"/>
                <a:gd name="T60" fmla="*/ 173 w 530"/>
                <a:gd name="T61" fmla="*/ 101 h 485"/>
                <a:gd name="T62" fmla="*/ 146 w 530"/>
                <a:gd name="T63" fmla="*/ 112 h 485"/>
                <a:gd name="T64" fmla="*/ 127 w 530"/>
                <a:gd name="T65" fmla="*/ 123 h 485"/>
                <a:gd name="T66" fmla="*/ 108 w 530"/>
                <a:gd name="T67" fmla="*/ 133 h 485"/>
                <a:gd name="T68" fmla="*/ 108 w 530"/>
                <a:gd name="T69" fmla="*/ 99 h 485"/>
                <a:gd name="T70" fmla="*/ 112 w 530"/>
                <a:gd name="T71" fmla="*/ 83 h 485"/>
                <a:gd name="T72" fmla="*/ 122 w 530"/>
                <a:gd name="T73" fmla="*/ 68 h 485"/>
                <a:gd name="T74" fmla="*/ 139 w 530"/>
                <a:gd name="T75" fmla="*/ 51 h 485"/>
                <a:gd name="T76" fmla="*/ 148 w 530"/>
                <a:gd name="T77" fmla="*/ 44 h 485"/>
                <a:gd name="T78" fmla="*/ 162 w 530"/>
                <a:gd name="T79" fmla="*/ 34 h 485"/>
                <a:gd name="T80" fmla="*/ 175 w 530"/>
                <a:gd name="T81" fmla="*/ 26 h 485"/>
                <a:gd name="T82" fmla="*/ 188 w 530"/>
                <a:gd name="T83" fmla="*/ 21 h 485"/>
                <a:gd name="T84" fmla="*/ 215 w 530"/>
                <a:gd name="T85" fmla="*/ 11 h 485"/>
                <a:gd name="T86" fmla="*/ 241 w 530"/>
                <a:gd name="T87" fmla="*/ 4 h 485"/>
                <a:gd name="T88" fmla="*/ 268 w 530"/>
                <a:gd name="T89" fmla="*/ 0 h 485"/>
                <a:gd name="T90" fmla="*/ 321 w 530"/>
                <a:gd name="T91" fmla="*/ 4 h 485"/>
                <a:gd name="T92" fmla="*/ 378 w 530"/>
                <a:gd name="T93" fmla="*/ 17 h 485"/>
                <a:gd name="T94" fmla="*/ 407 w 530"/>
                <a:gd name="T95" fmla="*/ 28 h 485"/>
                <a:gd name="T96" fmla="*/ 420 w 530"/>
                <a:gd name="T97" fmla="*/ 36 h 485"/>
                <a:gd name="T98" fmla="*/ 435 w 530"/>
                <a:gd name="T99" fmla="*/ 45 h 485"/>
                <a:gd name="T100" fmla="*/ 485 w 530"/>
                <a:gd name="T101" fmla="*/ 87 h 485"/>
                <a:gd name="T102" fmla="*/ 519 w 530"/>
                <a:gd name="T103" fmla="*/ 123 h 485"/>
                <a:gd name="T104" fmla="*/ 530 w 530"/>
                <a:gd name="T105" fmla="*/ 139 h 485"/>
                <a:gd name="T106" fmla="*/ 473 w 530"/>
                <a:gd name="T107" fmla="*/ 211 h 485"/>
                <a:gd name="T108" fmla="*/ 0 w 530"/>
                <a:gd name="T109" fmla="*/ 485 h 485"/>
                <a:gd name="T110" fmla="*/ 0 w 530"/>
                <a:gd name="T111" fmla="*/ 485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0"/>
                <a:gd name="T169" fmla="*/ 0 h 485"/>
                <a:gd name="T170" fmla="*/ 530 w 530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0" h="485">
                  <a:moveTo>
                    <a:pt x="0" y="485"/>
                  </a:moveTo>
                  <a:lnTo>
                    <a:pt x="8" y="473"/>
                  </a:lnTo>
                  <a:lnTo>
                    <a:pt x="28" y="441"/>
                  </a:lnTo>
                  <a:lnTo>
                    <a:pt x="42" y="418"/>
                  </a:lnTo>
                  <a:lnTo>
                    <a:pt x="59" y="393"/>
                  </a:lnTo>
                  <a:lnTo>
                    <a:pt x="78" y="369"/>
                  </a:lnTo>
                  <a:lnTo>
                    <a:pt x="99" y="340"/>
                  </a:lnTo>
                  <a:lnTo>
                    <a:pt x="120" y="312"/>
                  </a:lnTo>
                  <a:lnTo>
                    <a:pt x="142" y="285"/>
                  </a:lnTo>
                  <a:lnTo>
                    <a:pt x="165" y="258"/>
                  </a:lnTo>
                  <a:lnTo>
                    <a:pt x="190" y="234"/>
                  </a:lnTo>
                  <a:lnTo>
                    <a:pt x="213" y="211"/>
                  </a:lnTo>
                  <a:lnTo>
                    <a:pt x="238" y="192"/>
                  </a:lnTo>
                  <a:lnTo>
                    <a:pt x="249" y="184"/>
                  </a:lnTo>
                  <a:lnTo>
                    <a:pt x="260" y="178"/>
                  </a:lnTo>
                  <a:lnTo>
                    <a:pt x="283" y="169"/>
                  </a:lnTo>
                  <a:lnTo>
                    <a:pt x="325" y="156"/>
                  </a:lnTo>
                  <a:lnTo>
                    <a:pt x="361" y="148"/>
                  </a:lnTo>
                  <a:lnTo>
                    <a:pt x="420" y="137"/>
                  </a:lnTo>
                  <a:lnTo>
                    <a:pt x="473" y="133"/>
                  </a:lnTo>
                  <a:lnTo>
                    <a:pt x="460" y="118"/>
                  </a:lnTo>
                  <a:lnTo>
                    <a:pt x="426" y="91"/>
                  </a:lnTo>
                  <a:lnTo>
                    <a:pt x="414" y="83"/>
                  </a:lnTo>
                  <a:lnTo>
                    <a:pt x="403" y="76"/>
                  </a:lnTo>
                  <a:lnTo>
                    <a:pt x="390" y="70"/>
                  </a:lnTo>
                  <a:lnTo>
                    <a:pt x="374" y="64"/>
                  </a:lnTo>
                  <a:lnTo>
                    <a:pt x="344" y="59"/>
                  </a:lnTo>
                  <a:lnTo>
                    <a:pt x="310" y="59"/>
                  </a:lnTo>
                  <a:lnTo>
                    <a:pt x="238" y="76"/>
                  </a:lnTo>
                  <a:lnTo>
                    <a:pt x="203" y="87"/>
                  </a:lnTo>
                  <a:lnTo>
                    <a:pt x="173" y="101"/>
                  </a:lnTo>
                  <a:lnTo>
                    <a:pt x="146" y="112"/>
                  </a:lnTo>
                  <a:lnTo>
                    <a:pt x="127" y="123"/>
                  </a:lnTo>
                  <a:lnTo>
                    <a:pt x="108" y="133"/>
                  </a:lnTo>
                  <a:lnTo>
                    <a:pt x="108" y="99"/>
                  </a:lnTo>
                  <a:lnTo>
                    <a:pt x="112" y="83"/>
                  </a:lnTo>
                  <a:lnTo>
                    <a:pt x="122" y="68"/>
                  </a:lnTo>
                  <a:lnTo>
                    <a:pt x="139" y="51"/>
                  </a:lnTo>
                  <a:lnTo>
                    <a:pt x="148" y="44"/>
                  </a:lnTo>
                  <a:lnTo>
                    <a:pt x="162" y="34"/>
                  </a:lnTo>
                  <a:lnTo>
                    <a:pt x="175" y="26"/>
                  </a:lnTo>
                  <a:lnTo>
                    <a:pt x="188" y="21"/>
                  </a:lnTo>
                  <a:lnTo>
                    <a:pt x="215" y="11"/>
                  </a:lnTo>
                  <a:lnTo>
                    <a:pt x="241" y="4"/>
                  </a:lnTo>
                  <a:lnTo>
                    <a:pt x="268" y="0"/>
                  </a:lnTo>
                  <a:lnTo>
                    <a:pt x="321" y="4"/>
                  </a:lnTo>
                  <a:lnTo>
                    <a:pt x="378" y="17"/>
                  </a:lnTo>
                  <a:lnTo>
                    <a:pt x="407" y="28"/>
                  </a:lnTo>
                  <a:lnTo>
                    <a:pt x="420" y="36"/>
                  </a:lnTo>
                  <a:lnTo>
                    <a:pt x="435" y="45"/>
                  </a:lnTo>
                  <a:lnTo>
                    <a:pt x="485" y="87"/>
                  </a:lnTo>
                  <a:lnTo>
                    <a:pt x="519" y="123"/>
                  </a:lnTo>
                  <a:lnTo>
                    <a:pt x="530" y="139"/>
                  </a:lnTo>
                  <a:lnTo>
                    <a:pt x="473" y="211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88"/>
            <p:cNvSpPr>
              <a:spLocks/>
            </p:cNvSpPr>
            <p:nvPr/>
          </p:nvSpPr>
          <p:spPr bwMode="auto">
            <a:xfrm>
              <a:off x="2953" y="3333"/>
              <a:ext cx="376" cy="412"/>
            </a:xfrm>
            <a:custGeom>
              <a:avLst/>
              <a:gdLst>
                <a:gd name="T0" fmla="*/ 48 w 614"/>
                <a:gd name="T1" fmla="*/ 0 h 521"/>
                <a:gd name="T2" fmla="*/ 76 w 614"/>
                <a:gd name="T3" fmla="*/ 25 h 521"/>
                <a:gd name="T4" fmla="*/ 105 w 614"/>
                <a:gd name="T5" fmla="*/ 51 h 521"/>
                <a:gd name="T6" fmla="*/ 141 w 614"/>
                <a:gd name="T7" fmla="*/ 82 h 521"/>
                <a:gd name="T8" fmla="*/ 181 w 614"/>
                <a:gd name="T9" fmla="*/ 114 h 521"/>
                <a:gd name="T10" fmla="*/ 192 w 614"/>
                <a:gd name="T11" fmla="*/ 122 h 521"/>
                <a:gd name="T12" fmla="*/ 202 w 614"/>
                <a:gd name="T13" fmla="*/ 129 h 521"/>
                <a:gd name="T14" fmla="*/ 213 w 614"/>
                <a:gd name="T15" fmla="*/ 137 h 521"/>
                <a:gd name="T16" fmla="*/ 222 w 614"/>
                <a:gd name="T17" fmla="*/ 145 h 521"/>
                <a:gd name="T18" fmla="*/ 234 w 614"/>
                <a:gd name="T19" fmla="*/ 150 h 521"/>
                <a:gd name="T20" fmla="*/ 243 w 614"/>
                <a:gd name="T21" fmla="*/ 156 h 521"/>
                <a:gd name="T22" fmla="*/ 262 w 614"/>
                <a:gd name="T23" fmla="*/ 169 h 521"/>
                <a:gd name="T24" fmla="*/ 279 w 614"/>
                <a:gd name="T25" fmla="*/ 177 h 521"/>
                <a:gd name="T26" fmla="*/ 297 w 614"/>
                <a:gd name="T27" fmla="*/ 184 h 521"/>
                <a:gd name="T28" fmla="*/ 329 w 614"/>
                <a:gd name="T29" fmla="*/ 194 h 521"/>
                <a:gd name="T30" fmla="*/ 361 w 614"/>
                <a:gd name="T31" fmla="*/ 202 h 521"/>
                <a:gd name="T32" fmla="*/ 424 w 614"/>
                <a:gd name="T33" fmla="*/ 213 h 521"/>
                <a:gd name="T34" fmla="*/ 489 w 614"/>
                <a:gd name="T35" fmla="*/ 219 h 521"/>
                <a:gd name="T36" fmla="*/ 492 w 614"/>
                <a:gd name="T37" fmla="*/ 207 h 521"/>
                <a:gd name="T38" fmla="*/ 508 w 614"/>
                <a:gd name="T39" fmla="*/ 186 h 521"/>
                <a:gd name="T40" fmla="*/ 519 w 614"/>
                <a:gd name="T41" fmla="*/ 175 h 521"/>
                <a:gd name="T42" fmla="*/ 532 w 614"/>
                <a:gd name="T43" fmla="*/ 169 h 521"/>
                <a:gd name="T44" fmla="*/ 568 w 614"/>
                <a:gd name="T45" fmla="*/ 175 h 521"/>
                <a:gd name="T46" fmla="*/ 599 w 614"/>
                <a:gd name="T47" fmla="*/ 222 h 521"/>
                <a:gd name="T48" fmla="*/ 614 w 614"/>
                <a:gd name="T49" fmla="*/ 304 h 521"/>
                <a:gd name="T50" fmla="*/ 612 w 614"/>
                <a:gd name="T51" fmla="*/ 395 h 521"/>
                <a:gd name="T52" fmla="*/ 606 w 614"/>
                <a:gd name="T53" fmla="*/ 435 h 521"/>
                <a:gd name="T54" fmla="*/ 595 w 614"/>
                <a:gd name="T55" fmla="*/ 470 h 521"/>
                <a:gd name="T56" fmla="*/ 582 w 614"/>
                <a:gd name="T57" fmla="*/ 494 h 521"/>
                <a:gd name="T58" fmla="*/ 563 w 614"/>
                <a:gd name="T59" fmla="*/ 509 h 521"/>
                <a:gd name="T60" fmla="*/ 544 w 614"/>
                <a:gd name="T61" fmla="*/ 517 h 521"/>
                <a:gd name="T62" fmla="*/ 523 w 614"/>
                <a:gd name="T63" fmla="*/ 521 h 521"/>
                <a:gd name="T64" fmla="*/ 490 w 614"/>
                <a:gd name="T65" fmla="*/ 519 h 521"/>
                <a:gd name="T66" fmla="*/ 475 w 614"/>
                <a:gd name="T67" fmla="*/ 517 h 521"/>
                <a:gd name="T68" fmla="*/ 430 w 614"/>
                <a:gd name="T69" fmla="*/ 331 h 521"/>
                <a:gd name="T70" fmla="*/ 401 w 614"/>
                <a:gd name="T71" fmla="*/ 321 h 521"/>
                <a:gd name="T72" fmla="*/ 369 w 614"/>
                <a:gd name="T73" fmla="*/ 308 h 521"/>
                <a:gd name="T74" fmla="*/ 350 w 614"/>
                <a:gd name="T75" fmla="*/ 300 h 521"/>
                <a:gd name="T76" fmla="*/ 331 w 614"/>
                <a:gd name="T77" fmla="*/ 293 h 521"/>
                <a:gd name="T78" fmla="*/ 310 w 614"/>
                <a:gd name="T79" fmla="*/ 283 h 521"/>
                <a:gd name="T80" fmla="*/ 287 w 614"/>
                <a:gd name="T81" fmla="*/ 274 h 521"/>
                <a:gd name="T82" fmla="*/ 266 w 614"/>
                <a:gd name="T83" fmla="*/ 264 h 521"/>
                <a:gd name="T84" fmla="*/ 243 w 614"/>
                <a:gd name="T85" fmla="*/ 253 h 521"/>
                <a:gd name="T86" fmla="*/ 222 w 614"/>
                <a:gd name="T87" fmla="*/ 241 h 521"/>
                <a:gd name="T88" fmla="*/ 202 w 614"/>
                <a:gd name="T89" fmla="*/ 230 h 521"/>
                <a:gd name="T90" fmla="*/ 184 w 614"/>
                <a:gd name="T91" fmla="*/ 217 h 521"/>
                <a:gd name="T92" fmla="*/ 167 w 614"/>
                <a:gd name="T93" fmla="*/ 205 h 521"/>
                <a:gd name="T94" fmla="*/ 135 w 614"/>
                <a:gd name="T95" fmla="*/ 179 h 521"/>
                <a:gd name="T96" fmla="*/ 103 w 614"/>
                <a:gd name="T97" fmla="*/ 150 h 521"/>
                <a:gd name="T98" fmla="*/ 76 w 614"/>
                <a:gd name="T99" fmla="*/ 122 h 521"/>
                <a:gd name="T100" fmla="*/ 49 w 614"/>
                <a:gd name="T101" fmla="*/ 97 h 521"/>
                <a:gd name="T102" fmla="*/ 30 w 614"/>
                <a:gd name="T103" fmla="*/ 72 h 521"/>
                <a:gd name="T104" fmla="*/ 13 w 614"/>
                <a:gd name="T105" fmla="*/ 55 h 521"/>
                <a:gd name="T106" fmla="*/ 0 w 614"/>
                <a:gd name="T107" fmla="*/ 38 h 521"/>
                <a:gd name="T108" fmla="*/ 48 w 614"/>
                <a:gd name="T109" fmla="*/ 0 h 521"/>
                <a:gd name="T110" fmla="*/ 48 w 614"/>
                <a:gd name="T111" fmla="*/ 0 h 5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4"/>
                <a:gd name="T169" fmla="*/ 0 h 521"/>
                <a:gd name="T170" fmla="*/ 614 w 614"/>
                <a:gd name="T171" fmla="*/ 521 h 5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4" h="521">
                  <a:moveTo>
                    <a:pt x="48" y="0"/>
                  </a:moveTo>
                  <a:lnTo>
                    <a:pt x="76" y="25"/>
                  </a:lnTo>
                  <a:lnTo>
                    <a:pt x="105" y="51"/>
                  </a:lnTo>
                  <a:lnTo>
                    <a:pt x="141" y="82"/>
                  </a:lnTo>
                  <a:lnTo>
                    <a:pt x="181" y="114"/>
                  </a:lnTo>
                  <a:lnTo>
                    <a:pt x="192" y="122"/>
                  </a:lnTo>
                  <a:lnTo>
                    <a:pt x="202" y="129"/>
                  </a:lnTo>
                  <a:lnTo>
                    <a:pt x="213" y="137"/>
                  </a:lnTo>
                  <a:lnTo>
                    <a:pt x="222" y="145"/>
                  </a:lnTo>
                  <a:lnTo>
                    <a:pt x="234" y="150"/>
                  </a:lnTo>
                  <a:lnTo>
                    <a:pt x="243" y="156"/>
                  </a:lnTo>
                  <a:lnTo>
                    <a:pt x="262" y="169"/>
                  </a:lnTo>
                  <a:lnTo>
                    <a:pt x="279" y="177"/>
                  </a:lnTo>
                  <a:lnTo>
                    <a:pt x="297" y="184"/>
                  </a:lnTo>
                  <a:lnTo>
                    <a:pt x="329" y="194"/>
                  </a:lnTo>
                  <a:lnTo>
                    <a:pt x="361" y="202"/>
                  </a:lnTo>
                  <a:lnTo>
                    <a:pt x="424" y="213"/>
                  </a:lnTo>
                  <a:lnTo>
                    <a:pt x="489" y="219"/>
                  </a:lnTo>
                  <a:lnTo>
                    <a:pt x="492" y="207"/>
                  </a:lnTo>
                  <a:lnTo>
                    <a:pt x="508" y="186"/>
                  </a:lnTo>
                  <a:lnTo>
                    <a:pt x="519" y="175"/>
                  </a:lnTo>
                  <a:lnTo>
                    <a:pt x="532" y="169"/>
                  </a:lnTo>
                  <a:lnTo>
                    <a:pt x="568" y="175"/>
                  </a:lnTo>
                  <a:lnTo>
                    <a:pt x="599" y="222"/>
                  </a:lnTo>
                  <a:lnTo>
                    <a:pt x="614" y="304"/>
                  </a:lnTo>
                  <a:lnTo>
                    <a:pt x="612" y="395"/>
                  </a:lnTo>
                  <a:lnTo>
                    <a:pt x="606" y="435"/>
                  </a:lnTo>
                  <a:lnTo>
                    <a:pt x="595" y="470"/>
                  </a:lnTo>
                  <a:lnTo>
                    <a:pt x="582" y="494"/>
                  </a:lnTo>
                  <a:lnTo>
                    <a:pt x="563" y="509"/>
                  </a:lnTo>
                  <a:lnTo>
                    <a:pt x="544" y="517"/>
                  </a:lnTo>
                  <a:lnTo>
                    <a:pt x="523" y="521"/>
                  </a:lnTo>
                  <a:lnTo>
                    <a:pt x="490" y="519"/>
                  </a:lnTo>
                  <a:lnTo>
                    <a:pt x="475" y="517"/>
                  </a:lnTo>
                  <a:lnTo>
                    <a:pt x="430" y="331"/>
                  </a:lnTo>
                  <a:lnTo>
                    <a:pt x="401" y="321"/>
                  </a:lnTo>
                  <a:lnTo>
                    <a:pt x="369" y="308"/>
                  </a:lnTo>
                  <a:lnTo>
                    <a:pt x="350" y="300"/>
                  </a:lnTo>
                  <a:lnTo>
                    <a:pt x="331" y="293"/>
                  </a:lnTo>
                  <a:lnTo>
                    <a:pt x="310" y="283"/>
                  </a:lnTo>
                  <a:lnTo>
                    <a:pt x="287" y="274"/>
                  </a:lnTo>
                  <a:lnTo>
                    <a:pt x="266" y="264"/>
                  </a:lnTo>
                  <a:lnTo>
                    <a:pt x="243" y="253"/>
                  </a:lnTo>
                  <a:lnTo>
                    <a:pt x="222" y="241"/>
                  </a:lnTo>
                  <a:lnTo>
                    <a:pt x="202" y="230"/>
                  </a:lnTo>
                  <a:lnTo>
                    <a:pt x="184" y="217"/>
                  </a:lnTo>
                  <a:lnTo>
                    <a:pt x="167" y="205"/>
                  </a:lnTo>
                  <a:lnTo>
                    <a:pt x="135" y="179"/>
                  </a:lnTo>
                  <a:lnTo>
                    <a:pt x="103" y="150"/>
                  </a:lnTo>
                  <a:lnTo>
                    <a:pt x="76" y="122"/>
                  </a:lnTo>
                  <a:lnTo>
                    <a:pt x="49" y="97"/>
                  </a:lnTo>
                  <a:lnTo>
                    <a:pt x="30" y="72"/>
                  </a:lnTo>
                  <a:lnTo>
                    <a:pt x="13" y="55"/>
                  </a:lnTo>
                  <a:lnTo>
                    <a:pt x="0" y="3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89"/>
            <p:cNvSpPr>
              <a:spLocks/>
            </p:cNvSpPr>
            <p:nvPr/>
          </p:nvSpPr>
          <p:spPr bwMode="auto">
            <a:xfrm>
              <a:off x="2942" y="3476"/>
              <a:ext cx="36" cy="52"/>
            </a:xfrm>
            <a:custGeom>
              <a:avLst/>
              <a:gdLst>
                <a:gd name="T0" fmla="*/ 40 w 59"/>
                <a:gd name="T1" fmla="*/ 66 h 66"/>
                <a:gd name="T2" fmla="*/ 17 w 59"/>
                <a:gd name="T3" fmla="*/ 66 h 66"/>
                <a:gd name="T4" fmla="*/ 0 w 59"/>
                <a:gd name="T5" fmla="*/ 45 h 66"/>
                <a:gd name="T6" fmla="*/ 2 w 59"/>
                <a:gd name="T7" fmla="*/ 19 h 66"/>
                <a:gd name="T8" fmla="*/ 19 w 59"/>
                <a:gd name="T9" fmla="*/ 0 h 66"/>
                <a:gd name="T10" fmla="*/ 42 w 59"/>
                <a:gd name="T11" fmla="*/ 2 h 66"/>
                <a:gd name="T12" fmla="*/ 59 w 59"/>
                <a:gd name="T13" fmla="*/ 21 h 66"/>
                <a:gd name="T14" fmla="*/ 57 w 59"/>
                <a:gd name="T15" fmla="*/ 49 h 66"/>
                <a:gd name="T16" fmla="*/ 40 w 59"/>
                <a:gd name="T17" fmla="*/ 66 h 66"/>
                <a:gd name="T18" fmla="*/ 40 w 59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6"/>
                <a:gd name="T32" fmla="*/ 59 w 59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6">
                  <a:moveTo>
                    <a:pt x="40" y="66"/>
                  </a:moveTo>
                  <a:lnTo>
                    <a:pt x="17" y="66"/>
                  </a:lnTo>
                  <a:lnTo>
                    <a:pt x="0" y="45"/>
                  </a:lnTo>
                  <a:lnTo>
                    <a:pt x="2" y="19"/>
                  </a:lnTo>
                  <a:lnTo>
                    <a:pt x="19" y="0"/>
                  </a:lnTo>
                  <a:lnTo>
                    <a:pt x="42" y="2"/>
                  </a:lnTo>
                  <a:lnTo>
                    <a:pt x="59" y="21"/>
                  </a:lnTo>
                  <a:lnTo>
                    <a:pt x="57" y="4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90"/>
            <p:cNvSpPr>
              <a:spLocks/>
            </p:cNvSpPr>
            <p:nvPr/>
          </p:nvSpPr>
          <p:spPr bwMode="auto">
            <a:xfrm>
              <a:off x="2892" y="3435"/>
              <a:ext cx="138" cy="141"/>
            </a:xfrm>
            <a:custGeom>
              <a:avLst/>
              <a:gdLst>
                <a:gd name="T0" fmla="*/ 0 w 226"/>
                <a:gd name="T1" fmla="*/ 90 h 179"/>
                <a:gd name="T2" fmla="*/ 8 w 226"/>
                <a:gd name="T3" fmla="*/ 76 h 179"/>
                <a:gd name="T4" fmla="*/ 31 w 226"/>
                <a:gd name="T5" fmla="*/ 46 h 179"/>
                <a:gd name="T6" fmla="*/ 65 w 226"/>
                <a:gd name="T7" fmla="*/ 16 h 179"/>
                <a:gd name="T8" fmla="*/ 76 w 226"/>
                <a:gd name="T9" fmla="*/ 10 h 179"/>
                <a:gd name="T10" fmla="*/ 88 w 226"/>
                <a:gd name="T11" fmla="*/ 4 h 179"/>
                <a:gd name="T12" fmla="*/ 114 w 226"/>
                <a:gd name="T13" fmla="*/ 0 h 179"/>
                <a:gd name="T14" fmla="*/ 139 w 226"/>
                <a:gd name="T15" fmla="*/ 2 h 179"/>
                <a:gd name="T16" fmla="*/ 162 w 226"/>
                <a:gd name="T17" fmla="*/ 12 h 179"/>
                <a:gd name="T18" fmla="*/ 198 w 226"/>
                <a:gd name="T19" fmla="*/ 38 h 179"/>
                <a:gd name="T20" fmla="*/ 219 w 226"/>
                <a:gd name="T21" fmla="*/ 67 h 179"/>
                <a:gd name="T22" fmla="*/ 226 w 226"/>
                <a:gd name="T23" fmla="*/ 80 h 179"/>
                <a:gd name="T24" fmla="*/ 221 w 226"/>
                <a:gd name="T25" fmla="*/ 105 h 179"/>
                <a:gd name="T26" fmla="*/ 206 w 226"/>
                <a:gd name="T27" fmla="*/ 128 h 179"/>
                <a:gd name="T28" fmla="*/ 177 w 226"/>
                <a:gd name="T29" fmla="*/ 156 h 179"/>
                <a:gd name="T30" fmla="*/ 168 w 226"/>
                <a:gd name="T31" fmla="*/ 162 h 179"/>
                <a:gd name="T32" fmla="*/ 158 w 226"/>
                <a:gd name="T33" fmla="*/ 168 h 179"/>
                <a:gd name="T34" fmla="*/ 139 w 226"/>
                <a:gd name="T35" fmla="*/ 175 h 179"/>
                <a:gd name="T36" fmla="*/ 99 w 226"/>
                <a:gd name="T37" fmla="*/ 179 h 179"/>
                <a:gd name="T38" fmla="*/ 63 w 226"/>
                <a:gd name="T39" fmla="*/ 171 h 179"/>
                <a:gd name="T40" fmla="*/ 36 w 226"/>
                <a:gd name="T41" fmla="*/ 156 h 179"/>
                <a:gd name="T42" fmla="*/ 6 w 226"/>
                <a:gd name="T43" fmla="*/ 122 h 179"/>
                <a:gd name="T44" fmla="*/ 0 w 226"/>
                <a:gd name="T45" fmla="*/ 109 h 179"/>
                <a:gd name="T46" fmla="*/ 14 w 226"/>
                <a:gd name="T47" fmla="*/ 112 h 179"/>
                <a:gd name="T48" fmla="*/ 46 w 226"/>
                <a:gd name="T49" fmla="*/ 120 h 179"/>
                <a:gd name="T50" fmla="*/ 82 w 226"/>
                <a:gd name="T51" fmla="*/ 126 h 179"/>
                <a:gd name="T52" fmla="*/ 114 w 226"/>
                <a:gd name="T53" fmla="*/ 130 h 179"/>
                <a:gd name="T54" fmla="*/ 139 w 226"/>
                <a:gd name="T55" fmla="*/ 122 h 179"/>
                <a:gd name="T56" fmla="*/ 152 w 226"/>
                <a:gd name="T57" fmla="*/ 114 h 179"/>
                <a:gd name="T58" fmla="*/ 164 w 226"/>
                <a:gd name="T59" fmla="*/ 105 h 179"/>
                <a:gd name="T60" fmla="*/ 190 w 226"/>
                <a:gd name="T61" fmla="*/ 82 h 179"/>
                <a:gd name="T62" fmla="*/ 181 w 226"/>
                <a:gd name="T63" fmla="*/ 76 h 179"/>
                <a:gd name="T64" fmla="*/ 171 w 226"/>
                <a:gd name="T65" fmla="*/ 71 h 179"/>
                <a:gd name="T66" fmla="*/ 160 w 226"/>
                <a:gd name="T67" fmla="*/ 65 h 179"/>
                <a:gd name="T68" fmla="*/ 147 w 226"/>
                <a:gd name="T69" fmla="*/ 57 h 179"/>
                <a:gd name="T70" fmla="*/ 131 w 226"/>
                <a:gd name="T71" fmla="*/ 54 h 179"/>
                <a:gd name="T72" fmla="*/ 101 w 226"/>
                <a:gd name="T73" fmla="*/ 50 h 179"/>
                <a:gd name="T74" fmla="*/ 69 w 226"/>
                <a:gd name="T75" fmla="*/ 57 h 179"/>
                <a:gd name="T76" fmla="*/ 34 w 226"/>
                <a:gd name="T77" fmla="*/ 71 h 179"/>
                <a:gd name="T78" fmla="*/ 10 w 226"/>
                <a:gd name="T79" fmla="*/ 84 h 179"/>
                <a:gd name="T80" fmla="*/ 0 w 226"/>
                <a:gd name="T81" fmla="*/ 90 h 179"/>
                <a:gd name="T82" fmla="*/ 0 w 226"/>
                <a:gd name="T83" fmla="*/ 90 h 1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6"/>
                <a:gd name="T127" fmla="*/ 0 h 179"/>
                <a:gd name="T128" fmla="*/ 226 w 226"/>
                <a:gd name="T129" fmla="*/ 179 h 1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6" h="179">
                  <a:moveTo>
                    <a:pt x="0" y="90"/>
                  </a:moveTo>
                  <a:lnTo>
                    <a:pt x="8" y="76"/>
                  </a:lnTo>
                  <a:lnTo>
                    <a:pt x="31" y="46"/>
                  </a:lnTo>
                  <a:lnTo>
                    <a:pt x="65" y="16"/>
                  </a:lnTo>
                  <a:lnTo>
                    <a:pt x="76" y="10"/>
                  </a:lnTo>
                  <a:lnTo>
                    <a:pt x="88" y="4"/>
                  </a:lnTo>
                  <a:lnTo>
                    <a:pt x="114" y="0"/>
                  </a:lnTo>
                  <a:lnTo>
                    <a:pt x="139" y="2"/>
                  </a:lnTo>
                  <a:lnTo>
                    <a:pt x="162" y="12"/>
                  </a:lnTo>
                  <a:lnTo>
                    <a:pt x="198" y="38"/>
                  </a:lnTo>
                  <a:lnTo>
                    <a:pt x="219" y="67"/>
                  </a:lnTo>
                  <a:lnTo>
                    <a:pt x="226" y="80"/>
                  </a:lnTo>
                  <a:lnTo>
                    <a:pt x="221" y="105"/>
                  </a:lnTo>
                  <a:lnTo>
                    <a:pt x="206" y="128"/>
                  </a:lnTo>
                  <a:lnTo>
                    <a:pt x="177" y="156"/>
                  </a:lnTo>
                  <a:lnTo>
                    <a:pt x="168" y="162"/>
                  </a:lnTo>
                  <a:lnTo>
                    <a:pt x="158" y="168"/>
                  </a:lnTo>
                  <a:lnTo>
                    <a:pt x="139" y="175"/>
                  </a:lnTo>
                  <a:lnTo>
                    <a:pt x="99" y="179"/>
                  </a:lnTo>
                  <a:lnTo>
                    <a:pt x="63" y="171"/>
                  </a:lnTo>
                  <a:lnTo>
                    <a:pt x="36" y="156"/>
                  </a:lnTo>
                  <a:lnTo>
                    <a:pt x="6" y="122"/>
                  </a:lnTo>
                  <a:lnTo>
                    <a:pt x="0" y="109"/>
                  </a:lnTo>
                  <a:lnTo>
                    <a:pt x="14" y="112"/>
                  </a:lnTo>
                  <a:lnTo>
                    <a:pt x="46" y="120"/>
                  </a:lnTo>
                  <a:lnTo>
                    <a:pt x="82" y="126"/>
                  </a:lnTo>
                  <a:lnTo>
                    <a:pt x="114" y="130"/>
                  </a:lnTo>
                  <a:lnTo>
                    <a:pt x="139" y="122"/>
                  </a:lnTo>
                  <a:lnTo>
                    <a:pt x="152" y="114"/>
                  </a:lnTo>
                  <a:lnTo>
                    <a:pt x="164" y="105"/>
                  </a:lnTo>
                  <a:lnTo>
                    <a:pt x="190" y="82"/>
                  </a:lnTo>
                  <a:lnTo>
                    <a:pt x="181" y="76"/>
                  </a:lnTo>
                  <a:lnTo>
                    <a:pt x="171" y="71"/>
                  </a:lnTo>
                  <a:lnTo>
                    <a:pt x="160" y="65"/>
                  </a:lnTo>
                  <a:lnTo>
                    <a:pt x="147" y="57"/>
                  </a:lnTo>
                  <a:lnTo>
                    <a:pt x="131" y="54"/>
                  </a:lnTo>
                  <a:lnTo>
                    <a:pt x="101" y="50"/>
                  </a:lnTo>
                  <a:lnTo>
                    <a:pt x="69" y="57"/>
                  </a:lnTo>
                  <a:lnTo>
                    <a:pt x="34" y="71"/>
                  </a:lnTo>
                  <a:lnTo>
                    <a:pt x="10" y="84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91"/>
            <p:cNvSpPr>
              <a:spLocks/>
            </p:cNvSpPr>
            <p:nvPr/>
          </p:nvSpPr>
          <p:spPr bwMode="auto">
            <a:xfrm>
              <a:off x="1756" y="4170"/>
              <a:ext cx="1013" cy="150"/>
            </a:xfrm>
            <a:custGeom>
              <a:avLst/>
              <a:gdLst>
                <a:gd name="T0" fmla="*/ 829 w 1656"/>
                <a:gd name="T1" fmla="*/ 190 h 190"/>
                <a:gd name="T2" fmla="*/ 1150 w 1656"/>
                <a:gd name="T3" fmla="*/ 186 h 190"/>
                <a:gd name="T4" fmla="*/ 1412 w 1656"/>
                <a:gd name="T5" fmla="*/ 165 h 190"/>
                <a:gd name="T6" fmla="*/ 1513 w 1656"/>
                <a:gd name="T7" fmla="*/ 150 h 190"/>
                <a:gd name="T8" fmla="*/ 1591 w 1656"/>
                <a:gd name="T9" fmla="*/ 135 h 190"/>
                <a:gd name="T10" fmla="*/ 1639 w 1656"/>
                <a:gd name="T11" fmla="*/ 116 h 190"/>
                <a:gd name="T12" fmla="*/ 1656 w 1656"/>
                <a:gd name="T13" fmla="*/ 97 h 190"/>
                <a:gd name="T14" fmla="*/ 1639 w 1656"/>
                <a:gd name="T15" fmla="*/ 78 h 190"/>
                <a:gd name="T16" fmla="*/ 1618 w 1656"/>
                <a:gd name="T17" fmla="*/ 68 h 190"/>
                <a:gd name="T18" fmla="*/ 1591 w 1656"/>
                <a:gd name="T19" fmla="*/ 59 h 190"/>
                <a:gd name="T20" fmla="*/ 1555 w 1656"/>
                <a:gd name="T21" fmla="*/ 51 h 190"/>
                <a:gd name="T22" fmla="*/ 1513 w 1656"/>
                <a:gd name="T23" fmla="*/ 44 h 190"/>
                <a:gd name="T24" fmla="*/ 1466 w 1656"/>
                <a:gd name="T25" fmla="*/ 36 h 190"/>
                <a:gd name="T26" fmla="*/ 1412 w 1656"/>
                <a:gd name="T27" fmla="*/ 28 h 190"/>
                <a:gd name="T28" fmla="*/ 1353 w 1656"/>
                <a:gd name="T29" fmla="*/ 23 h 190"/>
                <a:gd name="T30" fmla="*/ 1289 w 1656"/>
                <a:gd name="T31" fmla="*/ 17 h 190"/>
                <a:gd name="T32" fmla="*/ 1150 w 1656"/>
                <a:gd name="T33" fmla="*/ 8 h 190"/>
                <a:gd name="T34" fmla="*/ 994 w 1656"/>
                <a:gd name="T35" fmla="*/ 4 h 190"/>
                <a:gd name="T36" fmla="*/ 829 w 1656"/>
                <a:gd name="T37" fmla="*/ 0 h 190"/>
                <a:gd name="T38" fmla="*/ 506 w 1656"/>
                <a:gd name="T39" fmla="*/ 8 h 190"/>
                <a:gd name="T40" fmla="*/ 243 w 1656"/>
                <a:gd name="T41" fmla="*/ 28 h 190"/>
                <a:gd name="T42" fmla="*/ 143 w 1656"/>
                <a:gd name="T43" fmla="*/ 44 h 190"/>
                <a:gd name="T44" fmla="*/ 65 w 1656"/>
                <a:gd name="T45" fmla="*/ 59 h 190"/>
                <a:gd name="T46" fmla="*/ 17 w 1656"/>
                <a:gd name="T47" fmla="*/ 78 h 190"/>
                <a:gd name="T48" fmla="*/ 0 w 1656"/>
                <a:gd name="T49" fmla="*/ 97 h 190"/>
                <a:gd name="T50" fmla="*/ 17 w 1656"/>
                <a:gd name="T51" fmla="*/ 116 h 190"/>
                <a:gd name="T52" fmla="*/ 38 w 1656"/>
                <a:gd name="T53" fmla="*/ 125 h 190"/>
                <a:gd name="T54" fmla="*/ 65 w 1656"/>
                <a:gd name="T55" fmla="*/ 135 h 190"/>
                <a:gd name="T56" fmla="*/ 101 w 1656"/>
                <a:gd name="T57" fmla="*/ 142 h 190"/>
                <a:gd name="T58" fmla="*/ 143 w 1656"/>
                <a:gd name="T59" fmla="*/ 150 h 190"/>
                <a:gd name="T60" fmla="*/ 188 w 1656"/>
                <a:gd name="T61" fmla="*/ 158 h 190"/>
                <a:gd name="T62" fmla="*/ 243 w 1656"/>
                <a:gd name="T63" fmla="*/ 165 h 190"/>
                <a:gd name="T64" fmla="*/ 302 w 1656"/>
                <a:gd name="T65" fmla="*/ 171 h 190"/>
                <a:gd name="T66" fmla="*/ 365 w 1656"/>
                <a:gd name="T67" fmla="*/ 177 h 190"/>
                <a:gd name="T68" fmla="*/ 506 w 1656"/>
                <a:gd name="T69" fmla="*/ 186 h 190"/>
                <a:gd name="T70" fmla="*/ 662 w 1656"/>
                <a:gd name="T71" fmla="*/ 190 h 190"/>
                <a:gd name="T72" fmla="*/ 829 w 1656"/>
                <a:gd name="T73" fmla="*/ 190 h 190"/>
                <a:gd name="T74" fmla="*/ 829 w 1656"/>
                <a:gd name="T75" fmla="*/ 190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6"/>
                <a:gd name="T115" fmla="*/ 0 h 190"/>
                <a:gd name="T116" fmla="*/ 1656 w 1656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6" h="190">
                  <a:moveTo>
                    <a:pt x="829" y="190"/>
                  </a:moveTo>
                  <a:lnTo>
                    <a:pt x="1150" y="186"/>
                  </a:lnTo>
                  <a:lnTo>
                    <a:pt x="1412" y="165"/>
                  </a:lnTo>
                  <a:lnTo>
                    <a:pt x="1513" y="150"/>
                  </a:lnTo>
                  <a:lnTo>
                    <a:pt x="1591" y="135"/>
                  </a:lnTo>
                  <a:lnTo>
                    <a:pt x="1639" y="116"/>
                  </a:lnTo>
                  <a:lnTo>
                    <a:pt x="1656" y="97"/>
                  </a:lnTo>
                  <a:lnTo>
                    <a:pt x="1639" y="78"/>
                  </a:lnTo>
                  <a:lnTo>
                    <a:pt x="1618" y="68"/>
                  </a:lnTo>
                  <a:lnTo>
                    <a:pt x="1591" y="59"/>
                  </a:lnTo>
                  <a:lnTo>
                    <a:pt x="1555" y="51"/>
                  </a:lnTo>
                  <a:lnTo>
                    <a:pt x="1513" y="44"/>
                  </a:lnTo>
                  <a:lnTo>
                    <a:pt x="1466" y="36"/>
                  </a:lnTo>
                  <a:lnTo>
                    <a:pt x="1412" y="28"/>
                  </a:lnTo>
                  <a:lnTo>
                    <a:pt x="1353" y="23"/>
                  </a:lnTo>
                  <a:lnTo>
                    <a:pt x="1289" y="17"/>
                  </a:lnTo>
                  <a:lnTo>
                    <a:pt x="1150" y="8"/>
                  </a:lnTo>
                  <a:lnTo>
                    <a:pt x="994" y="4"/>
                  </a:lnTo>
                  <a:lnTo>
                    <a:pt x="829" y="0"/>
                  </a:lnTo>
                  <a:lnTo>
                    <a:pt x="506" y="8"/>
                  </a:lnTo>
                  <a:lnTo>
                    <a:pt x="243" y="28"/>
                  </a:lnTo>
                  <a:lnTo>
                    <a:pt x="143" y="44"/>
                  </a:lnTo>
                  <a:lnTo>
                    <a:pt x="65" y="59"/>
                  </a:lnTo>
                  <a:lnTo>
                    <a:pt x="17" y="78"/>
                  </a:lnTo>
                  <a:lnTo>
                    <a:pt x="0" y="97"/>
                  </a:lnTo>
                  <a:lnTo>
                    <a:pt x="17" y="116"/>
                  </a:lnTo>
                  <a:lnTo>
                    <a:pt x="38" y="125"/>
                  </a:lnTo>
                  <a:lnTo>
                    <a:pt x="65" y="135"/>
                  </a:lnTo>
                  <a:lnTo>
                    <a:pt x="101" y="142"/>
                  </a:lnTo>
                  <a:lnTo>
                    <a:pt x="143" y="150"/>
                  </a:lnTo>
                  <a:lnTo>
                    <a:pt x="188" y="158"/>
                  </a:lnTo>
                  <a:lnTo>
                    <a:pt x="243" y="165"/>
                  </a:lnTo>
                  <a:lnTo>
                    <a:pt x="302" y="171"/>
                  </a:lnTo>
                  <a:lnTo>
                    <a:pt x="365" y="177"/>
                  </a:lnTo>
                  <a:lnTo>
                    <a:pt x="506" y="186"/>
                  </a:lnTo>
                  <a:lnTo>
                    <a:pt x="662" y="190"/>
                  </a:lnTo>
                  <a:lnTo>
                    <a:pt x="829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92"/>
            <p:cNvSpPr>
              <a:spLocks/>
            </p:cNvSpPr>
            <p:nvPr/>
          </p:nvSpPr>
          <p:spPr bwMode="auto">
            <a:xfrm>
              <a:off x="1924" y="3004"/>
              <a:ext cx="572" cy="164"/>
            </a:xfrm>
            <a:custGeom>
              <a:avLst/>
              <a:gdLst>
                <a:gd name="T0" fmla="*/ 0 w 935"/>
                <a:gd name="T1" fmla="*/ 0 h 209"/>
                <a:gd name="T2" fmla="*/ 935 w 935"/>
                <a:gd name="T3" fmla="*/ 36 h 209"/>
                <a:gd name="T4" fmla="*/ 909 w 935"/>
                <a:gd name="T5" fmla="*/ 209 h 209"/>
                <a:gd name="T6" fmla="*/ 17 w 935"/>
                <a:gd name="T7" fmla="*/ 183 h 209"/>
                <a:gd name="T8" fmla="*/ 0 w 935"/>
                <a:gd name="T9" fmla="*/ 0 h 209"/>
                <a:gd name="T10" fmla="*/ 0 w 935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5"/>
                <a:gd name="T19" fmla="*/ 0 h 209"/>
                <a:gd name="T20" fmla="*/ 935 w 935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5" h="209">
                  <a:moveTo>
                    <a:pt x="0" y="0"/>
                  </a:moveTo>
                  <a:lnTo>
                    <a:pt x="935" y="36"/>
                  </a:lnTo>
                  <a:lnTo>
                    <a:pt x="909" y="209"/>
                  </a:lnTo>
                  <a:lnTo>
                    <a:pt x="17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Text Box 93"/>
          <p:cNvSpPr txBox="1">
            <a:spLocks noChangeArrowheads="1"/>
          </p:cNvSpPr>
          <p:nvPr/>
        </p:nvSpPr>
        <p:spPr bwMode="auto">
          <a:xfrm>
            <a:off x="5257800" y="1676400"/>
            <a:ext cx="31559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600">
                <a:solidFill>
                  <a:srgbClr val="000099"/>
                </a:solidFill>
                <a:latin typeface="Times New Roman" pitchFamily="18" charset="0"/>
              </a:rPr>
              <a:t>Petty Cash</a:t>
            </a:r>
          </a:p>
        </p:txBody>
      </p:sp>
      <p:sp>
        <p:nvSpPr>
          <p:cNvPr id="192607" name="AutoShape 9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01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" y="2209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90678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457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3716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5715000" y="2209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847013" y="23098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76962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8083550" y="2209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702425" y="2209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96838" y="2667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96838" y="3124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96838" y="3581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76200" y="4419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6324600" y="2209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76200" y="3962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7837488" y="230981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381000" y="231616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Aug.  1 	Petty Cash	      100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1981200" y="3143250"/>
            <a:ext cx="3657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Established petty cash fund.</a:t>
            </a: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1600200" y="27813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Cash			  	100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76200" y="2209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990600" y="22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1295400" y="641350"/>
            <a:ext cx="6629400" cy="958850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August 1, issued Check No. 511 for $100 to established a petty cash fund.</a:t>
            </a:r>
          </a:p>
        </p:txBody>
      </p:sp>
      <p:sp>
        <p:nvSpPr>
          <p:cNvPr id="193561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1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4" grpId="0" autoUpdateAnimBg="0"/>
      <p:bldP spid="193555" grpId="0" autoUpdateAnimBg="0"/>
      <p:bldP spid="193556" grpId="0" autoUpdateAnimBg="0"/>
      <p:bldP spid="1935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5725" y="320675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90678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4572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1371600" y="32067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5715000" y="32067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847013" y="330676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76962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083550" y="320675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702425" y="320675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96838" y="36639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96838" y="41211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96838" y="45783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6200" y="541655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6324600" y="32067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76200" y="49593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7837488" y="3306763"/>
            <a:ext cx="13065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381000" y="331311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Aug. 31 	Office Supplies	      50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79" name="Text Box 19"/>
          <p:cNvSpPr txBox="1">
            <a:spLocks noChangeArrowheads="1"/>
          </p:cNvSpPr>
          <p:nvPr/>
        </p:nvSpPr>
        <p:spPr bwMode="auto">
          <a:xfrm>
            <a:off x="2057400" y="4959350"/>
            <a:ext cx="3657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Replenished petty cash fund.</a:t>
            </a:r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1600200" y="4608513"/>
            <a:ext cx="7467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Cash		  	88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76200" y="32067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990600" y="3206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Text Box 23"/>
          <p:cNvSpPr txBox="1">
            <a:spLocks noChangeArrowheads="1"/>
          </p:cNvSpPr>
          <p:nvPr/>
        </p:nvSpPr>
        <p:spPr bwMode="auto">
          <a:xfrm>
            <a:off x="457200" y="261938"/>
            <a:ext cx="8229600" cy="2541587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At the end of August, the petty cash receipts indicated expenditures for the following items:  office supplies, $28, postage (office supplies), $22; store supplies, $35, and miscellaneous administrative items, $3.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90525" y="377031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Store Supplies	      35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390525" y="4227513"/>
            <a:ext cx="8753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	Miscellaneous Administrative Exp.	      3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587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8" grpId="0" autoUpdateAnimBg="0"/>
      <p:bldP spid="194579" grpId="0" autoUpdateAnimBg="0"/>
      <p:bldP spid="194580" grpId="0" autoUpdateAnimBg="0"/>
      <p:bldP spid="194585" grpId="0" autoUpdateAnimBg="0"/>
      <p:bldP spid="194586" grpId="0" autoUpdateAnimBg="0"/>
      <p:bldP spid="1945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12296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55"/>
                <a:gd name="T20" fmla="*/ 27 w 2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159"/>
                <a:gd name="T26" fmla="*/ 72 w 72"/>
                <a:gd name="T27" fmla="*/ 159 h 1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67"/>
                <a:gd name="T20" fmla="*/ 49 w 49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2"/>
                <a:gd name="T52" fmla="*/ 0 h 525"/>
                <a:gd name="T53" fmla="*/ 652 w 652"/>
                <a:gd name="T54" fmla="*/ 525 h 5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0"/>
                <a:gd name="T160" fmla="*/ 0 h 2167"/>
                <a:gd name="T161" fmla="*/ 2350 w 2350"/>
                <a:gd name="T162" fmla="*/ 2167 h 21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5"/>
                <a:gd name="T22" fmla="*/ 0 h 1167"/>
                <a:gd name="T23" fmla="*/ 1475 w 1475"/>
                <a:gd name="T24" fmla="*/ 1167 h 1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24"/>
                <a:gd name="T94" fmla="*/ 0 h 1485"/>
                <a:gd name="T95" fmla="*/ 1424 w 1424"/>
                <a:gd name="T96" fmla="*/ 1485 h 14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4"/>
                <a:gd name="T145" fmla="*/ 0 h 1543"/>
                <a:gd name="T146" fmla="*/ 1364 w 1364"/>
                <a:gd name="T147" fmla="*/ 1543 h 15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7"/>
                <a:gd name="T106" fmla="*/ 0 h 218"/>
                <a:gd name="T107" fmla="*/ 477 w 477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8"/>
                <a:gd name="T64" fmla="*/ 0 h 534"/>
                <a:gd name="T65" fmla="*/ 298 w 298"/>
                <a:gd name="T66" fmla="*/ 534 h 5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9"/>
                <a:gd name="T109" fmla="*/ 0 h 806"/>
                <a:gd name="T110" fmla="*/ 1099 w 1099"/>
                <a:gd name="T111" fmla="*/ 806 h 8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9"/>
                <a:gd name="T178" fmla="*/ 0 h 1237"/>
                <a:gd name="T179" fmla="*/ 689 w 689"/>
                <a:gd name="T180" fmla="*/ 1237 h 1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"/>
                <a:gd name="T28" fmla="*/ 0 h 78"/>
                <a:gd name="T29" fmla="*/ 211 w 211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97"/>
                <a:gd name="T41" fmla="*/ 243 w 243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54"/>
                <a:gd name="T29" fmla="*/ 121 w 121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55"/>
                <a:gd name="T32" fmla="*/ 104 w 104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298"/>
                <a:gd name="T101" fmla="*/ 244 w 244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0"/>
                <a:gd name="T73" fmla="*/ 0 h 173"/>
                <a:gd name="T74" fmla="*/ 210 w 210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9"/>
                <a:gd name="T70" fmla="*/ 0 h 257"/>
                <a:gd name="T71" fmla="*/ 369 w 369"/>
                <a:gd name="T72" fmla="*/ 257 h 2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1"/>
                <a:gd name="T49" fmla="*/ 0 h 408"/>
                <a:gd name="T50" fmla="*/ 481 w 481"/>
                <a:gd name="T51" fmla="*/ 408 h 4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1"/>
                <a:gd name="T103" fmla="*/ 0 h 937"/>
                <a:gd name="T104" fmla="*/ 531 w 531"/>
                <a:gd name="T105" fmla="*/ 937 h 9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47"/>
                <a:gd name="T26" fmla="*/ 97 w 97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92"/>
                <a:gd name="T47" fmla="*/ 82 w 82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3"/>
                <a:gd name="T79" fmla="*/ 0 h 669"/>
                <a:gd name="T80" fmla="*/ 413 w 413"/>
                <a:gd name="T81" fmla="*/ 669 h 6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6"/>
                <a:gd name="T52" fmla="*/ 0 h 234"/>
                <a:gd name="T53" fmla="*/ 616 w 616"/>
                <a:gd name="T54" fmla="*/ 234 h 2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747"/>
                <a:gd name="T80" fmla="*/ 169 w 169"/>
                <a:gd name="T81" fmla="*/ 747 h 7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0"/>
                <a:gd name="T79" fmla="*/ 0 h 204"/>
                <a:gd name="T80" fmla="*/ 240 w 240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559"/>
                <a:gd name="T98" fmla="*/ 211 w 211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7"/>
                <a:gd name="T61" fmla="*/ 0 h 80"/>
                <a:gd name="T62" fmla="*/ 247 w 247"/>
                <a:gd name="T63" fmla="*/ 80 h 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6"/>
                <a:gd name="T109" fmla="*/ 0 h 230"/>
                <a:gd name="T110" fmla="*/ 286 w 286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213"/>
                <a:gd name="T80" fmla="*/ 214 w 214"/>
                <a:gd name="T81" fmla="*/ 213 h 2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31"/>
                <a:gd name="T136" fmla="*/ 0 h 1806"/>
                <a:gd name="T137" fmla="*/ 831 w 831"/>
                <a:gd name="T138" fmla="*/ 1806 h 18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1"/>
                <a:gd name="T103" fmla="*/ 0 h 1840"/>
                <a:gd name="T104" fmla="*/ 921 w 921"/>
                <a:gd name="T105" fmla="*/ 1840 h 18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1"/>
                <a:gd name="T47" fmla="*/ 187 w 187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55"/>
                <a:gd name="T56" fmla="*/ 224 w 224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74"/>
                <a:gd name="T80" fmla="*/ 127 w 127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"/>
                <a:gd name="T46" fmla="*/ 0 h 68"/>
                <a:gd name="T47" fmla="*/ 126 w 126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5"/>
                <a:gd name="T23" fmla="*/ 67 w 6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76"/>
                <a:gd name="T44" fmla="*/ 90 w 90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5"/>
                <a:gd name="T26" fmla="*/ 45 w 45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34"/>
                <a:gd name="T26" fmla="*/ 36 w 3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57"/>
                <a:gd name="T86" fmla="*/ 146 w 146"/>
                <a:gd name="T87" fmla="*/ 57 h 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6"/>
                <a:gd name="T32" fmla="*/ 19 w 19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34"/>
                <a:gd name="T38" fmla="*/ 66 w 66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61"/>
                <a:gd name="T41" fmla="*/ 67 w 6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41"/>
                <a:gd name="T80" fmla="*/ 335 w 335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7"/>
                <a:gd name="T109" fmla="*/ 0 h 129"/>
                <a:gd name="T110" fmla="*/ 317 w 317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1"/>
                <a:gd name="T106" fmla="*/ 0 h 57"/>
                <a:gd name="T107" fmla="*/ 221 w 221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81"/>
                <a:gd name="T188" fmla="*/ 320 w 320"/>
                <a:gd name="T189" fmla="*/ 581 h 5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7"/>
                <a:gd name="T145" fmla="*/ 0 h 562"/>
                <a:gd name="T146" fmla="*/ 517 w 517"/>
                <a:gd name="T147" fmla="*/ 562 h 5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6"/>
                <a:gd name="T73" fmla="*/ 0 h 848"/>
                <a:gd name="T74" fmla="*/ 316 w 316"/>
                <a:gd name="T75" fmla="*/ 848 h 8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3"/>
                <a:gd name="T115" fmla="*/ 0 h 475"/>
                <a:gd name="T116" fmla="*/ 353 w 353"/>
                <a:gd name="T117" fmla="*/ 475 h 4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9"/>
                <a:gd name="T109" fmla="*/ 0 h 363"/>
                <a:gd name="T110" fmla="*/ 369 w 369"/>
                <a:gd name="T111" fmla="*/ 363 h 3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6"/>
                <a:gd name="T79" fmla="*/ 0 h 275"/>
                <a:gd name="T80" fmla="*/ 306 w 306"/>
                <a:gd name="T81" fmla="*/ 275 h 27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0"/>
                <a:gd name="T70" fmla="*/ 0 h 426"/>
                <a:gd name="T71" fmla="*/ 280 w 280"/>
                <a:gd name="T72" fmla="*/ 426 h 4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0"/>
                <a:gd name="T70" fmla="*/ 0 h 252"/>
                <a:gd name="T71" fmla="*/ 510 w 510"/>
                <a:gd name="T72" fmla="*/ 252 h 2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0"/>
                <a:gd name="T64" fmla="*/ 0 h 60"/>
                <a:gd name="T65" fmla="*/ 190 w 19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31"/>
                <a:gd name="T29" fmla="*/ 106 w 10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68"/>
                <a:gd name="T26" fmla="*/ 56 w 56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9"/>
                <a:gd name="T169" fmla="*/ 0 h 546"/>
                <a:gd name="T170" fmla="*/ 639 w 639"/>
                <a:gd name="T171" fmla="*/ 546 h 5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308"/>
                <a:gd name="T101" fmla="*/ 70 w 70"/>
                <a:gd name="T102" fmla="*/ 308 h 3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3"/>
                <a:gd name="T145" fmla="*/ 0 h 492"/>
                <a:gd name="T146" fmla="*/ 283 w 283"/>
                <a:gd name="T147" fmla="*/ 492 h 4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9"/>
                <a:gd name="T112" fmla="*/ 0 h 599"/>
                <a:gd name="T113" fmla="*/ 669 w 669"/>
                <a:gd name="T114" fmla="*/ 599 h 5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439"/>
                <a:gd name="T65" fmla="*/ 114 w 114"/>
                <a:gd name="T66" fmla="*/ 439 h 4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2"/>
                <a:gd name="T49" fmla="*/ 0 h 441"/>
                <a:gd name="T50" fmla="*/ 272 w 272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88"/>
                <a:gd name="T29" fmla="*/ 99 w 99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126"/>
                <a:gd name="T44" fmla="*/ 119 w 119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"/>
                <a:gd name="T40" fmla="*/ 0 h 65"/>
                <a:gd name="T41" fmla="*/ 185 w 185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8"/>
                <a:gd name="T136" fmla="*/ 0 h 1450"/>
                <a:gd name="T137" fmla="*/ 308 w 308"/>
                <a:gd name="T138" fmla="*/ 1450 h 1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"/>
                <a:gd name="T73" fmla="*/ 0 h 103"/>
                <a:gd name="T74" fmla="*/ 272 w 272"/>
                <a:gd name="T75" fmla="*/ 103 h 1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7"/>
                <a:gd name="T49" fmla="*/ 0 h 82"/>
                <a:gd name="T50" fmla="*/ 227 w 227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158"/>
                <a:gd name="T89" fmla="*/ 304 w 304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"/>
                <a:gd name="T67" fmla="*/ 0 h 159"/>
                <a:gd name="T68" fmla="*/ 202 w 202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9"/>
                <a:gd name="T121" fmla="*/ 0 h 209"/>
                <a:gd name="T122" fmla="*/ 299 w 299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"/>
                <a:gd name="T61" fmla="*/ 0 h 304"/>
                <a:gd name="T62" fmla="*/ 155 w 155"/>
                <a:gd name="T63" fmla="*/ 304 h 3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6"/>
                <a:gd name="T25" fmla="*/ 0 h 1110"/>
                <a:gd name="T26" fmla="*/ 1476 w 1476"/>
                <a:gd name="T27" fmla="*/ 1110 h 1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9"/>
                <a:gd name="T127" fmla="*/ 0 h 779"/>
                <a:gd name="T128" fmla="*/ 519 w 519"/>
                <a:gd name="T129" fmla="*/ 779 h 7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9"/>
                <a:gd name="T31" fmla="*/ 0 h 390"/>
                <a:gd name="T32" fmla="*/ 819 w 819"/>
                <a:gd name="T33" fmla="*/ 390 h 3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6"/>
                <a:gd name="T49" fmla="*/ 0 h 667"/>
                <a:gd name="T50" fmla="*/ 316 w 316"/>
                <a:gd name="T51" fmla="*/ 667 h 6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552"/>
                <a:gd name="T98" fmla="*/ 381 w 381"/>
                <a:gd name="T99" fmla="*/ 552 h 5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8"/>
                <a:gd name="T64" fmla="*/ 0 h 707"/>
                <a:gd name="T65" fmla="*/ 1198 w 1198"/>
                <a:gd name="T66" fmla="*/ 707 h 7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2"/>
                <a:gd name="T64" fmla="*/ 0 h 93"/>
                <a:gd name="T65" fmla="*/ 222 w 222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33"/>
                <a:gd name="T94" fmla="*/ 0 h 167"/>
                <a:gd name="T95" fmla="*/ 233 w 233"/>
                <a:gd name="T96" fmla="*/ 167 h 16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144"/>
                <a:gd name="T65" fmla="*/ 182 w 18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0"/>
                <a:gd name="T59" fmla="*/ 114 w 114"/>
                <a:gd name="T60" fmla="*/ 100 h 1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29"/>
                <a:gd name="T50" fmla="*/ 163 w 163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5"/>
                <a:gd name="T103" fmla="*/ 0 h 167"/>
                <a:gd name="T104" fmla="*/ 275 w 275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470"/>
                <a:gd name="T26" fmla="*/ 163 w 163"/>
                <a:gd name="T27" fmla="*/ 470 h 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9"/>
                <a:gd name="T112" fmla="*/ 0 h 569"/>
                <a:gd name="T113" fmla="*/ 859 w 859"/>
                <a:gd name="T114" fmla="*/ 569 h 5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5"/>
                <a:gd name="T106" fmla="*/ 0 h 343"/>
                <a:gd name="T107" fmla="*/ 405 w 405"/>
                <a:gd name="T108" fmla="*/ 343 h 3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1"/>
                <a:gd name="T133" fmla="*/ 0 h 633"/>
                <a:gd name="T134" fmla="*/ 361 w 361"/>
                <a:gd name="T135" fmla="*/ 633 h 6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"/>
                <a:gd name="T25" fmla="*/ 0 h 734"/>
                <a:gd name="T26" fmla="*/ 122 w 122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2"/>
                <a:gd name="T67" fmla="*/ 0 h 727"/>
                <a:gd name="T68" fmla="*/ 762 w 762"/>
                <a:gd name="T69" fmla="*/ 727 h 7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3"/>
                <a:gd name="T145" fmla="*/ 0 h 1437"/>
                <a:gd name="T146" fmla="*/ 243 w 243"/>
                <a:gd name="T147" fmla="*/ 1437 h 1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6"/>
                <a:gd name="T109" fmla="*/ 0 h 420"/>
                <a:gd name="T110" fmla="*/ 266 w 266"/>
                <a:gd name="T111" fmla="*/ 420 h 4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00"/>
                <a:gd name="T26" fmla="*/ 206 w 206"/>
                <a:gd name="T27" fmla="*/ 200 h 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16"/>
                <a:gd name="T32" fmla="*/ 102 w 102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5"/>
                <a:gd name="T181" fmla="*/ 0 h 1226"/>
                <a:gd name="T182" fmla="*/ 1525 w 1525"/>
                <a:gd name="T183" fmla="*/ 1226 h 12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298"/>
                <a:gd name="T35" fmla="*/ 210 w 210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49"/>
                <a:gd name="T32" fmla="*/ 36 w 36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2"/>
                <a:gd name="T38" fmla="*/ 40 w 40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29"/>
                <a:gd name="T29" fmla="*/ 64 w 6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20"/>
                <a:gd name="T62" fmla="*/ 63 w 63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64"/>
                <a:gd name="T41" fmla="*/ 45 w 45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84"/>
                <a:gd name="T26" fmla="*/ 48 w 4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22"/>
                <a:gd name="T20" fmla="*/ 82 w 8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6960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62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06963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119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60" grpId="0" animBg="1"/>
      <p:bldP spid="206962" grpId="0" animBg="1" autoUpdateAnimBg="0"/>
      <p:bldP spid="20696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381000"/>
            <a:ext cx="7350125" cy="1265238"/>
          </a:xfrm>
        </p:spPr>
        <p:txBody>
          <a:bodyPr lIns="90488" tIns="44450" rIns="90488" bIns="44450"/>
          <a:lstStyle/>
          <a:p>
            <a:pPr eaLnBrk="1" hangingPunct="1"/>
            <a:endParaRPr lang="en-US" sz="4800" smtClean="0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914400" y="685800"/>
            <a:ext cx="7772400" cy="54864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896938" y="604838"/>
            <a:ext cx="7870825" cy="638175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0000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and Interpretation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471613" y="1530350"/>
            <a:ext cx="6751637" cy="4213225"/>
          </a:xfrm>
          <a:prstGeom prst="roundRect">
            <a:avLst>
              <a:gd name="adj" fmla="val 9491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676400" y="1773238"/>
            <a:ext cx="64770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ct val="40000"/>
              </a:spcBef>
            </a:pP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Solvency</a:t>
            </a:r>
            <a:r>
              <a:rPr lang="en-US" sz="2800">
                <a:latin typeface="Times New Roman" pitchFamily="18" charset="0"/>
              </a:rPr>
              <a:t> is the ability of a business to meet its financial obligations (debts) as they are due.</a:t>
            </a:r>
          </a:p>
          <a:p>
            <a:pPr eaLnBrk="0" hangingPunct="0">
              <a:spcBef>
                <a:spcPct val="40000"/>
              </a:spcBef>
            </a:pPr>
            <a:r>
              <a:rPr lang="en-US" sz="2800">
                <a:latin typeface="Times New Roman" pitchFamily="18" charset="0"/>
              </a:rPr>
              <a:t>Solvency analysis focuses on the ability of a business to pay or otherwise satisfy its </a:t>
            </a: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current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and</a:t>
            </a:r>
            <a:r>
              <a:rPr lang="en-US" sz="2800">
                <a:solidFill>
                  <a:srgbClr val="063DE8"/>
                </a:solidFill>
                <a:latin typeface="Times New Roman" pitchFamily="18" charset="0"/>
              </a:rPr>
              <a:t> </a:t>
            </a: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noncurrent liabilities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40000"/>
              </a:spcBef>
            </a:pPr>
            <a:r>
              <a:rPr lang="en-US" sz="2800">
                <a:latin typeface="Times New Roman" pitchFamily="18" charset="0"/>
              </a:rPr>
              <a:t>This ability is normally assessed by examining </a:t>
            </a:r>
            <a:r>
              <a:rPr lang="en-US" sz="2800" u="sng">
                <a:solidFill>
                  <a:srgbClr val="006600"/>
                </a:solidFill>
                <a:latin typeface="Times New Roman" pitchFamily="18" charset="0"/>
              </a:rPr>
              <a:t>balance sheet</a:t>
            </a:r>
            <a:r>
              <a:rPr lang="en-US" sz="2800">
                <a:solidFill>
                  <a:srgbClr val="063DE8"/>
                </a:solidFill>
                <a:latin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relationships.</a:t>
            </a:r>
          </a:p>
        </p:txBody>
      </p:sp>
      <p:sp>
        <p:nvSpPr>
          <p:cNvPr id="19661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5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build="p" autoUpdateAnimBg="0"/>
      <p:bldP spid="1966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3550" y="1149350"/>
            <a:ext cx="8216900" cy="4413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57238" y="2508250"/>
            <a:ext cx="74771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  <a:tab pos="5319713" algn="r"/>
                <a:tab pos="7196138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A.  Cash and equivalents	$100,000	$   120,000</a:t>
            </a:r>
          </a:p>
          <a:p>
            <a:pPr eaLnBrk="0" hangingPunct="0">
              <a:spcBef>
                <a:spcPct val="20000"/>
              </a:spcBef>
              <a:tabLst>
                <a:tab pos="342900" algn="l"/>
                <a:tab pos="5319713" algn="r"/>
                <a:tab pos="7196138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B.  Current liabilities	400,000	1,500,000</a:t>
            </a:r>
          </a:p>
          <a:p>
            <a:pPr eaLnBrk="0" hangingPunct="0">
              <a:spcBef>
                <a:spcPct val="20000"/>
              </a:spcBef>
              <a:tabLst>
                <a:tab pos="342900" algn="l"/>
                <a:tab pos="5319713" algn="r"/>
                <a:tab pos="7196138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      Doomsday ratio A / B	0.25  	0.08  </a:t>
            </a:r>
          </a:p>
          <a:p>
            <a:pPr>
              <a:tabLst>
                <a:tab pos="342900" algn="l"/>
                <a:tab pos="5319713" algn="r"/>
                <a:tab pos="7196138" algn="r"/>
              </a:tabLs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831850" y="1600200"/>
            <a:ext cx="2790825" cy="515938"/>
          </a:xfrm>
          <a:prstGeom prst="rect">
            <a:avLst/>
          </a:prstGeom>
          <a:solidFill>
            <a:srgbClr val="006B6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tabLst>
                <a:tab pos="2060575" algn="ctr"/>
              </a:tabLs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Doomsday  Ratio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844550" y="2438400"/>
            <a:ext cx="737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567238" y="1974850"/>
            <a:ext cx="38957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14400" algn="ctr"/>
                <a:tab pos="2349500" algn="ctr"/>
              </a:tabLst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en-US" sz="2400" b="1">
                <a:latin typeface="Times New Roman" pitchFamily="18" charset="0"/>
              </a:rPr>
              <a:t>Laettner Co.	    Oakley Co.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 rot="-5400000">
            <a:off x="7150100" y="4224338"/>
            <a:ext cx="800100" cy="444500"/>
          </a:xfrm>
          <a:prstGeom prst="rightArrow">
            <a:avLst>
              <a:gd name="adj1" fmla="val 50000"/>
              <a:gd name="adj2" fmla="val 5274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-5400000">
            <a:off x="5327650" y="4224338"/>
            <a:ext cx="800100" cy="444500"/>
          </a:xfrm>
          <a:prstGeom prst="rightArrow">
            <a:avLst>
              <a:gd name="adj1" fmla="val 50000"/>
              <a:gd name="adj2" fmla="val 5274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4033838" y="4576763"/>
            <a:ext cx="4492625" cy="5286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000500" algn="r"/>
                <a:tab pos="5829300" algn="r"/>
              </a:tabLst>
              <a:defRPr/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How are these ratios used?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2667000" y="4572000"/>
            <a:ext cx="6248400" cy="18097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800100" indent="-800100" eaLnBrk="0" hangingPunct="0">
              <a:tabLst>
                <a:tab pos="4000500" algn="r"/>
                <a:tab pos="5829300" algn="r"/>
              </a:tabLst>
              <a:defRPr/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Use:	To indicate the company’s ability to meet creditors obligations in the worst case assumption that should the business cease to exist.</a:t>
            </a:r>
          </a:p>
        </p:txBody>
      </p:sp>
      <p:sp>
        <p:nvSpPr>
          <p:cNvPr id="197644" name="Rectangle 12"/>
          <p:cNvSpPr>
            <a:spLocks noChangeArrowheads="1"/>
          </p:cNvSpPr>
          <p:nvPr/>
        </p:nvSpPr>
        <p:spPr bwMode="auto">
          <a:xfrm>
            <a:off x="433388" y="604838"/>
            <a:ext cx="8334375" cy="638175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0000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Financial Analysis and Interpretation</a:t>
            </a:r>
          </a:p>
        </p:txBody>
      </p:sp>
      <p:sp>
        <p:nvSpPr>
          <p:cNvPr id="197645" name="AutoShape 13"/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3" grpId="0" animBg="1" autoUpdateAnimBg="0"/>
      <p:bldP spid="1976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7829009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85800" y="1447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1.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>
                <a:solidFill>
                  <a:schemeClr val="tx2"/>
                </a:solidFill>
              </a:rPr>
              <a:t>Describe the nature of cash and the importance of internal control over cash.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2.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Summarize basic procedures for achieving internal control over cash receipts.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3.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Summarize basic procedures for achieving internal control over cash payments, including the use of a voucher system.</a:t>
            </a:r>
          </a:p>
          <a:p>
            <a:pPr marL="457200" indent="-45720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700">
                <a:solidFill>
                  <a:srgbClr val="FDE111"/>
                </a:solidFill>
              </a:rPr>
              <a:t>4.</a:t>
            </a:r>
            <a:r>
              <a:rPr lang="en-US" sz="2700">
                <a:solidFill>
                  <a:srgbClr val="990000"/>
                </a:solidFill>
              </a:rPr>
              <a:t>	</a:t>
            </a:r>
            <a:r>
              <a:rPr lang="en-US" sz="2700"/>
              <a:t>Describe the nature of a bank account and its use in controlling cash.</a:t>
            </a:r>
            <a:endParaRPr lang="en-US" sz="24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990600" y="1447800"/>
            <a:ext cx="70866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5.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Prepare a bank reconciliation and journalize any necessary entries.</a:t>
            </a:r>
            <a:endParaRPr lang="en-US" sz="2800" b="1">
              <a:solidFill>
                <a:schemeClr val="tx2"/>
              </a:solidFill>
            </a:endParaRP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6.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Account for small cash transactions using a petty cash fund.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7.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Summarize how cash is presented on the balance sheet.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8.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>
                <a:solidFill>
                  <a:schemeClr val="tx2"/>
                </a:solidFill>
              </a:rPr>
              <a:t>Compute and interpret the ratio of cash to current liabilities.</a:t>
            </a:r>
            <a:endParaRPr lang="en-US" sz="2700">
              <a:solidFill>
                <a:schemeClr val="tx2"/>
              </a:solidFill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>
              <a:defRPr/>
            </a:pPr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3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985838" y="461963"/>
            <a:ext cx="7772400" cy="5481637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985838" y="457200"/>
            <a:ext cx="7777162" cy="650875"/>
          </a:xfrm>
          <a:prstGeom prst="rect">
            <a:avLst/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Control Over Cash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393825" y="1230313"/>
            <a:ext cx="7053263" cy="4573587"/>
          </a:xfrm>
          <a:prstGeom prst="roundRect">
            <a:avLst>
              <a:gd name="adj" fmla="val 987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00213" y="1295400"/>
            <a:ext cx="6702425" cy="3756025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smtClean="0">
                <a:latin typeface="Times New Roman" pitchFamily="18" charset="0"/>
              </a:rPr>
              <a:t>Many companies need 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several cash accounts </a:t>
            </a:r>
            <a:r>
              <a:rPr lang="en-US" sz="2600" b="1" smtClean="0">
                <a:latin typeface="Times New Roman" pitchFamily="18" charset="0"/>
              </a:rPr>
              <a:t>to account for different cash categories and funds.</a:t>
            </a:r>
            <a:endParaRPr lang="en-US" sz="26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smtClean="0">
                <a:latin typeface="Times New Roman" pitchFamily="18" charset="0"/>
              </a:rPr>
              <a:t>Most companies have multiple bank accounts. The title for each bank account should be:  </a:t>
            </a:r>
            <a:r>
              <a:rPr lang="en-US" sz="2600" b="1" i="1" smtClean="0">
                <a:solidFill>
                  <a:srgbClr val="FC0128"/>
                </a:solidFill>
                <a:latin typeface="Times New Roman" pitchFamily="18" charset="0"/>
              </a:rPr>
              <a:t>Cash in Bank</a:t>
            </a:r>
            <a:r>
              <a:rPr lang="en-US" sz="2600" b="1" i="1" smtClean="0">
                <a:solidFill>
                  <a:srgbClr val="FC0128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 i="1" smtClean="0">
                <a:solidFill>
                  <a:srgbClr val="FC0128"/>
                </a:solidFill>
                <a:latin typeface="Times New Roman" pitchFamily="18" charset="0"/>
              </a:rPr>
              <a:t>(Name of Bank)</a:t>
            </a:r>
            <a:endParaRPr lang="en-US" sz="26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u="sng" smtClean="0">
                <a:solidFill>
                  <a:srgbClr val="114FFB"/>
                </a:solidFill>
                <a:latin typeface="Times New Roman" pitchFamily="18" charset="0"/>
              </a:rPr>
              <a:t>Preventive controls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</a:rPr>
              <a:t>protect cash from theft and misuse of cash.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600" b="1" u="sng" smtClean="0">
                <a:solidFill>
                  <a:srgbClr val="114FFB"/>
                </a:solidFill>
                <a:latin typeface="Times New Roman" pitchFamily="18" charset="0"/>
              </a:rPr>
              <a:t>Detective controls</a:t>
            </a:r>
            <a:r>
              <a:rPr lang="en-US" sz="2600" b="1" smtClean="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</a:rPr>
              <a:t>are designed to detect theft or misuse of cash and are also preventive in nature.</a:t>
            </a: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utoUpdateAnimBg="0"/>
      <p:bldP spid="1577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1181100" y="228600"/>
            <a:ext cx="6781800" cy="838200"/>
          </a:xfrm>
          <a:prstGeom prst="roundRect">
            <a:avLst>
              <a:gd name="adj" fmla="val 39394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Retailers’ Sources of Cash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05200" y="2949575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Cash Receipts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52400" y="39243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CASHIER’S DEPARTMENT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2781300"/>
            <a:ext cx="2057400" cy="762000"/>
            <a:chOff x="1152" y="1920"/>
            <a:chExt cx="1296" cy="480"/>
          </a:xfrm>
        </p:grpSpPr>
        <p:sp>
          <p:nvSpPr>
            <p:cNvPr id="16513" name="AutoShape 6"/>
            <p:cNvSpPr>
              <a:spLocks noChangeArrowheads="1"/>
            </p:cNvSpPr>
            <p:nvPr/>
          </p:nvSpPr>
          <p:spPr bwMode="auto">
            <a:xfrm rot="-2298120">
              <a:off x="1152" y="2016"/>
              <a:ext cx="1296" cy="384"/>
            </a:xfrm>
            <a:prstGeom prst="leftArrow">
              <a:avLst>
                <a:gd name="adj1" fmla="val 62824"/>
                <a:gd name="adj2" fmla="val 64313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514" name="Group 7"/>
            <p:cNvGrpSpPr>
              <a:grpSpLocks/>
            </p:cNvGrpSpPr>
            <p:nvPr/>
          </p:nvGrpSpPr>
          <p:grpSpPr bwMode="auto">
            <a:xfrm>
              <a:off x="1488" y="1920"/>
              <a:ext cx="756" cy="423"/>
              <a:chOff x="864" y="1344"/>
              <a:chExt cx="756" cy="423"/>
            </a:xfrm>
          </p:grpSpPr>
          <p:grpSp>
            <p:nvGrpSpPr>
              <p:cNvPr id="16515" name="Group 8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6550" name="Freeform 9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Freeform 10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Freeform 11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3" name="Freeform 12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4" name="Freeform 13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5" name="Freeform 14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6" name="Freeform 15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7" name="Freeform 16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Freeform 17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Freeform 18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0" name="Freeform 19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1" name="Freeform 20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2" name="Freeform 21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3" name="Freeform 22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4" name="Freeform 23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5" name="Freeform 24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16" name="Group 25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6534" name="Freeform 26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5" name="Freeform 27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Freeform 28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Freeform 29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" name="Freeform 30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9" name="Freeform 31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0" name="Freeform 32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1" name="Freeform 33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2" name="Freeform 34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Freeform 35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Freeform 36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5" name="Freeform 37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6" name="Freeform 38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7" name="Freeform 39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8" name="Freeform 40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9" name="Freeform 41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17" name="Group 42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6518" name="Freeform 43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9" name="Freeform 44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0" name="Freeform 45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1" name="Freeform 46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2" name="Freeform 47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3" name="Freeform 48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4" name="Freeform 49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5" name="Freeform 50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6" name="Freeform 51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7" name="Freeform 52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8" name="Freeform 53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9" name="Freeform 54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0" name="Freeform 55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1" name="Freeform 56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2" name="Freeform 57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3" name="Freeform 58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390" name="AutoShape 59"/>
          <p:cNvSpPr>
            <a:spLocks noChangeArrowheads="1"/>
          </p:cNvSpPr>
          <p:nvPr/>
        </p:nvSpPr>
        <p:spPr bwMode="auto">
          <a:xfrm>
            <a:off x="6705600" y="39243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ACCOUNTINGDEPARTMENT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648200" y="2933700"/>
            <a:ext cx="2209800" cy="609600"/>
            <a:chOff x="3120" y="2016"/>
            <a:chExt cx="1200" cy="384"/>
          </a:xfrm>
        </p:grpSpPr>
        <p:sp>
          <p:nvSpPr>
            <p:cNvPr id="16511" name="AutoShape 61"/>
            <p:cNvSpPr>
              <a:spLocks noChangeArrowheads="1"/>
            </p:cNvSpPr>
            <p:nvPr/>
          </p:nvSpPr>
          <p:spPr bwMode="auto">
            <a:xfrm rot="2298120" flipH="1">
              <a:off x="3120" y="2016"/>
              <a:ext cx="1200" cy="384"/>
            </a:xfrm>
            <a:prstGeom prst="leftArrow">
              <a:avLst>
                <a:gd name="adj1" fmla="val 62824"/>
                <a:gd name="adj2" fmla="val 5954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2" name="AutoShape 62"/>
            <p:cNvSpPr>
              <a:spLocks noChangeArrowheads="1"/>
            </p:cNvSpPr>
            <p:nvPr/>
          </p:nvSpPr>
          <p:spPr bwMode="auto">
            <a:xfrm>
              <a:off x="3504" y="2016"/>
              <a:ext cx="528" cy="288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83" name="Text Box 63"/>
          <p:cNvSpPr txBox="1">
            <a:spLocks noChangeArrowheads="1"/>
          </p:cNvSpPr>
          <p:nvPr/>
        </p:nvSpPr>
        <p:spPr bwMode="auto">
          <a:xfrm>
            <a:off x="6324600" y="2797175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Register records</a:t>
            </a: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3048000" y="4838700"/>
            <a:ext cx="3124200" cy="1905000"/>
            <a:chOff x="1920" y="3024"/>
            <a:chExt cx="1968" cy="1200"/>
          </a:xfrm>
        </p:grpSpPr>
        <p:grpSp>
          <p:nvGrpSpPr>
            <p:cNvPr id="16480" name="Group 65"/>
            <p:cNvGrpSpPr>
              <a:grpSpLocks/>
            </p:cNvGrpSpPr>
            <p:nvPr/>
          </p:nvGrpSpPr>
          <p:grpSpPr bwMode="auto">
            <a:xfrm>
              <a:off x="2333" y="3024"/>
              <a:ext cx="1171" cy="960"/>
              <a:chOff x="2269" y="2757"/>
              <a:chExt cx="1363" cy="1095"/>
            </a:xfrm>
          </p:grpSpPr>
          <p:sp>
            <p:nvSpPr>
              <p:cNvPr id="16482" name="Freeform 66"/>
              <p:cNvSpPr>
                <a:spLocks/>
              </p:cNvSpPr>
              <p:nvPr/>
            </p:nvSpPr>
            <p:spPr bwMode="auto">
              <a:xfrm>
                <a:off x="2578" y="2788"/>
                <a:ext cx="572" cy="198"/>
              </a:xfrm>
              <a:custGeom>
                <a:avLst/>
                <a:gdLst>
                  <a:gd name="T0" fmla="*/ 0 w 1144"/>
                  <a:gd name="T1" fmla="*/ 282 h 396"/>
                  <a:gd name="T2" fmla="*/ 526 w 1144"/>
                  <a:gd name="T3" fmla="*/ 287 h 396"/>
                  <a:gd name="T4" fmla="*/ 856 w 1144"/>
                  <a:gd name="T5" fmla="*/ 0 h 396"/>
                  <a:gd name="T6" fmla="*/ 1144 w 1144"/>
                  <a:gd name="T7" fmla="*/ 374 h 396"/>
                  <a:gd name="T8" fmla="*/ 27 w 1144"/>
                  <a:gd name="T9" fmla="*/ 396 h 396"/>
                  <a:gd name="T10" fmla="*/ 0 w 1144"/>
                  <a:gd name="T11" fmla="*/ 282 h 396"/>
                  <a:gd name="T12" fmla="*/ 0 w 1144"/>
                  <a:gd name="T13" fmla="*/ 282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4"/>
                  <a:gd name="T22" fmla="*/ 0 h 396"/>
                  <a:gd name="T23" fmla="*/ 1144 w 1144"/>
                  <a:gd name="T24" fmla="*/ 396 h 3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4" h="396">
                    <a:moveTo>
                      <a:pt x="0" y="282"/>
                    </a:moveTo>
                    <a:lnTo>
                      <a:pt x="526" y="287"/>
                    </a:lnTo>
                    <a:lnTo>
                      <a:pt x="856" y="0"/>
                    </a:lnTo>
                    <a:lnTo>
                      <a:pt x="1144" y="374"/>
                    </a:lnTo>
                    <a:lnTo>
                      <a:pt x="27" y="396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67"/>
              <p:cNvSpPr>
                <a:spLocks/>
              </p:cNvSpPr>
              <p:nvPr/>
            </p:nvSpPr>
            <p:spPr bwMode="auto">
              <a:xfrm>
                <a:off x="2288" y="3108"/>
                <a:ext cx="1024" cy="713"/>
              </a:xfrm>
              <a:custGeom>
                <a:avLst/>
                <a:gdLst>
                  <a:gd name="T0" fmla="*/ 2049 w 2049"/>
                  <a:gd name="T1" fmla="*/ 618 h 1427"/>
                  <a:gd name="T2" fmla="*/ 1789 w 2049"/>
                  <a:gd name="T3" fmla="*/ 1427 h 1427"/>
                  <a:gd name="T4" fmla="*/ 0 w 2049"/>
                  <a:gd name="T5" fmla="*/ 744 h 1427"/>
                  <a:gd name="T6" fmla="*/ 353 w 2049"/>
                  <a:gd name="T7" fmla="*/ 0 h 1427"/>
                  <a:gd name="T8" fmla="*/ 2049 w 2049"/>
                  <a:gd name="T9" fmla="*/ 618 h 1427"/>
                  <a:gd name="T10" fmla="*/ 2049 w 2049"/>
                  <a:gd name="T11" fmla="*/ 618 h 1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9"/>
                  <a:gd name="T19" fmla="*/ 0 h 1427"/>
                  <a:gd name="T20" fmla="*/ 2049 w 2049"/>
                  <a:gd name="T21" fmla="*/ 1427 h 1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9" h="1427">
                    <a:moveTo>
                      <a:pt x="2049" y="618"/>
                    </a:moveTo>
                    <a:lnTo>
                      <a:pt x="1789" y="1427"/>
                    </a:lnTo>
                    <a:lnTo>
                      <a:pt x="0" y="744"/>
                    </a:lnTo>
                    <a:lnTo>
                      <a:pt x="353" y="0"/>
                    </a:lnTo>
                    <a:lnTo>
                      <a:pt x="2049" y="6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68"/>
              <p:cNvSpPr>
                <a:spLocks/>
              </p:cNvSpPr>
              <p:nvPr/>
            </p:nvSpPr>
            <p:spPr bwMode="auto">
              <a:xfrm>
                <a:off x="3252" y="3409"/>
                <a:ext cx="285" cy="233"/>
              </a:xfrm>
              <a:custGeom>
                <a:avLst/>
                <a:gdLst>
                  <a:gd name="T0" fmla="*/ 0 w 569"/>
                  <a:gd name="T1" fmla="*/ 466 h 466"/>
                  <a:gd name="T2" fmla="*/ 569 w 569"/>
                  <a:gd name="T3" fmla="*/ 282 h 466"/>
                  <a:gd name="T4" fmla="*/ 407 w 569"/>
                  <a:gd name="T5" fmla="*/ 0 h 466"/>
                  <a:gd name="T6" fmla="*/ 120 w 569"/>
                  <a:gd name="T7" fmla="*/ 103 h 466"/>
                  <a:gd name="T8" fmla="*/ 0 w 569"/>
                  <a:gd name="T9" fmla="*/ 466 h 466"/>
                  <a:gd name="T10" fmla="*/ 0 w 569"/>
                  <a:gd name="T11" fmla="*/ 466 h 4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9"/>
                  <a:gd name="T19" fmla="*/ 0 h 466"/>
                  <a:gd name="T20" fmla="*/ 569 w 569"/>
                  <a:gd name="T21" fmla="*/ 466 h 4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9" h="466">
                    <a:moveTo>
                      <a:pt x="0" y="466"/>
                    </a:moveTo>
                    <a:lnTo>
                      <a:pt x="569" y="282"/>
                    </a:lnTo>
                    <a:lnTo>
                      <a:pt x="407" y="0"/>
                    </a:lnTo>
                    <a:lnTo>
                      <a:pt x="120" y="103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69"/>
              <p:cNvSpPr>
                <a:spLocks/>
              </p:cNvSpPr>
              <p:nvPr/>
            </p:nvSpPr>
            <p:spPr bwMode="auto">
              <a:xfrm>
                <a:off x="2529" y="2948"/>
                <a:ext cx="661" cy="393"/>
              </a:xfrm>
              <a:custGeom>
                <a:avLst/>
                <a:gdLst>
                  <a:gd name="T0" fmla="*/ 1322 w 1322"/>
                  <a:gd name="T1" fmla="*/ 54 h 786"/>
                  <a:gd name="T2" fmla="*/ 0 w 1322"/>
                  <a:gd name="T3" fmla="*/ 0 h 786"/>
                  <a:gd name="T4" fmla="*/ 0 w 1322"/>
                  <a:gd name="T5" fmla="*/ 786 h 786"/>
                  <a:gd name="T6" fmla="*/ 395 w 1322"/>
                  <a:gd name="T7" fmla="*/ 786 h 786"/>
                  <a:gd name="T8" fmla="*/ 281 w 1322"/>
                  <a:gd name="T9" fmla="*/ 423 h 786"/>
                  <a:gd name="T10" fmla="*/ 1322 w 1322"/>
                  <a:gd name="T11" fmla="*/ 54 h 786"/>
                  <a:gd name="T12" fmla="*/ 1322 w 1322"/>
                  <a:gd name="T13" fmla="*/ 54 h 7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2"/>
                  <a:gd name="T22" fmla="*/ 0 h 786"/>
                  <a:gd name="T23" fmla="*/ 1322 w 1322"/>
                  <a:gd name="T24" fmla="*/ 786 h 7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2" h="786">
                    <a:moveTo>
                      <a:pt x="1322" y="54"/>
                    </a:moveTo>
                    <a:lnTo>
                      <a:pt x="0" y="0"/>
                    </a:lnTo>
                    <a:lnTo>
                      <a:pt x="0" y="786"/>
                    </a:lnTo>
                    <a:lnTo>
                      <a:pt x="395" y="786"/>
                    </a:lnTo>
                    <a:lnTo>
                      <a:pt x="281" y="423"/>
                    </a:lnTo>
                    <a:lnTo>
                      <a:pt x="1322" y="54"/>
                    </a:lnTo>
                    <a:close/>
                  </a:path>
                </a:pathLst>
              </a:custGeom>
              <a:solidFill>
                <a:srgbClr val="FFE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70"/>
              <p:cNvSpPr>
                <a:spLocks/>
              </p:cNvSpPr>
              <p:nvPr/>
            </p:nvSpPr>
            <p:spPr bwMode="auto">
              <a:xfrm>
                <a:off x="2656" y="2897"/>
                <a:ext cx="959" cy="753"/>
              </a:xfrm>
              <a:custGeom>
                <a:avLst/>
                <a:gdLst>
                  <a:gd name="T0" fmla="*/ 1642 w 1918"/>
                  <a:gd name="T1" fmla="*/ 0 h 1508"/>
                  <a:gd name="T2" fmla="*/ 0 w 1918"/>
                  <a:gd name="T3" fmla="*/ 569 h 1508"/>
                  <a:gd name="T4" fmla="*/ 374 w 1918"/>
                  <a:gd name="T5" fmla="*/ 1508 h 1508"/>
                  <a:gd name="T6" fmla="*/ 1918 w 1918"/>
                  <a:gd name="T7" fmla="*/ 889 h 1508"/>
                  <a:gd name="T8" fmla="*/ 1642 w 1918"/>
                  <a:gd name="T9" fmla="*/ 0 h 1508"/>
                  <a:gd name="T10" fmla="*/ 1642 w 1918"/>
                  <a:gd name="T11" fmla="*/ 0 h 15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8"/>
                  <a:gd name="T19" fmla="*/ 0 h 1508"/>
                  <a:gd name="T20" fmla="*/ 1918 w 1918"/>
                  <a:gd name="T21" fmla="*/ 1508 h 15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8" h="1508">
                    <a:moveTo>
                      <a:pt x="1642" y="0"/>
                    </a:moveTo>
                    <a:lnTo>
                      <a:pt x="0" y="569"/>
                    </a:lnTo>
                    <a:lnTo>
                      <a:pt x="374" y="1508"/>
                    </a:lnTo>
                    <a:lnTo>
                      <a:pt x="1918" y="889"/>
                    </a:lnTo>
                    <a:lnTo>
                      <a:pt x="16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71"/>
              <p:cNvSpPr>
                <a:spLocks/>
              </p:cNvSpPr>
              <p:nvPr/>
            </p:nvSpPr>
            <p:spPr bwMode="auto">
              <a:xfrm>
                <a:off x="3301" y="3412"/>
                <a:ext cx="190" cy="100"/>
              </a:xfrm>
              <a:custGeom>
                <a:avLst/>
                <a:gdLst>
                  <a:gd name="T0" fmla="*/ 0 w 379"/>
                  <a:gd name="T1" fmla="*/ 202 h 202"/>
                  <a:gd name="T2" fmla="*/ 379 w 379"/>
                  <a:gd name="T3" fmla="*/ 137 h 202"/>
                  <a:gd name="T4" fmla="*/ 321 w 379"/>
                  <a:gd name="T5" fmla="*/ 0 h 202"/>
                  <a:gd name="T6" fmla="*/ 22 w 379"/>
                  <a:gd name="T7" fmla="*/ 119 h 202"/>
                  <a:gd name="T8" fmla="*/ 0 w 379"/>
                  <a:gd name="T9" fmla="*/ 202 h 202"/>
                  <a:gd name="T10" fmla="*/ 0 w 379"/>
                  <a:gd name="T11" fmla="*/ 20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9"/>
                  <a:gd name="T19" fmla="*/ 0 h 202"/>
                  <a:gd name="T20" fmla="*/ 379 w 379"/>
                  <a:gd name="T21" fmla="*/ 202 h 2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9" h="202">
                    <a:moveTo>
                      <a:pt x="0" y="202"/>
                    </a:moveTo>
                    <a:lnTo>
                      <a:pt x="379" y="137"/>
                    </a:lnTo>
                    <a:lnTo>
                      <a:pt x="321" y="0"/>
                    </a:lnTo>
                    <a:lnTo>
                      <a:pt x="22" y="119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72"/>
              <p:cNvSpPr>
                <a:spLocks/>
              </p:cNvSpPr>
              <p:nvPr/>
            </p:nvSpPr>
            <p:spPr bwMode="auto">
              <a:xfrm>
                <a:off x="2876" y="3461"/>
                <a:ext cx="444" cy="225"/>
              </a:xfrm>
              <a:custGeom>
                <a:avLst/>
                <a:gdLst>
                  <a:gd name="T0" fmla="*/ 0 w 889"/>
                  <a:gd name="T1" fmla="*/ 352 h 450"/>
                  <a:gd name="T2" fmla="*/ 130 w 889"/>
                  <a:gd name="T3" fmla="*/ 450 h 450"/>
                  <a:gd name="T4" fmla="*/ 775 w 889"/>
                  <a:gd name="T5" fmla="*/ 179 h 450"/>
                  <a:gd name="T6" fmla="*/ 889 w 889"/>
                  <a:gd name="T7" fmla="*/ 0 h 450"/>
                  <a:gd name="T8" fmla="*/ 0 w 889"/>
                  <a:gd name="T9" fmla="*/ 352 h 450"/>
                  <a:gd name="T10" fmla="*/ 0 w 889"/>
                  <a:gd name="T11" fmla="*/ 352 h 4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9"/>
                  <a:gd name="T19" fmla="*/ 0 h 450"/>
                  <a:gd name="T20" fmla="*/ 889 w 889"/>
                  <a:gd name="T21" fmla="*/ 450 h 4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9" h="450">
                    <a:moveTo>
                      <a:pt x="0" y="352"/>
                    </a:moveTo>
                    <a:lnTo>
                      <a:pt x="130" y="450"/>
                    </a:lnTo>
                    <a:lnTo>
                      <a:pt x="775" y="179"/>
                    </a:lnTo>
                    <a:lnTo>
                      <a:pt x="889" y="0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73"/>
              <p:cNvSpPr>
                <a:spLocks/>
              </p:cNvSpPr>
              <p:nvPr/>
            </p:nvSpPr>
            <p:spPr bwMode="auto">
              <a:xfrm>
                <a:off x="2480" y="3564"/>
                <a:ext cx="496" cy="236"/>
              </a:xfrm>
              <a:custGeom>
                <a:avLst/>
                <a:gdLst>
                  <a:gd name="T0" fmla="*/ 0 w 992"/>
                  <a:gd name="T1" fmla="*/ 0 h 472"/>
                  <a:gd name="T2" fmla="*/ 49 w 992"/>
                  <a:gd name="T3" fmla="*/ 108 h 472"/>
                  <a:gd name="T4" fmla="*/ 856 w 992"/>
                  <a:gd name="T5" fmla="*/ 472 h 472"/>
                  <a:gd name="T6" fmla="*/ 992 w 992"/>
                  <a:gd name="T7" fmla="*/ 347 h 472"/>
                  <a:gd name="T8" fmla="*/ 0 w 992"/>
                  <a:gd name="T9" fmla="*/ 0 h 472"/>
                  <a:gd name="T10" fmla="*/ 0 w 992"/>
                  <a:gd name="T11" fmla="*/ 0 h 4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2"/>
                  <a:gd name="T19" fmla="*/ 0 h 472"/>
                  <a:gd name="T20" fmla="*/ 992 w 992"/>
                  <a:gd name="T21" fmla="*/ 472 h 4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2" h="472">
                    <a:moveTo>
                      <a:pt x="0" y="0"/>
                    </a:moveTo>
                    <a:lnTo>
                      <a:pt x="49" y="108"/>
                    </a:lnTo>
                    <a:lnTo>
                      <a:pt x="856" y="472"/>
                    </a:lnTo>
                    <a:lnTo>
                      <a:pt x="992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74"/>
              <p:cNvSpPr>
                <a:spLocks/>
              </p:cNvSpPr>
              <p:nvPr/>
            </p:nvSpPr>
            <p:spPr bwMode="auto">
              <a:xfrm>
                <a:off x="2423" y="3371"/>
                <a:ext cx="353" cy="168"/>
              </a:xfrm>
              <a:custGeom>
                <a:avLst/>
                <a:gdLst>
                  <a:gd name="T0" fmla="*/ 0 w 705"/>
                  <a:gd name="T1" fmla="*/ 146 h 337"/>
                  <a:gd name="T2" fmla="*/ 607 w 705"/>
                  <a:gd name="T3" fmla="*/ 337 h 337"/>
                  <a:gd name="T4" fmla="*/ 705 w 705"/>
                  <a:gd name="T5" fmla="*/ 142 h 337"/>
                  <a:gd name="T6" fmla="*/ 228 w 705"/>
                  <a:gd name="T7" fmla="*/ 0 h 337"/>
                  <a:gd name="T8" fmla="*/ 0 w 705"/>
                  <a:gd name="T9" fmla="*/ 146 h 337"/>
                  <a:gd name="T10" fmla="*/ 0 w 705"/>
                  <a:gd name="T11" fmla="*/ 146 h 3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5"/>
                  <a:gd name="T19" fmla="*/ 0 h 337"/>
                  <a:gd name="T20" fmla="*/ 705 w 705"/>
                  <a:gd name="T21" fmla="*/ 337 h 3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5" h="337">
                    <a:moveTo>
                      <a:pt x="0" y="146"/>
                    </a:moveTo>
                    <a:lnTo>
                      <a:pt x="607" y="337"/>
                    </a:lnTo>
                    <a:lnTo>
                      <a:pt x="705" y="142"/>
                    </a:lnTo>
                    <a:lnTo>
                      <a:pt x="228" y="0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75"/>
              <p:cNvSpPr>
                <a:spLocks/>
              </p:cNvSpPr>
              <p:nvPr/>
            </p:nvSpPr>
            <p:spPr bwMode="auto">
              <a:xfrm>
                <a:off x="2461" y="3149"/>
                <a:ext cx="103" cy="89"/>
              </a:xfrm>
              <a:custGeom>
                <a:avLst/>
                <a:gdLst>
                  <a:gd name="T0" fmla="*/ 184 w 206"/>
                  <a:gd name="T1" fmla="*/ 43 h 179"/>
                  <a:gd name="T2" fmla="*/ 22 w 206"/>
                  <a:gd name="T3" fmla="*/ 0 h 179"/>
                  <a:gd name="T4" fmla="*/ 0 w 206"/>
                  <a:gd name="T5" fmla="*/ 152 h 179"/>
                  <a:gd name="T6" fmla="*/ 152 w 206"/>
                  <a:gd name="T7" fmla="*/ 179 h 179"/>
                  <a:gd name="T8" fmla="*/ 38 w 206"/>
                  <a:gd name="T9" fmla="*/ 81 h 179"/>
                  <a:gd name="T10" fmla="*/ 206 w 206"/>
                  <a:gd name="T11" fmla="*/ 114 h 179"/>
                  <a:gd name="T12" fmla="*/ 184 w 206"/>
                  <a:gd name="T13" fmla="*/ 43 h 179"/>
                  <a:gd name="T14" fmla="*/ 184 w 206"/>
                  <a:gd name="T15" fmla="*/ 43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179"/>
                  <a:gd name="T26" fmla="*/ 206 w 206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179">
                    <a:moveTo>
                      <a:pt x="184" y="43"/>
                    </a:moveTo>
                    <a:lnTo>
                      <a:pt x="22" y="0"/>
                    </a:lnTo>
                    <a:lnTo>
                      <a:pt x="0" y="152"/>
                    </a:lnTo>
                    <a:lnTo>
                      <a:pt x="152" y="179"/>
                    </a:lnTo>
                    <a:lnTo>
                      <a:pt x="38" y="81"/>
                    </a:lnTo>
                    <a:lnTo>
                      <a:pt x="206" y="114"/>
                    </a:lnTo>
                    <a:lnTo>
                      <a:pt x="184" y="4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76"/>
              <p:cNvSpPr>
                <a:spLocks/>
              </p:cNvSpPr>
              <p:nvPr/>
            </p:nvSpPr>
            <p:spPr bwMode="auto">
              <a:xfrm>
                <a:off x="2629" y="2970"/>
                <a:ext cx="185" cy="84"/>
              </a:xfrm>
              <a:custGeom>
                <a:avLst/>
                <a:gdLst>
                  <a:gd name="T0" fmla="*/ 0 w 369"/>
                  <a:gd name="T1" fmla="*/ 168 h 168"/>
                  <a:gd name="T2" fmla="*/ 206 w 369"/>
                  <a:gd name="T3" fmla="*/ 168 h 168"/>
                  <a:gd name="T4" fmla="*/ 163 w 369"/>
                  <a:gd name="T5" fmla="*/ 108 h 168"/>
                  <a:gd name="T6" fmla="*/ 352 w 369"/>
                  <a:gd name="T7" fmla="*/ 92 h 168"/>
                  <a:gd name="T8" fmla="*/ 369 w 369"/>
                  <a:gd name="T9" fmla="*/ 38 h 168"/>
                  <a:gd name="T10" fmla="*/ 11 w 369"/>
                  <a:gd name="T11" fmla="*/ 0 h 168"/>
                  <a:gd name="T12" fmla="*/ 0 w 369"/>
                  <a:gd name="T13" fmla="*/ 168 h 168"/>
                  <a:gd name="T14" fmla="*/ 0 w 369"/>
                  <a:gd name="T15" fmla="*/ 168 h 1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9"/>
                  <a:gd name="T25" fmla="*/ 0 h 168"/>
                  <a:gd name="T26" fmla="*/ 369 w 369"/>
                  <a:gd name="T27" fmla="*/ 168 h 1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9" h="168">
                    <a:moveTo>
                      <a:pt x="0" y="168"/>
                    </a:moveTo>
                    <a:lnTo>
                      <a:pt x="206" y="168"/>
                    </a:lnTo>
                    <a:lnTo>
                      <a:pt x="163" y="108"/>
                    </a:lnTo>
                    <a:lnTo>
                      <a:pt x="352" y="92"/>
                    </a:lnTo>
                    <a:lnTo>
                      <a:pt x="369" y="38"/>
                    </a:lnTo>
                    <a:lnTo>
                      <a:pt x="11" y="0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77"/>
              <p:cNvSpPr>
                <a:spLocks/>
              </p:cNvSpPr>
              <p:nvPr/>
            </p:nvSpPr>
            <p:spPr bwMode="auto">
              <a:xfrm>
                <a:off x="2713" y="3111"/>
                <a:ext cx="236" cy="168"/>
              </a:xfrm>
              <a:custGeom>
                <a:avLst/>
                <a:gdLst>
                  <a:gd name="T0" fmla="*/ 472 w 472"/>
                  <a:gd name="T1" fmla="*/ 33 h 336"/>
                  <a:gd name="T2" fmla="*/ 358 w 472"/>
                  <a:gd name="T3" fmla="*/ 103 h 336"/>
                  <a:gd name="T4" fmla="*/ 455 w 472"/>
                  <a:gd name="T5" fmla="*/ 130 h 336"/>
                  <a:gd name="T6" fmla="*/ 222 w 472"/>
                  <a:gd name="T7" fmla="*/ 222 h 336"/>
                  <a:gd name="T8" fmla="*/ 325 w 472"/>
                  <a:gd name="T9" fmla="*/ 228 h 336"/>
                  <a:gd name="T10" fmla="*/ 114 w 472"/>
                  <a:gd name="T11" fmla="*/ 336 h 336"/>
                  <a:gd name="T12" fmla="*/ 0 w 472"/>
                  <a:gd name="T13" fmla="*/ 163 h 336"/>
                  <a:gd name="T14" fmla="*/ 423 w 472"/>
                  <a:gd name="T15" fmla="*/ 0 h 336"/>
                  <a:gd name="T16" fmla="*/ 472 w 472"/>
                  <a:gd name="T17" fmla="*/ 33 h 336"/>
                  <a:gd name="T18" fmla="*/ 472 w 472"/>
                  <a:gd name="T19" fmla="*/ 33 h 3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2"/>
                  <a:gd name="T31" fmla="*/ 0 h 336"/>
                  <a:gd name="T32" fmla="*/ 472 w 472"/>
                  <a:gd name="T33" fmla="*/ 336 h 3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2" h="336">
                    <a:moveTo>
                      <a:pt x="472" y="33"/>
                    </a:moveTo>
                    <a:lnTo>
                      <a:pt x="358" y="103"/>
                    </a:lnTo>
                    <a:lnTo>
                      <a:pt x="455" y="130"/>
                    </a:lnTo>
                    <a:lnTo>
                      <a:pt x="222" y="222"/>
                    </a:lnTo>
                    <a:lnTo>
                      <a:pt x="325" y="228"/>
                    </a:lnTo>
                    <a:lnTo>
                      <a:pt x="114" y="336"/>
                    </a:lnTo>
                    <a:lnTo>
                      <a:pt x="0" y="163"/>
                    </a:lnTo>
                    <a:lnTo>
                      <a:pt x="423" y="0"/>
                    </a:lnTo>
                    <a:lnTo>
                      <a:pt x="472" y="3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78"/>
              <p:cNvSpPr>
                <a:spLocks/>
              </p:cNvSpPr>
              <p:nvPr/>
            </p:nvSpPr>
            <p:spPr bwMode="auto">
              <a:xfrm>
                <a:off x="3364" y="2924"/>
                <a:ext cx="92" cy="111"/>
              </a:xfrm>
              <a:custGeom>
                <a:avLst/>
                <a:gdLst>
                  <a:gd name="T0" fmla="*/ 150 w 183"/>
                  <a:gd name="T1" fmla="*/ 0 h 222"/>
                  <a:gd name="T2" fmla="*/ 0 w 183"/>
                  <a:gd name="T3" fmla="*/ 49 h 222"/>
                  <a:gd name="T4" fmla="*/ 74 w 183"/>
                  <a:gd name="T5" fmla="*/ 222 h 222"/>
                  <a:gd name="T6" fmla="*/ 183 w 183"/>
                  <a:gd name="T7" fmla="*/ 179 h 222"/>
                  <a:gd name="T8" fmla="*/ 150 w 183"/>
                  <a:gd name="T9" fmla="*/ 0 h 222"/>
                  <a:gd name="T10" fmla="*/ 150 w 183"/>
                  <a:gd name="T11" fmla="*/ 0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3"/>
                  <a:gd name="T19" fmla="*/ 0 h 222"/>
                  <a:gd name="T20" fmla="*/ 183 w 183"/>
                  <a:gd name="T21" fmla="*/ 222 h 2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3" h="222">
                    <a:moveTo>
                      <a:pt x="150" y="0"/>
                    </a:moveTo>
                    <a:lnTo>
                      <a:pt x="0" y="49"/>
                    </a:lnTo>
                    <a:lnTo>
                      <a:pt x="74" y="222"/>
                    </a:lnTo>
                    <a:lnTo>
                      <a:pt x="183" y="179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B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79"/>
              <p:cNvSpPr>
                <a:spLocks/>
              </p:cNvSpPr>
              <p:nvPr/>
            </p:nvSpPr>
            <p:spPr bwMode="auto">
              <a:xfrm>
                <a:off x="2631" y="2882"/>
                <a:ext cx="800" cy="761"/>
              </a:xfrm>
              <a:custGeom>
                <a:avLst/>
                <a:gdLst>
                  <a:gd name="T0" fmla="*/ 1599 w 1599"/>
                  <a:gd name="T1" fmla="*/ 0 h 1522"/>
                  <a:gd name="T2" fmla="*/ 0 w 1599"/>
                  <a:gd name="T3" fmla="*/ 556 h 1522"/>
                  <a:gd name="T4" fmla="*/ 423 w 1599"/>
                  <a:gd name="T5" fmla="*/ 1522 h 1522"/>
                  <a:gd name="T6" fmla="*/ 127 w 1599"/>
                  <a:gd name="T7" fmla="*/ 582 h 1522"/>
                  <a:gd name="T8" fmla="*/ 1339 w 1599"/>
                  <a:gd name="T9" fmla="*/ 153 h 1522"/>
                  <a:gd name="T10" fmla="*/ 1599 w 1599"/>
                  <a:gd name="T11" fmla="*/ 0 h 1522"/>
                  <a:gd name="T12" fmla="*/ 1599 w 1599"/>
                  <a:gd name="T13" fmla="*/ 0 h 1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99"/>
                  <a:gd name="T22" fmla="*/ 0 h 1522"/>
                  <a:gd name="T23" fmla="*/ 1599 w 1599"/>
                  <a:gd name="T24" fmla="*/ 1522 h 1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99" h="1522">
                    <a:moveTo>
                      <a:pt x="1599" y="0"/>
                    </a:moveTo>
                    <a:lnTo>
                      <a:pt x="0" y="556"/>
                    </a:lnTo>
                    <a:lnTo>
                      <a:pt x="423" y="1522"/>
                    </a:lnTo>
                    <a:lnTo>
                      <a:pt x="127" y="582"/>
                    </a:lnTo>
                    <a:lnTo>
                      <a:pt x="1339" y="153"/>
                    </a:lnTo>
                    <a:lnTo>
                      <a:pt x="15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80"/>
              <p:cNvSpPr>
                <a:spLocks/>
              </p:cNvSpPr>
              <p:nvPr/>
            </p:nvSpPr>
            <p:spPr bwMode="auto">
              <a:xfrm>
                <a:off x="3359" y="2911"/>
                <a:ext cx="106" cy="130"/>
              </a:xfrm>
              <a:custGeom>
                <a:avLst/>
                <a:gdLst>
                  <a:gd name="T0" fmla="*/ 143 w 212"/>
                  <a:gd name="T1" fmla="*/ 0 h 260"/>
                  <a:gd name="T2" fmla="*/ 0 w 212"/>
                  <a:gd name="T3" fmla="*/ 102 h 260"/>
                  <a:gd name="T4" fmla="*/ 86 w 212"/>
                  <a:gd name="T5" fmla="*/ 260 h 260"/>
                  <a:gd name="T6" fmla="*/ 212 w 212"/>
                  <a:gd name="T7" fmla="*/ 212 h 260"/>
                  <a:gd name="T8" fmla="*/ 170 w 212"/>
                  <a:gd name="T9" fmla="*/ 48 h 260"/>
                  <a:gd name="T10" fmla="*/ 86 w 212"/>
                  <a:gd name="T11" fmla="*/ 165 h 260"/>
                  <a:gd name="T12" fmla="*/ 59 w 212"/>
                  <a:gd name="T13" fmla="*/ 96 h 260"/>
                  <a:gd name="T14" fmla="*/ 143 w 212"/>
                  <a:gd name="T15" fmla="*/ 0 h 260"/>
                  <a:gd name="T16" fmla="*/ 143 w 212"/>
                  <a:gd name="T17" fmla="*/ 0 h 2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260"/>
                  <a:gd name="T29" fmla="*/ 212 w 212"/>
                  <a:gd name="T30" fmla="*/ 260 h 2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260">
                    <a:moveTo>
                      <a:pt x="143" y="0"/>
                    </a:moveTo>
                    <a:lnTo>
                      <a:pt x="0" y="102"/>
                    </a:lnTo>
                    <a:lnTo>
                      <a:pt x="86" y="260"/>
                    </a:lnTo>
                    <a:lnTo>
                      <a:pt x="212" y="212"/>
                    </a:lnTo>
                    <a:lnTo>
                      <a:pt x="170" y="48"/>
                    </a:lnTo>
                    <a:lnTo>
                      <a:pt x="86" y="165"/>
                    </a:lnTo>
                    <a:lnTo>
                      <a:pt x="59" y="9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81"/>
              <p:cNvSpPr>
                <a:spLocks/>
              </p:cNvSpPr>
              <p:nvPr/>
            </p:nvSpPr>
            <p:spPr bwMode="auto">
              <a:xfrm>
                <a:off x="2269" y="2895"/>
                <a:ext cx="1363" cy="957"/>
              </a:xfrm>
              <a:custGeom>
                <a:avLst/>
                <a:gdLst>
                  <a:gd name="T0" fmla="*/ 2382 w 2726"/>
                  <a:gd name="T1" fmla="*/ 0 h 1913"/>
                  <a:gd name="T2" fmla="*/ 2726 w 2726"/>
                  <a:gd name="T3" fmla="*/ 911 h 1913"/>
                  <a:gd name="T4" fmla="*/ 2102 w 2726"/>
                  <a:gd name="T5" fmla="*/ 1182 h 1913"/>
                  <a:gd name="T6" fmla="*/ 1874 w 2726"/>
                  <a:gd name="T7" fmla="*/ 1913 h 1913"/>
                  <a:gd name="T8" fmla="*/ 0 w 2726"/>
                  <a:gd name="T9" fmla="*/ 1187 h 1913"/>
                  <a:gd name="T10" fmla="*/ 396 w 2726"/>
                  <a:gd name="T11" fmla="*/ 365 h 1913"/>
                  <a:gd name="T12" fmla="*/ 588 w 2726"/>
                  <a:gd name="T13" fmla="*/ 434 h 1913"/>
                  <a:gd name="T14" fmla="*/ 588 w 2726"/>
                  <a:gd name="T15" fmla="*/ 514 h 1913"/>
                  <a:gd name="T16" fmla="*/ 412 w 2726"/>
                  <a:gd name="T17" fmla="*/ 471 h 1913"/>
                  <a:gd name="T18" fmla="*/ 115 w 2726"/>
                  <a:gd name="T19" fmla="*/ 1160 h 1913"/>
                  <a:gd name="T20" fmla="*/ 1810 w 2726"/>
                  <a:gd name="T21" fmla="*/ 1781 h 1913"/>
                  <a:gd name="T22" fmla="*/ 2011 w 2726"/>
                  <a:gd name="T23" fmla="*/ 1219 h 1913"/>
                  <a:gd name="T24" fmla="*/ 1376 w 2726"/>
                  <a:gd name="T25" fmla="*/ 1537 h 1913"/>
                  <a:gd name="T26" fmla="*/ 1355 w 2726"/>
                  <a:gd name="T27" fmla="*/ 1468 h 1913"/>
                  <a:gd name="T28" fmla="*/ 1159 w 2726"/>
                  <a:gd name="T29" fmla="*/ 1511 h 1913"/>
                  <a:gd name="T30" fmla="*/ 1847 w 2726"/>
                  <a:gd name="T31" fmla="*/ 1176 h 1913"/>
                  <a:gd name="T32" fmla="*/ 2594 w 2726"/>
                  <a:gd name="T33" fmla="*/ 890 h 1913"/>
                  <a:gd name="T34" fmla="*/ 2382 w 2726"/>
                  <a:gd name="T35" fmla="*/ 0 h 1913"/>
                  <a:gd name="T36" fmla="*/ 2382 w 2726"/>
                  <a:gd name="T37" fmla="*/ 0 h 19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26"/>
                  <a:gd name="T58" fmla="*/ 0 h 1913"/>
                  <a:gd name="T59" fmla="*/ 2726 w 2726"/>
                  <a:gd name="T60" fmla="*/ 1913 h 19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26" h="1913">
                    <a:moveTo>
                      <a:pt x="2382" y="0"/>
                    </a:moveTo>
                    <a:lnTo>
                      <a:pt x="2726" y="911"/>
                    </a:lnTo>
                    <a:lnTo>
                      <a:pt x="2102" y="1182"/>
                    </a:lnTo>
                    <a:lnTo>
                      <a:pt x="1874" y="1913"/>
                    </a:lnTo>
                    <a:lnTo>
                      <a:pt x="0" y="1187"/>
                    </a:lnTo>
                    <a:lnTo>
                      <a:pt x="396" y="365"/>
                    </a:lnTo>
                    <a:lnTo>
                      <a:pt x="588" y="434"/>
                    </a:lnTo>
                    <a:lnTo>
                      <a:pt x="588" y="514"/>
                    </a:lnTo>
                    <a:lnTo>
                      <a:pt x="412" y="471"/>
                    </a:lnTo>
                    <a:lnTo>
                      <a:pt x="115" y="1160"/>
                    </a:lnTo>
                    <a:lnTo>
                      <a:pt x="1810" y="1781"/>
                    </a:lnTo>
                    <a:lnTo>
                      <a:pt x="2011" y="1219"/>
                    </a:lnTo>
                    <a:lnTo>
                      <a:pt x="1376" y="1537"/>
                    </a:lnTo>
                    <a:lnTo>
                      <a:pt x="1355" y="1468"/>
                    </a:lnTo>
                    <a:lnTo>
                      <a:pt x="1159" y="1511"/>
                    </a:lnTo>
                    <a:lnTo>
                      <a:pt x="1847" y="1176"/>
                    </a:lnTo>
                    <a:lnTo>
                      <a:pt x="2594" y="890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82"/>
              <p:cNvSpPr>
                <a:spLocks/>
              </p:cNvSpPr>
              <p:nvPr/>
            </p:nvSpPr>
            <p:spPr bwMode="auto">
              <a:xfrm>
                <a:off x="2509" y="3590"/>
                <a:ext cx="429" cy="209"/>
              </a:xfrm>
              <a:custGeom>
                <a:avLst/>
                <a:gdLst>
                  <a:gd name="T0" fmla="*/ 22 w 858"/>
                  <a:gd name="T1" fmla="*/ 75 h 420"/>
                  <a:gd name="T2" fmla="*/ 630 w 858"/>
                  <a:gd name="T3" fmla="*/ 420 h 420"/>
                  <a:gd name="T4" fmla="*/ 858 w 858"/>
                  <a:gd name="T5" fmla="*/ 356 h 420"/>
                  <a:gd name="T6" fmla="*/ 0 w 858"/>
                  <a:gd name="T7" fmla="*/ 0 h 420"/>
                  <a:gd name="T8" fmla="*/ 22 w 858"/>
                  <a:gd name="T9" fmla="*/ 75 h 420"/>
                  <a:gd name="T10" fmla="*/ 22 w 858"/>
                  <a:gd name="T11" fmla="*/ 75 h 4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8"/>
                  <a:gd name="T19" fmla="*/ 0 h 420"/>
                  <a:gd name="T20" fmla="*/ 858 w 858"/>
                  <a:gd name="T21" fmla="*/ 420 h 4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8" h="420">
                    <a:moveTo>
                      <a:pt x="22" y="75"/>
                    </a:moveTo>
                    <a:lnTo>
                      <a:pt x="630" y="420"/>
                    </a:lnTo>
                    <a:lnTo>
                      <a:pt x="858" y="356"/>
                    </a:lnTo>
                    <a:lnTo>
                      <a:pt x="0" y="0"/>
                    </a:lnTo>
                    <a:lnTo>
                      <a:pt x="2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83"/>
              <p:cNvSpPr>
                <a:spLocks/>
              </p:cNvSpPr>
              <p:nvPr/>
            </p:nvSpPr>
            <p:spPr bwMode="auto">
              <a:xfrm>
                <a:off x="3248" y="3399"/>
                <a:ext cx="302" cy="260"/>
              </a:xfrm>
              <a:custGeom>
                <a:avLst/>
                <a:gdLst>
                  <a:gd name="T0" fmla="*/ 0 w 603"/>
                  <a:gd name="T1" fmla="*/ 520 h 520"/>
                  <a:gd name="T2" fmla="*/ 603 w 603"/>
                  <a:gd name="T3" fmla="*/ 281 h 520"/>
                  <a:gd name="T4" fmla="*/ 397 w 603"/>
                  <a:gd name="T5" fmla="*/ 0 h 520"/>
                  <a:gd name="T6" fmla="*/ 519 w 603"/>
                  <a:gd name="T7" fmla="*/ 265 h 520"/>
                  <a:gd name="T8" fmla="*/ 5 w 603"/>
                  <a:gd name="T9" fmla="*/ 424 h 520"/>
                  <a:gd name="T10" fmla="*/ 0 w 603"/>
                  <a:gd name="T11" fmla="*/ 520 h 520"/>
                  <a:gd name="T12" fmla="*/ 0 w 603"/>
                  <a:gd name="T13" fmla="*/ 520 h 5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3"/>
                  <a:gd name="T22" fmla="*/ 0 h 520"/>
                  <a:gd name="T23" fmla="*/ 603 w 603"/>
                  <a:gd name="T24" fmla="*/ 520 h 5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3" h="520">
                    <a:moveTo>
                      <a:pt x="0" y="520"/>
                    </a:moveTo>
                    <a:lnTo>
                      <a:pt x="603" y="281"/>
                    </a:lnTo>
                    <a:lnTo>
                      <a:pt x="397" y="0"/>
                    </a:lnTo>
                    <a:lnTo>
                      <a:pt x="519" y="265"/>
                    </a:lnTo>
                    <a:lnTo>
                      <a:pt x="5" y="424"/>
                    </a:lnTo>
                    <a:lnTo>
                      <a:pt x="0" y="5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84"/>
              <p:cNvSpPr>
                <a:spLocks/>
              </p:cNvSpPr>
              <p:nvPr/>
            </p:nvSpPr>
            <p:spPr bwMode="auto">
              <a:xfrm>
                <a:off x="2408" y="2906"/>
                <a:ext cx="848" cy="647"/>
              </a:xfrm>
              <a:custGeom>
                <a:avLst/>
                <a:gdLst>
                  <a:gd name="T0" fmla="*/ 683 w 1695"/>
                  <a:gd name="T1" fmla="*/ 960 h 1295"/>
                  <a:gd name="T2" fmla="*/ 477 w 1695"/>
                  <a:gd name="T3" fmla="*/ 966 h 1295"/>
                  <a:gd name="T4" fmla="*/ 705 w 1695"/>
                  <a:gd name="T5" fmla="*/ 1034 h 1295"/>
                  <a:gd name="T6" fmla="*/ 582 w 1695"/>
                  <a:gd name="T7" fmla="*/ 1028 h 1295"/>
                  <a:gd name="T8" fmla="*/ 657 w 1695"/>
                  <a:gd name="T9" fmla="*/ 1119 h 1295"/>
                  <a:gd name="T10" fmla="*/ 530 w 1695"/>
                  <a:gd name="T11" fmla="*/ 1146 h 1295"/>
                  <a:gd name="T12" fmla="*/ 557 w 1695"/>
                  <a:gd name="T13" fmla="*/ 1076 h 1295"/>
                  <a:gd name="T14" fmla="*/ 466 w 1695"/>
                  <a:gd name="T15" fmla="*/ 1098 h 1295"/>
                  <a:gd name="T16" fmla="*/ 530 w 1695"/>
                  <a:gd name="T17" fmla="*/ 1028 h 1295"/>
                  <a:gd name="T18" fmla="*/ 344 w 1695"/>
                  <a:gd name="T19" fmla="*/ 1098 h 1295"/>
                  <a:gd name="T20" fmla="*/ 440 w 1695"/>
                  <a:gd name="T21" fmla="*/ 1003 h 1295"/>
                  <a:gd name="T22" fmla="*/ 233 w 1695"/>
                  <a:gd name="T23" fmla="*/ 1087 h 1295"/>
                  <a:gd name="T24" fmla="*/ 662 w 1695"/>
                  <a:gd name="T25" fmla="*/ 1220 h 1295"/>
                  <a:gd name="T26" fmla="*/ 726 w 1695"/>
                  <a:gd name="T27" fmla="*/ 1076 h 1295"/>
                  <a:gd name="T28" fmla="*/ 747 w 1695"/>
                  <a:gd name="T29" fmla="*/ 1162 h 1295"/>
                  <a:gd name="T30" fmla="*/ 694 w 1695"/>
                  <a:gd name="T31" fmla="*/ 1295 h 1295"/>
                  <a:gd name="T32" fmla="*/ 0 w 1695"/>
                  <a:gd name="T33" fmla="*/ 1071 h 1295"/>
                  <a:gd name="T34" fmla="*/ 127 w 1695"/>
                  <a:gd name="T35" fmla="*/ 843 h 1295"/>
                  <a:gd name="T36" fmla="*/ 255 w 1695"/>
                  <a:gd name="T37" fmla="*/ 880 h 1295"/>
                  <a:gd name="T38" fmla="*/ 317 w 1695"/>
                  <a:gd name="T39" fmla="*/ 0 h 1295"/>
                  <a:gd name="T40" fmla="*/ 1695 w 1695"/>
                  <a:gd name="T41" fmla="*/ 96 h 1295"/>
                  <a:gd name="T42" fmla="*/ 1594 w 1695"/>
                  <a:gd name="T43" fmla="*/ 133 h 1295"/>
                  <a:gd name="T44" fmla="*/ 376 w 1695"/>
                  <a:gd name="T45" fmla="*/ 69 h 1295"/>
                  <a:gd name="T46" fmla="*/ 333 w 1695"/>
                  <a:gd name="T47" fmla="*/ 854 h 1295"/>
                  <a:gd name="T48" fmla="*/ 625 w 1695"/>
                  <a:gd name="T49" fmla="*/ 864 h 1295"/>
                  <a:gd name="T50" fmla="*/ 683 w 1695"/>
                  <a:gd name="T51" fmla="*/ 960 h 1295"/>
                  <a:gd name="T52" fmla="*/ 683 w 1695"/>
                  <a:gd name="T53" fmla="*/ 960 h 129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5"/>
                  <a:gd name="T82" fmla="*/ 0 h 1295"/>
                  <a:gd name="T83" fmla="*/ 1695 w 1695"/>
                  <a:gd name="T84" fmla="*/ 1295 h 129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5" h="1295">
                    <a:moveTo>
                      <a:pt x="683" y="960"/>
                    </a:moveTo>
                    <a:lnTo>
                      <a:pt x="477" y="966"/>
                    </a:lnTo>
                    <a:lnTo>
                      <a:pt x="705" y="1034"/>
                    </a:lnTo>
                    <a:lnTo>
                      <a:pt x="582" y="1028"/>
                    </a:lnTo>
                    <a:lnTo>
                      <a:pt x="657" y="1119"/>
                    </a:lnTo>
                    <a:lnTo>
                      <a:pt x="530" y="1146"/>
                    </a:lnTo>
                    <a:lnTo>
                      <a:pt x="557" y="1076"/>
                    </a:lnTo>
                    <a:lnTo>
                      <a:pt x="466" y="1098"/>
                    </a:lnTo>
                    <a:lnTo>
                      <a:pt x="530" y="1028"/>
                    </a:lnTo>
                    <a:lnTo>
                      <a:pt x="344" y="1098"/>
                    </a:lnTo>
                    <a:lnTo>
                      <a:pt x="440" y="1003"/>
                    </a:lnTo>
                    <a:lnTo>
                      <a:pt x="233" y="1087"/>
                    </a:lnTo>
                    <a:lnTo>
                      <a:pt x="662" y="1220"/>
                    </a:lnTo>
                    <a:lnTo>
                      <a:pt x="726" y="1076"/>
                    </a:lnTo>
                    <a:lnTo>
                      <a:pt x="747" y="1162"/>
                    </a:lnTo>
                    <a:lnTo>
                      <a:pt x="694" y="1295"/>
                    </a:lnTo>
                    <a:lnTo>
                      <a:pt x="0" y="1071"/>
                    </a:lnTo>
                    <a:lnTo>
                      <a:pt x="127" y="843"/>
                    </a:lnTo>
                    <a:lnTo>
                      <a:pt x="255" y="880"/>
                    </a:lnTo>
                    <a:lnTo>
                      <a:pt x="317" y="0"/>
                    </a:lnTo>
                    <a:lnTo>
                      <a:pt x="1695" y="96"/>
                    </a:lnTo>
                    <a:lnTo>
                      <a:pt x="1594" y="133"/>
                    </a:lnTo>
                    <a:lnTo>
                      <a:pt x="376" y="69"/>
                    </a:lnTo>
                    <a:lnTo>
                      <a:pt x="333" y="854"/>
                    </a:lnTo>
                    <a:lnTo>
                      <a:pt x="625" y="864"/>
                    </a:lnTo>
                    <a:lnTo>
                      <a:pt x="683" y="9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85"/>
              <p:cNvSpPr>
                <a:spLocks/>
              </p:cNvSpPr>
              <p:nvPr/>
            </p:nvSpPr>
            <p:spPr bwMode="auto">
              <a:xfrm>
                <a:off x="2808" y="2757"/>
                <a:ext cx="347" cy="197"/>
              </a:xfrm>
              <a:custGeom>
                <a:avLst/>
                <a:gdLst>
                  <a:gd name="T0" fmla="*/ 0 w 695"/>
                  <a:gd name="T1" fmla="*/ 365 h 392"/>
                  <a:gd name="T2" fmla="*/ 393 w 695"/>
                  <a:gd name="T3" fmla="*/ 0 h 392"/>
                  <a:gd name="T4" fmla="*/ 695 w 695"/>
                  <a:gd name="T5" fmla="*/ 392 h 392"/>
                  <a:gd name="T6" fmla="*/ 599 w 695"/>
                  <a:gd name="T7" fmla="*/ 392 h 392"/>
                  <a:gd name="T8" fmla="*/ 404 w 695"/>
                  <a:gd name="T9" fmla="*/ 110 h 392"/>
                  <a:gd name="T10" fmla="*/ 101 w 695"/>
                  <a:gd name="T11" fmla="*/ 360 h 392"/>
                  <a:gd name="T12" fmla="*/ 0 w 695"/>
                  <a:gd name="T13" fmla="*/ 365 h 392"/>
                  <a:gd name="T14" fmla="*/ 0 w 695"/>
                  <a:gd name="T15" fmla="*/ 365 h 3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5"/>
                  <a:gd name="T25" fmla="*/ 0 h 392"/>
                  <a:gd name="T26" fmla="*/ 695 w 695"/>
                  <a:gd name="T27" fmla="*/ 392 h 3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5" h="392">
                    <a:moveTo>
                      <a:pt x="0" y="365"/>
                    </a:moveTo>
                    <a:lnTo>
                      <a:pt x="393" y="0"/>
                    </a:lnTo>
                    <a:lnTo>
                      <a:pt x="695" y="392"/>
                    </a:lnTo>
                    <a:lnTo>
                      <a:pt x="599" y="392"/>
                    </a:lnTo>
                    <a:lnTo>
                      <a:pt x="404" y="110"/>
                    </a:lnTo>
                    <a:lnTo>
                      <a:pt x="101" y="360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86"/>
              <p:cNvSpPr>
                <a:spLocks/>
              </p:cNvSpPr>
              <p:nvPr/>
            </p:nvSpPr>
            <p:spPr bwMode="auto">
              <a:xfrm>
                <a:off x="2630" y="2979"/>
                <a:ext cx="157" cy="60"/>
              </a:xfrm>
              <a:custGeom>
                <a:avLst/>
                <a:gdLst>
                  <a:gd name="T0" fmla="*/ 3 w 316"/>
                  <a:gd name="T1" fmla="*/ 0 h 122"/>
                  <a:gd name="T2" fmla="*/ 0 w 316"/>
                  <a:gd name="T3" fmla="*/ 122 h 122"/>
                  <a:gd name="T4" fmla="*/ 143 w 316"/>
                  <a:gd name="T5" fmla="*/ 122 h 122"/>
                  <a:gd name="T6" fmla="*/ 30 w 316"/>
                  <a:gd name="T7" fmla="*/ 83 h 122"/>
                  <a:gd name="T8" fmla="*/ 316 w 316"/>
                  <a:gd name="T9" fmla="*/ 67 h 122"/>
                  <a:gd name="T10" fmla="*/ 37 w 316"/>
                  <a:gd name="T11" fmla="*/ 45 h 122"/>
                  <a:gd name="T12" fmla="*/ 302 w 316"/>
                  <a:gd name="T13" fmla="*/ 8 h 122"/>
                  <a:gd name="T14" fmla="*/ 3 w 316"/>
                  <a:gd name="T15" fmla="*/ 0 h 122"/>
                  <a:gd name="T16" fmla="*/ 3 w 316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6"/>
                  <a:gd name="T28" fmla="*/ 0 h 122"/>
                  <a:gd name="T29" fmla="*/ 316 w 316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6" h="122">
                    <a:moveTo>
                      <a:pt x="3" y="0"/>
                    </a:moveTo>
                    <a:lnTo>
                      <a:pt x="0" y="122"/>
                    </a:lnTo>
                    <a:lnTo>
                      <a:pt x="143" y="122"/>
                    </a:lnTo>
                    <a:lnTo>
                      <a:pt x="30" y="83"/>
                    </a:lnTo>
                    <a:lnTo>
                      <a:pt x="316" y="67"/>
                    </a:lnTo>
                    <a:lnTo>
                      <a:pt x="37" y="45"/>
                    </a:lnTo>
                    <a:lnTo>
                      <a:pt x="30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87"/>
              <p:cNvSpPr>
                <a:spLocks/>
              </p:cNvSpPr>
              <p:nvPr/>
            </p:nvSpPr>
            <p:spPr bwMode="auto">
              <a:xfrm>
                <a:off x="2730" y="3118"/>
                <a:ext cx="204" cy="150"/>
              </a:xfrm>
              <a:custGeom>
                <a:avLst/>
                <a:gdLst>
                  <a:gd name="T0" fmla="*/ 407 w 407"/>
                  <a:gd name="T1" fmla="*/ 0 h 299"/>
                  <a:gd name="T2" fmla="*/ 0 w 407"/>
                  <a:gd name="T3" fmla="*/ 145 h 299"/>
                  <a:gd name="T4" fmla="*/ 84 w 407"/>
                  <a:gd name="T5" fmla="*/ 299 h 299"/>
                  <a:gd name="T6" fmla="*/ 177 w 407"/>
                  <a:gd name="T7" fmla="*/ 246 h 299"/>
                  <a:gd name="T8" fmla="*/ 84 w 407"/>
                  <a:gd name="T9" fmla="*/ 240 h 299"/>
                  <a:gd name="T10" fmla="*/ 274 w 407"/>
                  <a:gd name="T11" fmla="*/ 140 h 299"/>
                  <a:gd name="T12" fmla="*/ 57 w 407"/>
                  <a:gd name="T13" fmla="*/ 180 h 299"/>
                  <a:gd name="T14" fmla="*/ 372 w 407"/>
                  <a:gd name="T15" fmla="*/ 39 h 299"/>
                  <a:gd name="T16" fmla="*/ 407 w 407"/>
                  <a:gd name="T17" fmla="*/ 0 h 299"/>
                  <a:gd name="T18" fmla="*/ 407 w 407"/>
                  <a:gd name="T19" fmla="*/ 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7"/>
                  <a:gd name="T31" fmla="*/ 0 h 299"/>
                  <a:gd name="T32" fmla="*/ 407 w 407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7" h="299">
                    <a:moveTo>
                      <a:pt x="407" y="0"/>
                    </a:moveTo>
                    <a:lnTo>
                      <a:pt x="0" y="145"/>
                    </a:lnTo>
                    <a:lnTo>
                      <a:pt x="84" y="299"/>
                    </a:lnTo>
                    <a:lnTo>
                      <a:pt x="177" y="246"/>
                    </a:lnTo>
                    <a:lnTo>
                      <a:pt x="84" y="240"/>
                    </a:lnTo>
                    <a:lnTo>
                      <a:pt x="274" y="140"/>
                    </a:lnTo>
                    <a:lnTo>
                      <a:pt x="57" y="180"/>
                    </a:lnTo>
                    <a:lnTo>
                      <a:pt x="372" y="39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88"/>
              <p:cNvSpPr>
                <a:spLocks/>
              </p:cNvSpPr>
              <p:nvPr/>
            </p:nvSpPr>
            <p:spPr bwMode="auto">
              <a:xfrm>
                <a:off x="3305" y="2947"/>
                <a:ext cx="78" cy="111"/>
              </a:xfrm>
              <a:custGeom>
                <a:avLst/>
                <a:gdLst>
                  <a:gd name="T0" fmla="*/ 103 w 156"/>
                  <a:gd name="T1" fmla="*/ 0 h 222"/>
                  <a:gd name="T2" fmla="*/ 13 w 156"/>
                  <a:gd name="T3" fmla="*/ 57 h 222"/>
                  <a:gd name="T4" fmla="*/ 0 w 156"/>
                  <a:gd name="T5" fmla="*/ 169 h 222"/>
                  <a:gd name="T6" fmla="*/ 95 w 156"/>
                  <a:gd name="T7" fmla="*/ 222 h 222"/>
                  <a:gd name="T8" fmla="*/ 156 w 156"/>
                  <a:gd name="T9" fmla="*/ 203 h 222"/>
                  <a:gd name="T10" fmla="*/ 132 w 156"/>
                  <a:gd name="T11" fmla="*/ 155 h 222"/>
                  <a:gd name="T12" fmla="*/ 71 w 156"/>
                  <a:gd name="T13" fmla="*/ 175 h 222"/>
                  <a:gd name="T14" fmla="*/ 92 w 156"/>
                  <a:gd name="T15" fmla="*/ 130 h 222"/>
                  <a:gd name="T16" fmla="*/ 39 w 156"/>
                  <a:gd name="T17" fmla="*/ 137 h 222"/>
                  <a:gd name="T18" fmla="*/ 84 w 156"/>
                  <a:gd name="T19" fmla="*/ 84 h 222"/>
                  <a:gd name="T20" fmla="*/ 37 w 156"/>
                  <a:gd name="T21" fmla="*/ 76 h 222"/>
                  <a:gd name="T22" fmla="*/ 126 w 156"/>
                  <a:gd name="T23" fmla="*/ 34 h 222"/>
                  <a:gd name="T24" fmla="*/ 103 w 156"/>
                  <a:gd name="T25" fmla="*/ 0 h 222"/>
                  <a:gd name="T26" fmla="*/ 103 w 156"/>
                  <a:gd name="T27" fmla="*/ 0 h 2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222"/>
                  <a:gd name="T44" fmla="*/ 156 w 156"/>
                  <a:gd name="T45" fmla="*/ 222 h 2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222">
                    <a:moveTo>
                      <a:pt x="103" y="0"/>
                    </a:moveTo>
                    <a:lnTo>
                      <a:pt x="13" y="57"/>
                    </a:lnTo>
                    <a:lnTo>
                      <a:pt x="0" y="169"/>
                    </a:lnTo>
                    <a:lnTo>
                      <a:pt x="95" y="222"/>
                    </a:lnTo>
                    <a:lnTo>
                      <a:pt x="156" y="203"/>
                    </a:lnTo>
                    <a:lnTo>
                      <a:pt x="132" y="155"/>
                    </a:lnTo>
                    <a:lnTo>
                      <a:pt x="71" y="175"/>
                    </a:lnTo>
                    <a:lnTo>
                      <a:pt x="92" y="130"/>
                    </a:lnTo>
                    <a:lnTo>
                      <a:pt x="39" y="137"/>
                    </a:lnTo>
                    <a:lnTo>
                      <a:pt x="84" y="84"/>
                    </a:lnTo>
                    <a:lnTo>
                      <a:pt x="37" y="76"/>
                    </a:lnTo>
                    <a:lnTo>
                      <a:pt x="126" y="3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89"/>
              <p:cNvSpPr>
                <a:spLocks/>
              </p:cNvSpPr>
              <p:nvPr/>
            </p:nvSpPr>
            <p:spPr bwMode="auto">
              <a:xfrm>
                <a:off x="3180" y="2989"/>
                <a:ext cx="140" cy="56"/>
              </a:xfrm>
              <a:custGeom>
                <a:avLst/>
                <a:gdLst>
                  <a:gd name="T0" fmla="*/ 267 w 278"/>
                  <a:gd name="T1" fmla="*/ 0 h 112"/>
                  <a:gd name="T2" fmla="*/ 185 w 278"/>
                  <a:gd name="T3" fmla="*/ 51 h 112"/>
                  <a:gd name="T4" fmla="*/ 148 w 278"/>
                  <a:gd name="T5" fmla="*/ 14 h 112"/>
                  <a:gd name="T6" fmla="*/ 68 w 278"/>
                  <a:gd name="T7" fmla="*/ 78 h 112"/>
                  <a:gd name="T8" fmla="*/ 0 w 278"/>
                  <a:gd name="T9" fmla="*/ 62 h 112"/>
                  <a:gd name="T10" fmla="*/ 16 w 278"/>
                  <a:gd name="T11" fmla="*/ 101 h 112"/>
                  <a:gd name="T12" fmla="*/ 80 w 278"/>
                  <a:gd name="T13" fmla="*/ 112 h 112"/>
                  <a:gd name="T14" fmla="*/ 146 w 278"/>
                  <a:gd name="T15" fmla="*/ 53 h 112"/>
                  <a:gd name="T16" fmla="*/ 174 w 278"/>
                  <a:gd name="T17" fmla="*/ 78 h 112"/>
                  <a:gd name="T18" fmla="*/ 278 w 278"/>
                  <a:gd name="T19" fmla="*/ 35 h 112"/>
                  <a:gd name="T20" fmla="*/ 267 w 278"/>
                  <a:gd name="T21" fmla="*/ 0 h 112"/>
                  <a:gd name="T22" fmla="*/ 267 w 278"/>
                  <a:gd name="T23" fmla="*/ 0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8"/>
                  <a:gd name="T37" fmla="*/ 0 h 112"/>
                  <a:gd name="T38" fmla="*/ 278 w 278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8" h="112">
                    <a:moveTo>
                      <a:pt x="267" y="0"/>
                    </a:moveTo>
                    <a:lnTo>
                      <a:pt x="185" y="51"/>
                    </a:lnTo>
                    <a:lnTo>
                      <a:pt x="148" y="14"/>
                    </a:lnTo>
                    <a:lnTo>
                      <a:pt x="68" y="78"/>
                    </a:lnTo>
                    <a:lnTo>
                      <a:pt x="0" y="62"/>
                    </a:lnTo>
                    <a:lnTo>
                      <a:pt x="16" y="101"/>
                    </a:lnTo>
                    <a:lnTo>
                      <a:pt x="80" y="112"/>
                    </a:lnTo>
                    <a:lnTo>
                      <a:pt x="146" y="53"/>
                    </a:lnTo>
                    <a:lnTo>
                      <a:pt x="174" y="78"/>
                    </a:lnTo>
                    <a:lnTo>
                      <a:pt x="278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90"/>
              <p:cNvSpPr>
                <a:spLocks/>
              </p:cNvSpPr>
              <p:nvPr/>
            </p:nvSpPr>
            <p:spPr bwMode="auto">
              <a:xfrm>
                <a:off x="3200" y="3016"/>
                <a:ext cx="120" cy="49"/>
              </a:xfrm>
              <a:custGeom>
                <a:avLst/>
                <a:gdLst>
                  <a:gd name="T0" fmla="*/ 226 w 239"/>
                  <a:gd name="T1" fmla="*/ 11 h 98"/>
                  <a:gd name="T2" fmla="*/ 186 w 239"/>
                  <a:gd name="T3" fmla="*/ 48 h 98"/>
                  <a:gd name="T4" fmla="*/ 144 w 239"/>
                  <a:gd name="T5" fmla="*/ 0 h 98"/>
                  <a:gd name="T6" fmla="*/ 54 w 239"/>
                  <a:gd name="T7" fmla="*/ 75 h 98"/>
                  <a:gd name="T8" fmla="*/ 0 w 239"/>
                  <a:gd name="T9" fmla="*/ 72 h 98"/>
                  <a:gd name="T10" fmla="*/ 18 w 239"/>
                  <a:gd name="T11" fmla="*/ 98 h 98"/>
                  <a:gd name="T12" fmla="*/ 64 w 239"/>
                  <a:gd name="T13" fmla="*/ 98 h 98"/>
                  <a:gd name="T14" fmla="*/ 139 w 239"/>
                  <a:gd name="T15" fmla="*/ 50 h 98"/>
                  <a:gd name="T16" fmla="*/ 186 w 239"/>
                  <a:gd name="T17" fmla="*/ 72 h 98"/>
                  <a:gd name="T18" fmla="*/ 239 w 239"/>
                  <a:gd name="T19" fmla="*/ 34 h 98"/>
                  <a:gd name="T20" fmla="*/ 226 w 239"/>
                  <a:gd name="T21" fmla="*/ 11 h 98"/>
                  <a:gd name="T22" fmla="*/ 226 w 239"/>
                  <a:gd name="T23" fmla="*/ 11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9"/>
                  <a:gd name="T37" fmla="*/ 0 h 98"/>
                  <a:gd name="T38" fmla="*/ 239 w 239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9" h="98">
                    <a:moveTo>
                      <a:pt x="226" y="11"/>
                    </a:moveTo>
                    <a:lnTo>
                      <a:pt x="186" y="48"/>
                    </a:lnTo>
                    <a:lnTo>
                      <a:pt x="144" y="0"/>
                    </a:lnTo>
                    <a:lnTo>
                      <a:pt x="54" y="75"/>
                    </a:lnTo>
                    <a:lnTo>
                      <a:pt x="0" y="72"/>
                    </a:lnTo>
                    <a:lnTo>
                      <a:pt x="18" y="98"/>
                    </a:lnTo>
                    <a:lnTo>
                      <a:pt x="64" y="98"/>
                    </a:lnTo>
                    <a:lnTo>
                      <a:pt x="139" y="50"/>
                    </a:lnTo>
                    <a:lnTo>
                      <a:pt x="186" y="72"/>
                    </a:lnTo>
                    <a:lnTo>
                      <a:pt x="239" y="34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91"/>
              <p:cNvSpPr>
                <a:spLocks/>
              </p:cNvSpPr>
              <p:nvPr/>
            </p:nvSpPr>
            <p:spPr bwMode="auto">
              <a:xfrm>
                <a:off x="3223" y="3054"/>
                <a:ext cx="82" cy="33"/>
              </a:xfrm>
              <a:custGeom>
                <a:avLst/>
                <a:gdLst>
                  <a:gd name="T0" fmla="*/ 165 w 165"/>
                  <a:gd name="T1" fmla="*/ 0 h 67"/>
                  <a:gd name="T2" fmla="*/ 141 w 165"/>
                  <a:gd name="T3" fmla="*/ 11 h 67"/>
                  <a:gd name="T4" fmla="*/ 88 w 165"/>
                  <a:gd name="T5" fmla="*/ 8 h 67"/>
                  <a:gd name="T6" fmla="*/ 40 w 165"/>
                  <a:gd name="T7" fmla="*/ 40 h 67"/>
                  <a:gd name="T8" fmla="*/ 0 w 165"/>
                  <a:gd name="T9" fmla="*/ 27 h 67"/>
                  <a:gd name="T10" fmla="*/ 0 w 165"/>
                  <a:gd name="T11" fmla="*/ 67 h 67"/>
                  <a:gd name="T12" fmla="*/ 64 w 165"/>
                  <a:gd name="T13" fmla="*/ 67 h 67"/>
                  <a:gd name="T14" fmla="*/ 99 w 165"/>
                  <a:gd name="T15" fmla="*/ 30 h 67"/>
                  <a:gd name="T16" fmla="*/ 160 w 165"/>
                  <a:gd name="T17" fmla="*/ 40 h 67"/>
                  <a:gd name="T18" fmla="*/ 165 w 165"/>
                  <a:gd name="T19" fmla="*/ 0 h 67"/>
                  <a:gd name="T20" fmla="*/ 165 w 165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5"/>
                  <a:gd name="T34" fmla="*/ 0 h 67"/>
                  <a:gd name="T35" fmla="*/ 165 w 16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5" h="67">
                    <a:moveTo>
                      <a:pt x="165" y="0"/>
                    </a:moveTo>
                    <a:lnTo>
                      <a:pt x="141" y="11"/>
                    </a:lnTo>
                    <a:lnTo>
                      <a:pt x="88" y="8"/>
                    </a:lnTo>
                    <a:lnTo>
                      <a:pt x="40" y="40"/>
                    </a:lnTo>
                    <a:lnTo>
                      <a:pt x="0" y="27"/>
                    </a:lnTo>
                    <a:lnTo>
                      <a:pt x="0" y="67"/>
                    </a:lnTo>
                    <a:lnTo>
                      <a:pt x="64" y="67"/>
                    </a:lnTo>
                    <a:lnTo>
                      <a:pt x="99" y="30"/>
                    </a:lnTo>
                    <a:lnTo>
                      <a:pt x="160" y="4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92"/>
              <p:cNvSpPr>
                <a:spLocks/>
              </p:cNvSpPr>
              <p:nvPr/>
            </p:nvSpPr>
            <p:spPr bwMode="auto">
              <a:xfrm>
                <a:off x="3093" y="3115"/>
                <a:ext cx="289" cy="184"/>
              </a:xfrm>
              <a:custGeom>
                <a:avLst/>
                <a:gdLst>
                  <a:gd name="T0" fmla="*/ 0 w 578"/>
                  <a:gd name="T1" fmla="*/ 331 h 369"/>
                  <a:gd name="T2" fmla="*/ 30 w 578"/>
                  <a:gd name="T3" fmla="*/ 262 h 369"/>
                  <a:gd name="T4" fmla="*/ 62 w 578"/>
                  <a:gd name="T5" fmla="*/ 265 h 369"/>
                  <a:gd name="T6" fmla="*/ 105 w 578"/>
                  <a:gd name="T7" fmla="*/ 225 h 369"/>
                  <a:gd name="T8" fmla="*/ 144 w 578"/>
                  <a:gd name="T9" fmla="*/ 241 h 369"/>
                  <a:gd name="T10" fmla="*/ 256 w 578"/>
                  <a:gd name="T11" fmla="*/ 159 h 369"/>
                  <a:gd name="T12" fmla="*/ 292 w 578"/>
                  <a:gd name="T13" fmla="*/ 173 h 369"/>
                  <a:gd name="T14" fmla="*/ 374 w 578"/>
                  <a:gd name="T15" fmla="*/ 98 h 369"/>
                  <a:gd name="T16" fmla="*/ 406 w 578"/>
                  <a:gd name="T17" fmla="*/ 120 h 369"/>
                  <a:gd name="T18" fmla="*/ 557 w 578"/>
                  <a:gd name="T19" fmla="*/ 0 h 369"/>
                  <a:gd name="T20" fmla="*/ 578 w 578"/>
                  <a:gd name="T21" fmla="*/ 54 h 369"/>
                  <a:gd name="T22" fmla="*/ 390 w 578"/>
                  <a:gd name="T23" fmla="*/ 157 h 369"/>
                  <a:gd name="T24" fmla="*/ 359 w 578"/>
                  <a:gd name="T25" fmla="*/ 146 h 369"/>
                  <a:gd name="T26" fmla="*/ 274 w 578"/>
                  <a:gd name="T27" fmla="*/ 239 h 369"/>
                  <a:gd name="T28" fmla="*/ 242 w 578"/>
                  <a:gd name="T29" fmla="*/ 230 h 369"/>
                  <a:gd name="T30" fmla="*/ 258 w 578"/>
                  <a:gd name="T31" fmla="*/ 196 h 369"/>
                  <a:gd name="T32" fmla="*/ 167 w 578"/>
                  <a:gd name="T33" fmla="*/ 255 h 369"/>
                  <a:gd name="T34" fmla="*/ 114 w 578"/>
                  <a:gd name="T35" fmla="*/ 324 h 369"/>
                  <a:gd name="T36" fmla="*/ 75 w 578"/>
                  <a:gd name="T37" fmla="*/ 313 h 369"/>
                  <a:gd name="T38" fmla="*/ 11 w 578"/>
                  <a:gd name="T39" fmla="*/ 369 h 369"/>
                  <a:gd name="T40" fmla="*/ 0 w 578"/>
                  <a:gd name="T41" fmla="*/ 331 h 369"/>
                  <a:gd name="T42" fmla="*/ 0 w 578"/>
                  <a:gd name="T43" fmla="*/ 331 h 3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8"/>
                  <a:gd name="T67" fmla="*/ 0 h 369"/>
                  <a:gd name="T68" fmla="*/ 578 w 578"/>
                  <a:gd name="T69" fmla="*/ 369 h 36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8" h="369">
                    <a:moveTo>
                      <a:pt x="0" y="331"/>
                    </a:moveTo>
                    <a:lnTo>
                      <a:pt x="30" y="262"/>
                    </a:lnTo>
                    <a:lnTo>
                      <a:pt x="62" y="265"/>
                    </a:lnTo>
                    <a:lnTo>
                      <a:pt x="105" y="225"/>
                    </a:lnTo>
                    <a:lnTo>
                      <a:pt x="144" y="241"/>
                    </a:lnTo>
                    <a:lnTo>
                      <a:pt x="256" y="159"/>
                    </a:lnTo>
                    <a:lnTo>
                      <a:pt x="292" y="173"/>
                    </a:lnTo>
                    <a:lnTo>
                      <a:pt x="374" y="98"/>
                    </a:lnTo>
                    <a:lnTo>
                      <a:pt x="406" y="120"/>
                    </a:lnTo>
                    <a:lnTo>
                      <a:pt x="557" y="0"/>
                    </a:lnTo>
                    <a:lnTo>
                      <a:pt x="578" y="54"/>
                    </a:lnTo>
                    <a:lnTo>
                      <a:pt x="390" y="157"/>
                    </a:lnTo>
                    <a:lnTo>
                      <a:pt x="359" y="146"/>
                    </a:lnTo>
                    <a:lnTo>
                      <a:pt x="274" y="239"/>
                    </a:lnTo>
                    <a:lnTo>
                      <a:pt x="242" y="230"/>
                    </a:lnTo>
                    <a:lnTo>
                      <a:pt x="258" y="196"/>
                    </a:lnTo>
                    <a:lnTo>
                      <a:pt x="167" y="255"/>
                    </a:lnTo>
                    <a:lnTo>
                      <a:pt x="114" y="324"/>
                    </a:lnTo>
                    <a:lnTo>
                      <a:pt x="75" y="313"/>
                    </a:lnTo>
                    <a:lnTo>
                      <a:pt x="11" y="369"/>
                    </a:lnTo>
                    <a:lnTo>
                      <a:pt x="0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93"/>
              <p:cNvSpPr>
                <a:spLocks/>
              </p:cNvSpPr>
              <p:nvPr/>
            </p:nvSpPr>
            <p:spPr bwMode="auto">
              <a:xfrm>
                <a:off x="3097" y="3190"/>
                <a:ext cx="285" cy="173"/>
              </a:xfrm>
              <a:custGeom>
                <a:avLst/>
                <a:gdLst>
                  <a:gd name="T0" fmla="*/ 0 w 569"/>
                  <a:gd name="T1" fmla="*/ 263 h 346"/>
                  <a:gd name="T2" fmla="*/ 11 w 569"/>
                  <a:gd name="T3" fmla="*/ 346 h 346"/>
                  <a:gd name="T4" fmla="*/ 45 w 569"/>
                  <a:gd name="T5" fmla="*/ 303 h 346"/>
                  <a:gd name="T6" fmla="*/ 80 w 569"/>
                  <a:gd name="T7" fmla="*/ 314 h 346"/>
                  <a:gd name="T8" fmla="*/ 114 w 569"/>
                  <a:gd name="T9" fmla="*/ 252 h 346"/>
                  <a:gd name="T10" fmla="*/ 148 w 569"/>
                  <a:gd name="T11" fmla="*/ 278 h 346"/>
                  <a:gd name="T12" fmla="*/ 278 w 569"/>
                  <a:gd name="T13" fmla="*/ 177 h 346"/>
                  <a:gd name="T14" fmla="*/ 275 w 569"/>
                  <a:gd name="T15" fmla="*/ 215 h 346"/>
                  <a:gd name="T16" fmla="*/ 313 w 569"/>
                  <a:gd name="T17" fmla="*/ 207 h 346"/>
                  <a:gd name="T18" fmla="*/ 339 w 569"/>
                  <a:gd name="T19" fmla="*/ 154 h 346"/>
                  <a:gd name="T20" fmla="*/ 370 w 569"/>
                  <a:gd name="T21" fmla="*/ 175 h 346"/>
                  <a:gd name="T22" fmla="*/ 439 w 569"/>
                  <a:gd name="T23" fmla="*/ 104 h 346"/>
                  <a:gd name="T24" fmla="*/ 569 w 569"/>
                  <a:gd name="T25" fmla="*/ 66 h 346"/>
                  <a:gd name="T26" fmla="*/ 567 w 569"/>
                  <a:gd name="T27" fmla="*/ 0 h 346"/>
                  <a:gd name="T28" fmla="*/ 418 w 569"/>
                  <a:gd name="T29" fmla="*/ 95 h 346"/>
                  <a:gd name="T30" fmla="*/ 381 w 569"/>
                  <a:gd name="T31" fmla="*/ 88 h 346"/>
                  <a:gd name="T32" fmla="*/ 323 w 569"/>
                  <a:gd name="T33" fmla="*/ 143 h 346"/>
                  <a:gd name="T34" fmla="*/ 310 w 569"/>
                  <a:gd name="T35" fmla="*/ 111 h 346"/>
                  <a:gd name="T36" fmla="*/ 183 w 569"/>
                  <a:gd name="T37" fmla="*/ 202 h 346"/>
                  <a:gd name="T38" fmla="*/ 144 w 569"/>
                  <a:gd name="T39" fmla="*/ 184 h 346"/>
                  <a:gd name="T40" fmla="*/ 82 w 569"/>
                  <a:gd name="T41" fmla="*/ 252 h 346"/>
                  <a:gd name="T42" fmla="*/ 55 w 569"/>
                  <a:gd name="T43" fmla="*/ 220 h 346"/>
                  <a:gd name="T44" fmla="*/ 37 w 569"/>
                  <a:gd name="T45" fmla="*/ 278 h 346"/>
                  <a:gd name="T46" fmla="*/ 0 w 569"/>
                  <a:gd name="T47" fmla="*/ 263 h 346"/>
                  <a:gd name="T48" fmla="*/ 0 w 569"/>
                  <a:gd name="T49" fmla="*/ 263 h 3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9"/>
                  <a:gd name="T76" fmla="*/ 0 h 346"/>
                  <a:gd name="T77" fmla="*/ 569 w 569"/>
                  <a:gd name="T78" fmla="*/ 346 h 3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9" h="346">
                    <a:moveTo>
                      <a:pt x="0" y="263"/>
                    </a:moveTo>
                    <a:lnTo>
                      <a:pt x="11" y="346"/>
                    </a:lnTo>
                    <a:lnTo>
                      <a:pt x="45" y="303"/>
                    </a:lnTo>
                    <a:lnTo>
                      <a:pt x="80" y="314"/>
                    </a:lnTo>
                    <a:lnTo>
                      <a:pt x="114" y="252"/>
                    </a:lnTo>
                    <a:lnTo>
                      <a:pt x="148" y="278"/>
                    </a:lnTo>
                    <a:lnTo>
                      <a:pt x="278" y="177"/>
                    </a:lnTo>
                    <a:lnTo>
                      <a:pt x="275" y="215"/>
                    </a:lnTo>
                    <a:lnTo>
                      <a:pt x="313" y="207"/>
                    </a:lnTo>
                    <a:lnTo>
                      <a:pt x="339" y="154"/>
                    </a:lnTo>
                    <a:lnTo>
                      <a:pt x="370" y="175"/>
                    </a:lnTo>
                    <a:lnTo>
                      <a:pt x="439" y="104"/>
                    </a:lnTo>
                    <a:lnTo>
                      <a:pt x="569" y="66"/>
                    </a:lnTo>
                    <a:lnTo>
                      <a:pt x="567" y="0"/>
                    </a:lnTo>
                    <a:lnTo>
                      <a:pt x="418" y="95"/>
                    </a:lnTo>
                    <a:lnTo>
                      <a:pt x="381" y="88"/>
                    </a:lnTo>
                    <a:lnTo>
                      <a:pt x="323" y="143"/>
                    </a:lnTo>
                    <a:lnTo>
                      <a:pt x="310" y="111"/>
                    </a:lnTo>
                    <a:lnTo>
                      <a:pt x="183" y="202"/>
                    </a:lnTo>
                    <a:lnTo>
                      <a:pt x="144" y="184"/>
                    </a:lnTo>
                    <a:lnTo>
                      <a:pt x="82" y="252"/>
                    </a:lnTo>
                    <a:lnTo>
                      <a:pt x="55" y="220"/>
                    </a:lnTo>
                    <a:lnTo>
                      <a:pt x="37" y="278"/>
                    </a:lnTo>
                    <a:lnTo>
                      <a:pt x="0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94"/>
              <p:cNvSpPr>
                <a:spLocks/>
              </p:cNvSpPr>
              <p:nvPr/>
            </p:nvSpPr>
            <p:spPr bwMode="auto">
              <a:xfrm>
                <a:off x="3112" y="3310"/>
                <a:ext cx="145" cy="93"/>
              </a:xfrm>
              <a:custGeom>
                <a:avLst/>
                <a:gdLst>
                  <a:gd name="T0" fmla="*/ 40 w 291"/>
                  <a:gd name="T1" fmla="*/ 127 h 185"/>
                  <a:gd name="T2" fmla="*/ 0 w 291"/>
                  <a:gd name="T3" fmla="*/ 185 h 185"/>
                  <a:gd name="T4" fmla="*/ 67 w 291"/>
                  <a:gd name="T5" fmla="*/ 185 h 185"/>
                  <a:gd name="T6" fmla="*/ 135 w 291"/>
                  <a:gd name="T7" fmla="*/ 116 h 185"/>
                  <a:gd name="T8" fmla="*/ 133 w 291"/>
                  <a:gd name="T9" fmla="*/ 159 h 185"/>
                  <a:gd name="T10" fmla="*/ 170 w 291"/>
                  <a:gd name="T11" fmla="*/ 159 h 185"/>
                  <a:gd name="T12" fmla="*/ 215 w 291"/>
                  <a:gd name="T13" fmla="*/ 87 h 185"/>
                  <a:gd name="T14" fmla="*/ 278 w 291"/>
                  <a:gd name="T15" fmla="*/ 61 h 185"/>
                  <a:gd name="T16" fmla="*/ 291 w 291"/>
                  <a:gd name="T17" fmla="*/ 0 h 185"/>
                  <a:gd name="T18" fmla="*/ 211 w 291"/>
                  <a:gd name="T19" fmla="*/ 66 h 185"/>
                  <a:gd name="T20" fmla="*/ 177 w 291"/>
                  <a:gd name="T21" fmla="*/ 107 h 185"/>
                  <a:gd name="T22" fmla="*/ 161 w 291"/>
                  <a:gd name="T23" fmla="*/ 75 h 185"/>
                  <a:gd name="T24" fmla="*/ 74 w 291"/>
                  <a:gd name="T25" fmla="*/ 141 h 185"/>
                  <a:gd name="T26" fmla="*/ 40 w 291"/>
                  <a:gd name="T27" fmla="*/ 127 h 185"/>
                  <a:gd name="T28" fmla="*/ 40 w 291"/>
                  <a:gd name="T29" fmla="*/ 127 h 1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1"/>
                  <a:gd name="T46" fmla="*/ 0 h 185"/>
                  <a:gd name="T47" fmla="*/ 291 w 291"/>
                  <a:gd name="T48" fmla="*/ 185 h 1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1" h="185">
                    <a:moveTo>
                      <a:pt x="40" y="127"/>
                    </a:moveTo>
                    <a:lnTo>
                      <a:pt x="0" y="185"/>
                    </a:lnTo>
                    <a:lnTo>
                      <a:pt x="67" y="185"/>
                    </a:lnTo>
                    <a:lnTo>
                      <a:pt x="135" y="116"/>
                    </a:lnTo>
                    <a:lnTo>
                      <a:pt x="133" y="159"/>
                    </a:lnTo>
                    <a:lnTo>
                      <a:pt x="170" y="159"/>
                    </a:lnTo>
                    <a:lnTo>
                      <a:pt x="215" y="87"/>
                    </a:lnTo>
                    <a:lnTo>
                      <a:pt x="278" y="61"/>
                    </a:lnTo>
                    <a:lnTo>
                      <a:pt x="291" y="0"/>
                    </a:lnTo>
                    <a:lnTo>
                      <a:pt x="211" y="66"/>
                    </a:lnTo>
                    <a:lnTo>
                      <a:pt x="177" y="107"/>
                    </a:lnTo>
                    <a:lnTo>
                      <a:pt x="161" y="75"/>
                    </a:lnTo>
                    <a:lnTo>
                      <a:pt x="74" y="141"/>
                    </a:lnTo>
                    <a:lnTo>
                      <a:pt x="4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1" name="Text Box 95"/>
            <p:cNvSpPr txBox="1">
              <a:spLocks noChangeArrowheads="1"/>
            </p:cNvSpPr>
            <p:nvPr/>
          </p:nvSpPr>
          <p:spPr bwMode="auto">
            <a:xfrm>
              <a:off x="1920" y="3936"/>
              <a:ext cx="1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Mail Receipts</a:t>
              </a:r>
            </a:p>
          </p:txBody>
        </p: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2286000" y="4914900"/>
            <a:ext cx="1524000" cy="1200150"/>
            <a:chOff x="1440" y="3072"/>
            <a:chExt cx="960" cy="756"/>
          </a:xfrm>
        </p:grpSpPr>
        <p:sp>
          <p:nvSpPr>
            <p:cNvPr id="16427" name="AutoShape 97"/>
            <p:cNvSpPr>
              <a:spLocks noChangeArrowheads="1"/>
            </p:cNvSpPr>
            <p:nvPr/>
          </p:nvSpPr>
          <p:spPr bwMode="auto">
            <a:xfrm rot="1712825">
              <a:off x="1440" y="3216"/>
              <a:ext cx="960" cy="384"/>
            </a:xfrm>
            <a:prstGeom prst="leftArrow">
              <a:avLst>
                <a:gd name="adj1" fmla="val 62824"/>
                <a:gd name="adj2" fmla="val 4763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8" name="Group 98"/>
            <p:cNvGrpSpPr>
              <a:grpSpLocks/>
            </p:cNvGrpSpPr>
            <p:nvPr/>
          </p:nvGrpSpPr>
          <p:grpSpPr bwMode="auto">
            <a:xfrm rot="-3943367">
              <a:off x="1658" y="3238"/>
              <a:ext cx="756" cy="423"/>
              <a:chOff x="864" y="1344"/>
              <a:chExt cx="756" cy="423"/>
            </a:xfrm>
          </p:grpSpPr>
          <p:grpSp>
            <p:nvGrpSpPr>
              <p:cNvPr id="16429" name="Group 99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6464" name="Freeform 100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5" name="Freeform 101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Freeform 102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7" name="Freeform 103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Freeform 104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9" name="Freeform 105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0" name="Freeform 106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1" name="Freeform 107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Freeform 108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3" name="Freeform 109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Freeform 110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5" name="Freeform 111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6" name="Freeform 112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7" name="Freeform 113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8" name="Freeform 114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9" name="Freeform 115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0" name="Group 116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6448" name="Freeform 117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9" name="Freeform 118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0" name="Freeform 119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1" name="Freeform 120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2" name="Freeform 121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3" name="Freeform 122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4" name="Freeform 123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5" name="Freeform 124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6" name="Freeform 125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7" name="Freeform 126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8" name="Freeform 127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9" name="Freeform 128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Freeform 129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1" name="Freeform 130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Freeform 131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Freeform 132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1" name="Group 133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6432" name="Freeform 134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3" name="Freeform 135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4" name="Freeform 136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5" name="Freeform 137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6" name="Freeform 138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7" name="Freeform 139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8" name="Freeform 140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9" name="Freeform 141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Freeform 142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1" name="Freeform 143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Freeform 144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3" name="Freeform 145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Freeform 146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5" name="Freeform 147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Freeform 148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7" name="Freeform 149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5562600" y="5219700"/>
            <a:ext cx="1371600" cy="990600"/>
            <a:chOff x="3504" y="3264"/>
            <a:chExt cx="864" cy="624"/>
          </a:xfrm>
        </p:grpSpPr>
        <p:sp>
          <p:nvSpPr>
            <p:cNvPr id="16425" name="AutoShape 151"/>
            <p:cNvSpPr>
              <a:spLocks noChangeArrowheads="1"/>
            </p:cNvSpPr>
            <p:nvPr/>
          </p:nvSpPr>
          <p:spPr bwMode="auto">
            <a:xfrm rot="8631659">
              <a:off x="3504" y="3264"/>
              <a:ext cx="864" cy="432"/>
            </a:xfrm>
            <a:prstGeom prst="leftArrow">
              <a:avLst>
                <a:gd name="adj1" fmla="val 62824"/>
                <a:gd name="adj2" fmla="val 38111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AutoShape 152"/>
            <p:cNvSpPr>
              <a:spLocks noChangeArrowheads="1"/>
            </p:cNvSpPr>
            <p:nvPr/>
          </p:nvSpPr>
          <p:spPr bwMode="auto">
            <a:xfrm>
              <a:off x="3600" y="3504"/>
              <a:ext cx="624" cy="38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873" name="Text Box 153"/>
          <p:cNvSpPr txBox="1">
            <a:spLocks noChangeArrowheads="1"/>
          </p:cNvSpPr>
          <p:nvPr/>
        </p:nvSpPr>
        <p:spPr bwMode="auto">
          <a:xfrm>
            <a:off x="6705600" y="5616575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Remittance advices</a:t>
            </a:r>
          </a:p>
        </p:txBody>
      </p:sp>
      <p:grpSp>
        <p:nvGrpSpPr>
          <p:cNvPr id="16397" name="Group 154"/>
          <p:cNvGrpSpPr>
            <a:grpSpLocks/>
          </p:cNvGrpSpPr>
          <p:nvPr/>
        </p:nvGrpSpPr>
        <p:grpSpPr bwMode="auto">
          <a:xfrm>
            <a:off x="3276600" y="952500"/>
            <a:ext cx="1982788" cy="2108200"/>
            <a:chOff x="1872" y="208"/>
            <a:chExt cx="1825" cy="2150"/>
          </a:xfrm>
        </p:grpSpPr>
        <p:sp>
          <p:nvSpPr>
            <p:cNvPr id="16399" name="Freeform 155"/>
            <p:cNvSpPr>
              <a:spLocks/>
            </p:cNvSpPr>
            <p:nvPr/>
          </p:nvSpPr>
          <p:spPr bwMode="auto">
            <a:xfrm>
              <a:off x="3294" y="1122"/>
              <a:ext cx="171" cy="137"/>
            </a:xfrm>
            <a:custGeom>
              <a:avLst/>
              <a:gdLst>
                <a:gd name="T0" fmla="*/ 55 w 342"/>
                <a:gd name="T1" fmla="*/ 84 h 276"/>
                <a:gd name="T2" fmla="*/ 239 w 342"/>
                <a:gd name="T3" fmla="*/ 0 h 276"/>
                <a:gd name="T4" fmla="*/ 342 w 342"/>
                <a:gd name="T5" fmla="*/ 148 h 276"/>
                <a:gd name="T6" fmla="*/ 258 w 342"/>
                <a:gd name="T7" fmla="*/ 276 h 276"/>
                <a:gd name="T8" fmla="*/ 0 w 342"/>
                <a:gd name="T9" fmla="*/ 203 h 276"/>
                <a:gd name="T10" fmla="*/ 55 w 342"/>
                <a:gd name="T11" fmla="*/ 84 h 276"/>
                <a:gd name="T12" fmla="*/ 55 w 342"/>
                <a:gd name="T13" fmla="*/ 84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2"/>
                <a:gd name="T22" fmla="*/ 0 h 276"/>
                <a:gd name="T23" fmla="*/ 342 w 342"/>
                <a:gd name="T24" fmla="*/ 276 h 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2" h="276">
                  <a:moveTo>
                    <a:pt x="55" y="84"/>
                  </a:moveTo>
                  <a:lnTo>
                    <a:pt x="239" y="0"/>
                  </a:lnTo>
                  <a:lnTo>
                    <a:pt x="342" y="148"/>
                  </a:lnTo>
                  <a:lnTo>
                    <a:pt x="258" y="276"/>
                  </a:lnTo>
                  <a:lnTo>
                    <a:pt x="0" y="203"/>
                  </a:lnTo>
                  <a:lnTo>
                    <a:pt x="55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56"/>
            <p:cNvSpPr>
              <a:spLocks/>
            </p:cNvSpPr>
            <p:nvPr/>
          </p:nvSpPr>
          <p:spPr bwMode="auto">
            <a:xfrm>
              <a:off x="3483" y="1283"/>
              <a:ext cx="152" cy="147"/>
            </a:xfrm>
            <a:custGeom>
              <a:avLst/>
              <a:gdLst>
                <a:gd name="T0" fmla="*/ 0 w 304"/>
                <a:gd name="T1" fmla="*/ 137 h 295"/>
                <a:gd name="T2" fmla="*/ 194 w 304"/>
                <a:gd name="T3" fmla="*/ 0 h 295"/>
                <a:gd name="T4" fmla="*/ 304 w 304"/>
                <a:gd name="T5" fmla="*/ 74 h 295"/>
                <a:gd name="T6" fmla="*/ 276 w 304"/>
                <a:gd name="T7" fmla="*/ 295 h 295"/>
                <a:gd name="T8" fmla="*/ 0 w 304"/>
                <a:gd name="T9" fmla="*/ 137 h 295"/>
                <a:gd name="T10" fmla="*/ 0 w 304"/>
                <a:gd name="T11" fmla="*/ 137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4"/>
                <a:gd name="T19" fmla="*/ 0 h 295"/>
                <a:gd name="T20" fmla="*/ 304 w 304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4" h="295">
                  <a:moveTo>
                    <a:pt x="0" y="137"/>
                  </a:moveTo>
                  <a:lnTo>
                    <a:pt x="194" y="0"/>
                  </a:lnTo>
                  <a:lnTo>
                    <a:pt x="304" y="74"/>
                  </a:lnTo>
                  <a:lnTo>
                    <a:pt x="276" y="29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157"/>
            <p:cNvSpPr>
              <a:spLocks/>
            </p:cNvSpPr>
            <p:nvPr/>
          </p:nvSpPr>
          <p:spPr bwMode="auto">
            <a:xfrm>
              <a:off x="1931" y="518"/>
              <a:ext cx="1677" cy="1816"/>
            </a:xfrm>
            <a:custGeom>
              <a:avLst/>
              <a:gdLst>
                <a:gd name="T0" fmla="*/ 433 w 3353"/>
                <a:gd name="T1" fmla="*/ 498 h 3632"/>
                <a:gd name="T2" fmla="*/ 0 w 3353"/>
                <a:gd name="T3" fmla="*/ 931 h 3632"/>
                <a:gd name="T4" fmla="*/ 452 w 3353"/>
                <a:gd name="T5" fmla="*/ 2967 h 3632"/>
                <a:gd name="T6" fmla="*/ 2414 w 3353"/>
                <a:gd name="T7" fmla="*/ 3632 h 3632"/>
                <a:gd name="T8" fmla="*/ 3353 w 3353"/>
                <a:gd name="T9" fmla="*/ 2507 h 3632"/>
                <a:gd name="T10" fmla="*/ 3195 w 3353"/>
                <a:gd name="T11" fmla="*/ 1981 h 3632"/>
                <a:gd name="T12" fmla="*/ 2846 w 3353"/>
                <a:gd name="T13" fmla="*/ 1779 h 3632"/>
                <a:gd name="T14" fmla="*/ 2690 w 3353"/>
                <a:gd name="T15" fmla="*/ 1789 h 3632"/>
                <a:gd name="T16" fmla="*/ 2726 w 3353"/>
                <a:gd name="T17" fmla="*/ 867 h 3632"/>
                <a:gd name="T18" fmla="*/ 2376 w 3353"/>
                <a:gd name="T19" fmla="*/ 819 h 3632"/>
                <a:gd name="T20" fmla="*/ 2441 w 3353"/>
                <a:gd name="T21" fmla="*/ 129 h 3632"/>
                <a:gd name="T22" fmla="*/ 1171 w 3353"/>
                <a:gd name="T23" fmla="*/ 0 h 3632"/>
                <a:gd name="T24" fmla="*/ 1097 w 3353"/>
                <a:gd name="T25" fmla="*/ 65 h 3632"/>
                <a:gd name="T26" fmla="*/ 1317 w 3353"/>
                <a:gd name="T27" fmla="*/ 498 h 3632"/>
                <a:gd name="T28" fmla="*/ 1317 w 3353"/>
                <a:gd name="T29" fmla="*/ 635 h 3632"/>
                <a:gd name="T30" fmla="*/ 433 w 3353"/>
                <a:gd name="T31" fmla="*/ 498 h 3632"/>
                <a:gd name="T32" fmla="*/ 433 w 3353"/>
                <a:gd name="T33" fmla="*/ 498 h 36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53"/>
                <a:gd name="T52" fmla="*/ 0 h 3632"/>
                <a:gd name="T53" fmla="*/ 3353 w 3353"/>
                <a:gd name="T54" fmla="*/ 3632 h 36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53" h="3632">
                  <a:moveTo>
                    <a:pt x="433" y="498"/>
                  </a:moveTo>
                  <a:lnTo>
                    <a:pt x="0" y="931"/>
                  </a:lnTo>
                  <a:lnTo>
                    <a:pt x="452" y="2967"/>
                  </a:lnTo>
                  <a:lnTo>
                    <a:pt x="2414" y="3632"/>
                  </a:lnTo>
                  <a:lnTo>
                    <a:pt x="3353" y="2507"/>
                  </a:lnTo>
                  <a:lnTo>
                    <a:pt x="3195" y="1981"/>
                  </a:lnTo>
                  <a:lnTo>
                    <a:pt x="2846" y="1779"/>
                  </a:lnTo>
                  <a:lnTo>
                    <a:pt x="2690" y="1789"/>
                  </a:lnTo>
                  <a:lnTo>
                    <a:pt x="2726" y="867"/>
                  </a:lnTo>
                  <a:lnTo>
                    <a:pt x="2376" y="819"/>
                  </a:lnTo>
                  <a:lnTo>
                    <a:pt x="2441" y="129"/>
                  </a:lnTo>
                  <a:lnTo>
                    <a:pt x="1171" y="0"/>
                  </a:lnTo>
                  <a:lnTo>
                    <a:pt x="1097" y="65"/>
                  </a:lnTo>
                  <a:lnTo>
                    <a:pt x="1317" y="498"/>
                  </a:lnTo>
                  <a:lnTo>
                    <a:pt x="1317" y="635"/>
                  </a:lnTo>
                  <a:lnTo>
                    <a:pt x="433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158"/>
            <p:cNvSpPr>
              <a:spLocks/>
            </p:cNvSpPr>
            <p:nvPr/>
          </p:nvSpPr>
          <p:spPr bwMode="auto">
            <a:xfrm>
              <a:off x="3341" y="1128"/>
              <a:ext cx="165" cy="113"/>
            </a:xfrm>
            <a:custGeom>
              <a:avLst/>
              <a:gdLst>
                <a:gd name="T0" fmla="*/ 126 w 331"/>
                <a:gd name="T1" fmla="*/ 0 h 227"/>
                <a:gd name="T2" fmla="*/ 0 w 331"/>
                <a:gd name="T3" fmla="*/ 143 h 227"/>
                <a:gd name="T4" fmla="*/ 331 w 331"/>
                <a:gd name="T5" fmla="*/ 227 h 227"/>
                <a:gd name="T6" fmla="*/ 126 w 331"/>
                <a:gd name="T7" fmla="*/ 0 h 227"/>
                <a:gd name="T8" fmla="*/ 126 w 331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227"/>
                <a:gd name="T17" fmla="*/ 331 w 331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227">
                  <a:moveTo>
                    <a:pt x="126" y="0"/>
                  </a:moveTo>
                  <a:lnTo>
                    <a:pt x="0" y="143"/>
                  </a:lnTo>
                  <a:lnTo>
                    <a:pt x="331" y="22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3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159"/>
            <p:cNvSpPr>
              <a:spLocks/>
            </p:cNvSpPr>
            <p:nvPr/>
          </p:nvSpPr>
          <p:spPr bwMode="auto">
            <a:xfrm>
              <a:off x="3514" y="1301"/>
              <a:ext cx="137" cy="137"/>
            </a:xfrm>
            <a:custGeom>
              <a:avLst/>
              <a:gdLst>
                <a:gd name="T0" fmla="*/ 182 w 274"/>
                <a:gd name="T1" fmla="*/ 0 h 274"/>
                <a:gd name="T2" fmla="*/ 0 w 274"/>
                <a:gd name="T3" fmla="*/ 122 h 274"/>
                <a:gd name="T4" fmla="*/ 234 w 274"/>
                <a:gd name="T5" fmla="*/ 274 h 274"/>
                <a:gd name="T6" fmla="*/ 274 w 274"/>
                <a:gd name="T7" fmla="*/ 61 h 274"/>
                <a:gd name="T8" fmla="*/ 182 w 274"/>
                <a:gd name="T9" fmla="*/ 0 h 274"/>
                <a:gd name="T10" fmla="*/ 182 w 274"/>
                <a:gd name="T11" fmla="*/ 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274"/>
                <a:gd name="T20" fmla="*/ 274 w 274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274">
                  <a:moveTo>
                    <a:pt x="182" y="0"/>
                  </a:moveTo>
                  <a:lnTo>
                    <a:pt x="0" y="122"/>
                  </a:lnTo>
                  <a:lnTo>
                    <a:pt x="234" y="274"/>
                  </a:lnTo>
                  <a:lnTo>
                    <a:pt x="274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B3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160"/>
            <p:cNvSpPr>
              <a:spLocks/>
            </p:cNvSpPr>
            <p:nvPr/>
          </p:nvSpPr>
          <p:spPr bwMode="auto">
            <a:xfrm>
              <a:off x="1972" y="823"/>
              <a:ext cx="1350" cy="1525"/>
            </a:xfrm>
            <a:custGeom>
              <a:avLst/>
              <a:gdLst>
                <a:gd name="T0" fmla="*/ 1207 w 2699"/>
                <a:gd name="T1" fmla="*/ 21 h 3049"/>
                <a:gd name="T2" fmla="*/ 486 w 2699"/>
                <a:gd name="T3" fmla="*/ 0 h 3049"/>
                <a:gd name="T4" fmla="*/ 0 w 2699"/>
                <a:gd name="T5" fmla="*/ 346 h 3049"/>
                <a:gd name="T6" fmla="*/ 1228 w 2699"/>
                <a:gd name="T7" fmla="*/ 702 h 3049"/>
                <a:gd name="T8" fmla="*/ 161 w 2699"/>
                <a:gd name="T9" fmla="*/ 568 h 3049"/>
                <a:gd name="T10" fmla="*/ 456 w 2699"/>
                <a:gd name="T11" fmla="*/ 2217 h 3049"/>
                <a:gd name="T12" fmla="*/ 2283 w 2699"/>
                <a:gd name="T13" fmla="*/ 3049 h 3049"/>
                <a:gd name="T14" fmla="*/ 2131 w 2699"/>
                <a:gd name="T15" fmla="*/ 945 h 3049"/>
                <a:gd name="T16" fmla="*/ 2699 w 2699"/>
                <a:gd name="T17" fmla="*/ 304 h 3049"/>
                <a:gd name="T18" fmla="*/ 2364 w 2699"/>
                <a:gd name="T19" fmla="*/ 243 h 3049"/>
                <a:gd name="T20" fmla="*/ 2243 w 2699"/>
                <a:gd name="T21" fmla="*/ 529 h 3049"/>
                <a:gd name="T22" fmla="*/ 1958 w 2699"/>
                <a:gd name="T23" fmla="*/ 620 h 3049"/>
                <a:gd name="T24" fmla="*/ 1319 w 2699"/>
                <a:gd name="T25" fmla="*/ 437 h 3049"/>
                <a:gd name="T26" fmla="*/ 1207 w 2699"/>
                <a:gd name="T27" fmla="*/ 21 h 3049"/>
                <a:gd name="T28" fmla="*/ 1207 w 2699"/>
                <a:gd name="T29" fmla="*/ 21 h 30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99"/>
                <a:gd name="T46" fmla="*/ 0 h 3049"/>
                <a:gd name="T47" fmla="*/ 2699 w 2699"/>
                <a:gd name="T48" fmla="*/ 3049 h 30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99" h="3049">
                  <a:moveTo>
                    <a:pt x="1207" y="21"/>
                  </a:moveTo>
                  <a:lnTo>
                    <a:pt x="486" y="0"/>
                  </a:lnTo>
                  <a:lnTo>
                    <a:pt x="0" y="346"/>
                  </a:lnTo>
                  <a:lnTo>
                    <a:pt x="1228" y="702"/>
                  </a:lnTo>
                  <a:lnTo>
                    <a:pt x="161" y="568"/>
                  </a:lnTo>
                  <a:lnTo>
                    <a:pt x="456" y="2217"/>
                  </a:lnTo>
                  <a:lnTo>
                    <a:pt x="2283" y="3049"/>
                  </a:lnTo>
                  <a:lnTo>
                    <a:pt x="2131" y="945"/>
                  </a:lnTo>
                  <a:lnTo>
                    <a:pt x="2699" y="304"/>
                  </a:lnTo>
                  <a:lnTo>
                    <a:pt x="2364" y="243"/>
                  </a:lnTo>
                  <a:lnTo>
                    <a:pt x="2243" y="529"/>
                  </a:lnTo>
                  <a:lnTo>
                    <a:pt x="1958" y="620"/>
                  </a:lnTo>
                  <a:lnTo>
                    <a:pt x="1319" y="437"/>
                  </a:lnTo>
                  <a:lnTo>
                    <a:pt x="1207" y="21"/>
                  </a:lnTo>
                  <a:close/>
                </a:path>
              </a:pathLst>
            </a:custGeom>
            <a:solidFill>
              <a:srgbClr val="EB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161"/>
            <p:cNvSpPr>
              <a:spLocks/>
            </p:cNvSpPr>
            <p:nvPr/>
          </p:nvSpPr>
          <p:spPr bwMode="auto">
            <a:xfrm>
              <a:off x="3073" y="986"/>
              <a:ext cx="574" cy="1372"/>
            </a:xfrm>
            <a:custGeom>
              <a:avLst/>
              <a:gdLst>
                <a:gd name="T0" fmla="*/ 489 w 1148"/>
                <a:gd name="T1" fmla="*/ 0 h 2745"/>
                <a:gd name="T2" fmla="*/ 0 w 1148"/>
                <a:gd name="T3" fmla="*/ 550 h 2745"/>
                <a:gd name="T4" fmla="*/ 82 w 1148"/>
                <a:gd name="T5" fmla="*/ 2745 h 2745"/>
                <a:gd name="T6" fmla="*/ 1057 w 1148"/>
                <a:gd name="T7" fmla="*/ 1719 h 2745"/>
                <a:gd name="T8" fmla="*/ 1148 w 1148"/>
                <a:gd name="T9" fmla="*/ 1473 h 2745"/>
                <a:gd name="T10" fmla="*/ 905 w 1148"/>
                <a:gd name="T11" fmla="*/ 1068 h 2745"/>
                <a:gd name="T12" fmla="*/ 568 w 1148"/>
                <a:gd name="T13" fmla="*/ 1006 h 2745"/>
                <a:gd name="T14" fmla="*/ 336 w 1148"/>
                <a:gd name="T15" fmla="*/ 1087 h 2745"/>
                <a:gd name="T16" fmla="*/ 489 w 1148"/>
                <a:gd name="T17" fmla="*/ 0 h 2745"/>
                <a:gd name="T18" fmla="*/ 489 w 1148"/>
                <a:gd name="T19" fmla="*/ 0 h 27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8"/>
                <a:gd name="T31" fmla="*/ 0 h 2745"/>
                <a:gd name="T32" fmla="*/ 1148 w 1148"/>
                <a:gd name="T33" fmla="*/ 2745 h 27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8" h="2745">
                  <a:moveTo>
                    <a:pt x="489" y="0"/>
                  </a:moveTo>
                  <a:lnTo>
                    <a:pt x="0" y="550"/>
                  </a:lnTo>
                  <a:lnTo>
                    <a:pt x="82" y="2745"/>
                  </a:lnTo>
                  <a:lnTo>
                    <a:pt x="1057" y="1719"/>
                  </a:lnTo>
                  <a:lnTo>
                    <a:pt x="1148" y="1473"/>
                  </a:lnTo>
                  <a:lnTo>
                    <a:pt x="905" y="1068"/>
                  </a:lnTo>
                  <a:lnTo>
                    <a:pt x="568" y="1006"/>
                  </a:lnTo>
                  <a:lnTo>
                    <a:pt x="336" y="1087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BAB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162"/>
            <p:cNvSpPr>
              <a:spLocks/>
            </p:cNvSpPr>
            <p:nvPr/>
          </p:nvSpPr>
          <p:spPr bwMode="auto">
            <a:xfrm>
              <a:off x="2672" y="1052"/>
              <a:ext cx="513" cy="213"/>
            </a:xfrm>
            <a:custGeom>
              <a:avLst/>
              <a:gdLst>
                <a:gd name="T0" fmla="*/ 0 w 1024"/>
                <a:gd name="T1" fmla="*/ 0 h 426"/>
                <a:gd name="T2" fmla="*/ 435 w 1024"/>
                <a:gd name="T3" fmla="*/ 335 h 426"/>
                <a:gd name="T4" fmla="*/ 751 w 1024"/>
                <a:gd name="T5" fmla="*/ 426 h 426"/>
                <a:gd name="T6" fmla="*/ 1024 w 1024"/>
                <a:gd name="T7" fmla="*/ 143 h 426"/>
                <a:gd name="T8" fmla="*/ 882 w 1024"/>
                <a:gd name="T9" fmla="*/ 0 h 426"/>
                <a:gd name="T10" fmla="*/ 587 w 1024"/>
                <a:gd name="T11" fmla="*/ 173 h 426"/>
                <a:gd name="T12" fmla="*/ 0 w 1024"/>
                <a:gd name="T13" fmla="*/ 0 h 426"/>
                <a:gd name="T14" fmla="*/ 0 w 1024"/>
                <a:gd name="T15" fmla="*/ 0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4"/>
                <a:gd name="T25" fmla="*/ 0 h 426"/>
                <a:gd name="T26" fmla="*/ 1024 w 1024"/>
                <a:gd name="T27" fmla="*/ 426 h 4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4" h="426">
                  <a:moveTo>
                    <a:pt x="0" y="0"/>
                  </a:moveTo>
                  <a:lnTo>
                    <a:pt x="435" y="335"/>
                  </a:lnTo>
                  <a:lnTo>
                    <a:pt x="751" y="426"/>
                  </a:lnTo>
                  <a:lnTo>
                    <a:pt x="1024" y="143"/>
                  </a:lnTo>
                  <a:lnTo>
                    <a:pt x="882" y="0"/>
                  </a:lnTo>
                  <a:lnTo>
                    <a:pt x="587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163"/>
            <p:cNvSpPr>
              <a:spLocks/>
            </p:cNvSpPr>
            <p:nvPr/>
          </p:nvSpPr>
          <p:spPr bwMode="auto">
            <a:xfrm>
              <a:off x="2295" y="1316"/>
              <a:ext cx="569" cy="300"/>
            </a:xfrm>
            <a:custGeom>
              <a:avLst/>
              <a:gdLst>
                <a:gd name="T0" fmla="*/ 0 w 1139"/>
                <a:gd name="T1" fmla="*/ 228 h 598"/>
                <a:gd name="T2" fmla="*/ 114 w 1139"/>
                <a:gd name="T3" fmla="*/ 0 h 598"/>
                <a:gd name="T4" fmla="*/ 1110 w 1139"/>
                <a:gd name="T5" fmla="*/ 182 h 598"/>
                <a:gd name="T6" fmla="*/ 1139 w 1139"/>
                <a:gd name="T7" fmla="*/ 598 h 598"/>
                <a:gd name="T8" fmla="*/ 0 w 1139"/>
                <a:gd name="T9" fmla="*/ 228 h 598"/>
                <a:gd name="T10" fmla="*/ 0 w 1139"/>
                <a:gd name="T11" fmla="*/ 228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9"/>
                <a:gd name="T19" fmla="*/ 0 h 598"/>
                <a:gd name="T20" fmla="*/ 1139 w 1139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9" h="598">
                  <a:moveTo>
                    <a:pt x="0" y="228"/>
                  </a:moveTo>
                  <a:lnTo>
                    <a:pt x="114" y="0"/>
                  </a:lnTo>
                  <a:lnTo>
                    <a:pt x="1110" y="182"/>
                  </a:lnTo>
                  <a:lnTo>
                    <a:pt x="1139" y="59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B2C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164"/>
            <p:cNvSpPr>
              <a:spLocks/>
            </p:cNvSpPr>
            <p:nvPr/>
          </p:nvSpPr>
          <p:spPr bwMode="auto">
            <a:xfrm>
              <a:off x="2572" y="568"/>
              <a:ext cx="520" cy="576"/>
            </a:xfrm>
            <a:custGeom>
              <a:avLst/>
              <a:gdLst>
                <a:gd name="T0" fmla="*/ 211 w 1040"/>
                <a:gd name="T1" fmla="*/ 986 h 1152"/>
                <a:gd name="T2" fmla="*/ 0 w 1040"/>
                <a:gd name="T3" fmla="*/ 0 h 1152"/>
                <a:gd name="T4" fmla="*/ 1040 w 1040"/>
                <a:gd name="T5" fmla="*/ 100 h 1152"/>
                <a:gd name="T6" fmla="*/ 1002 w 1040"/>
                <a:gd name="T7" fmla="*/ 1007 h 1152"/>
                <a:gd name="T8" fmla="*/ 829 w 1040"/>
                <a:gd name="T9" fmla="*/ 1152 h 1152"/>
                <a:gd name="T10" fmla="*/ 211 w 1040"/>
                <a:gd name="T11" fmla="*/ 986 h 1152"/>
                <a:gd name="T12" fmla="*/ 211 w 1040"/>
                <a:gd name="T13" fmla="*/ 986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0"/>
                <a:gd name="T22" fmla="*/ 0 h 1152"/>
                <a:gd name="T23" fmla="*/ 1040 w 1040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0" h="1152">
                  <a:moveTo>
                    <a:pt x="211" y="986"/>
                  </a:moveTo>
                  <a:lnTo>
                    <a:pt x="0" y="0"/>
                  </a:lnTo>
                  <a:lnTo>
                    <a:pt x="1040" y="100"/>
                  </a:lnTo>
                  <a:lnTo>
                    <a:pt x="1002" y="1007"/>
                  </a:lnTo>
                  <a:lnTo>
                    <a:pt x="829" y="1152"/>
                  </a:lnTo>
                  <a:lnTo>
                    <a:pt x="211" y="986"/>
                  </a:lnTo>
                  <a:close/>
                </a:path>
              </a:pathLst>
            </a:custGeom>
            <a:solidFill>
              <a:srgbClr val="B1D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65"/>
            <p:cNvSpPr>
              <a:spLocks/>
            </p:cNvSpPr>
            <p:nvPr/>
          </p:nvSpPr>
          <p:spPr bwMode="auto">
            <a:xfrm>
              <a:off x="2339" y="490"/>
              <a:ext cx="878" cy="575"/>
            </a:xfrm>
            <a:custGeom>
              <a:avLst/>
              <a:gdLst>
                <a:gd name="T0" fmla="*/ 443 w 1757"/>
                <a:gd name="T1" fmla="*/ 886 h 1150"/>
                <a:gd name="T2" fmla="*/ 181 w 1757"/>
                <a:gd name="T3" fmla="*/ 821 h 1150"/>
                <a:gd name="T4" fmla="*/ 0 w 1757"/>
                <a:gd name="T5" fmla="*/ 977 h 1150"/>
                <a:gd name="T6" fmla="*/ 673 w 1757"/>
                <a:gd name="T7" fmla="*/ 1140 h 1150"/>
                <a:gd name="T8" fmla="*/ 592 w 1757"/>
                <a:gd name="T9" fmla="*/ 680 h 1150"/>
                <a:gd name="T10" fmla="*/ 371 w 1757"/>
                <a:gd name="T11" fmla="*/ 122 h 1150"/>
                <a:gd name="T12" fmla="*/ 1067 w 1757"/>
                <a:gd name="T13" fmla="*/ 139 h 1150"/>
                <a:gd name="T14" fmla="*/ 1567 w 1757"/>
                <a:gd name="T15" fmla="*/ 220 h 1150"/>
                <a:gd name="T16" fmla="*/ 1535 w 1757"/>
                <a:gd name="T17" fmla="*/ 1150 h 1150"/>
                <a:gd name="T18" fmla="*/ 1757 w 1757"/>
                <a:gd name="T19" fmla="*/ 114 h 1150"/>
                <a:gd name="T20" fmla="*/ 616 w 1757"/>
                <a:gd name="T21" fmla="*/ 0 h 1150"/>
                <a:gd name="T22" fmla="*/ 337 w 1757"/>
                <a:gd name="T23" fmla="*/ 7 h 1150"/>
                <a:gd name="T24" fmla="*/ 213 w 1757"/>
                <a:gd name="T25" fmla="*/ 97 h 1150"/>
                <a:gd name="T26" fmla="*/ 453 w 1757"/>
                <a:gd name="T27" fmla="*/ 549 h 1150"/>
                <a:gd name="T28" fmla="*/ 538 w 1757"/>
                <a:gd name="T29" fmla="*/ 912 h 1150"/>
                <a:gd name="T30" fmla="*/ 443 w 1757"/>
                <a:gd name="T31" fmla="*/ 886 h 1150"/>
                <a:gd name="T32" fmla="*/ 443 w 1757"/>
                <a:gd name="T33" fmla="*/ 886 h 1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57"/>
                <a:gd name="T52" fmla="*/ 0 h 1150"/>
                <a:gd name="T53" fmla="*/ 1757 w 1757"/>
                <a:gd name="T54" fmla="*/ 1150 h 1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57" h="1150">
                  <a:moveTo>
                    <a:pt x="443" y="886"/>
                  </a:moveTo>
                  <a:lnTo>
                    <a:pt x="181" y="821"/>
                  </a:lnTo>
                  <a:lnTo>
                    <a:pt x="0" y="977"/>
                  </a:lnTo>
                  <a:lnTo>
                    <a:pt x="673" y="1140"/>
                  </a:lnTo>
                  <a:lnTo>
                    <a:pt x="592" y="680"/>
                  </a:lnTo>
                  <a:lnTo>
                    <a:pt x="371" y="122"/>
                  </a:lnTo>
                  <a:lnTo>
                    <a:pt x="1067" y="139"/>
                  </a:lnTo>
                  <a:lnTo>
                    <a:pt x="1567" y="220"/>
                  </a:lnTo>
                  <a:lnTo>
                    <a:pt x="1535" y="1150"/>
                  </a:lnTo>
                  <a:lnTo>
                    <a:pt x="1757" y="114"/>
                  </a:lnTo>
                  <a:lnTo>
                    <a:pt x="616" y="0"/>
                  </a:lnTo>
                  <a:lnTo>
                    <a:pt x="337" y="7"/>
                  </a:lnTo>
                  <a:lnTo>
                    <a:pt x="213" y="97"/>
                  </a:lnTo>
                  <a:lnTo>
                    <a:pt x="453" y="549"/>
                  </a:lnTo>
                  <a:lnTo>
                    <a:pt x="538" y="912"/>
                  </a:lnTo>
                  <a:lnTo>
                    <a:pt x="443" y="8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66"/>
            <p:cNvSpPr>
              <a:spLocks/>
            </p:cNvSpPr>
            <p:nvPr/>
          </p:nvSpPr>
          <p:spPr bwMode="auto">
            <a:xfrm>
              <a:off x="2663" y="605"/>
              <a:ext cx="386" cy="489"/>
            </a:xfrm>
            <a:custGeom>
              <a:avLst/>
              <a:gdLst>
                <a:gd name="T0" fmla="*/ 640 w 771"/>
                <a:gd name="T1" fmla="*/ 171 h 977"/>
                <a:gd name="T2" fmla="*/ 631 w 771"/>
                <a:gd name="T3" fmla="*/ 49 h 977"/>
                <a:gd name="T4" fmla="*/ 771 w 771"/>
                <a:gd name="T5" fmla="*/ 57 h 977"/>
                <a:gd name="T6" fmla="*/ 714 w 771"/>
                <a:gd name="T7" fmla="*/ 401 h 977"/>
                <a:gd name="T8" fmla="*/ 631 w 771"/>
                <a:gd name="T9" fmla="*/ 369 h 977"/>
                <a:gd name="T10" fmla="*/ 583 w 771"/>
                <a:gd name="T11" fmla="*/ 270 h 977"/>
                <a:gd name="T12" fmla="*/ 452 w 771"/>
                <a:gd name="T13" fmla="*/ 188 h 977"/>
                <a:gd name="T14" fmla="*/ 247 w 771"/>
                <a:gd name="T15" fmla="*/ 123 h 977"/>
                <a:gd name="T16" fmla="*/ 140 w 771"/>
                <a:gd name="T17" fmla="*/ 180 h 977"/>
                <a:gd name="T18" fmla="*/ 131 w 771"/>
                <a:gd name="T19" fmla="*/ 279 h 977"/>
                <a:gd name="T20" fmla="*/ 311 w 771"/>
                <a:gd name="T21" fmla="*/ 393 h 977"/>
                <a:gd name="T22" fmla="*/ 673 w 771"/>
                <a:gd name="T23" fmla="*/ 680 h 977"/>
                <a:gd name="T24" fmla="*/ 665 w 771"/>
                <a:gd name="T25" fmla="*/ 935 h 977"/>
                <a:gd name="T26" fmla="*/ 517 w 771"/>
                <a:gd name="T27" fmla="*/ 977 h 977"/>
                <a:gd name="T28" fmla="*/ 213 w 771"/>
                <a:gd name="T29" fmla="*/ 812 h 977"/>
                <a:gd name="T30" fmla="*/ 197 w 771"/>
                <a:gd name="T31" fmla="*/ 910 h 977"/>
                <a:gd name="T32" fmla="*/ 116 w 771"/>
                <a:gd name="T33" fmla="*/ 886 h 977"/>
                <a:gd name="T34" fmla="*/ 17 w 771"/>
                <a:gd name="T35" fmla="*/ 591 h 977"/>
                <a:gd name="T36" fmla="*/ 148 w 771"/>
                <a:gd name="T37" fmla="*/ 631 h 977"/>
                <a:gd name="T38" fmla="*/ 410 w 771"/>
                <a:gd name="T39" fmla="*/ 870 h 977"/>
                <a:gd name="T40" fmla="*/ 583 w 771"/>
                <a:gd name="T41" fmla="*/ 861 h 977"/>
                <a:gd name="T42" fmla="*/ 583 w 771"/>
                <a:gd name="T43" fmla="*/ 730 h 977"/>
                <a:gd name="T44" fmla="*/ 378 w 771"/>
                <a:gd name="T45" fmla="*/ 534 h 977"/>
                <a:gd name="T46" fmla="*/ 41 w 771"/>
                <a:gd name="T47" fmla="*/ 344 h 977"/>
                <a:gd name="T48" fmla="*/ 0 w 771"/>
                <a:gd name="T49" fmla="*/ 213 h 977"/>
                <a:gd name="T50" fmla="*/ 66 w 771"/>
                <a:gd name="T51" fmla="*/ 49 h 977"/>
                <a:gd name="T52" fmla="*/ 222 w 771"/>
                <a:gd name="T53" fmla="*/ 0 h 977"/>
                <a:gd name="T54" fmla="*/ 541 w 771"/>
                <a:gd name="T55" fmla="*/ 99 h 977"/>
                <a:gd name="T56" fmla="*/ 640 w 771"/>
                <a:gd name="T57" fmla="*/ 171 h 977"/>
                <a:gd name="T58" fmla="*/ 640 w 771"/>
                <a:gd name="T59" fmla="*/ 171 h 9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1"/>
                <a:gd name="T91" fmla="*/ 0 h 977"/>
                <a:gd name="T92" fmla="*/ 771 w 771"/>
                <a:gd name="T93" fmla="*/ 977 h 9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1" h="977">
                  <a:moveTo>
                    <a:pt x="640" y="171"/>
                  </a:moveTo>
                  <a:lnTo>
                    <a:pt x="631" y="49"/>
                  </a:lnTo>
                  <a:lnTo>
                    <a:pt x="771" y="57"/>
                  </a:lnTo>
                  <a:lnTo>
                    <a:pt x="714" y="401"/>
                  </a:lnTo>
                  <a:lnTo>
                    <a:pt x="631" y="369"/>
                  </a:lnTo>
                  <a:lnTo>
                    <a:pt x="583" y="270"/>
                  </a:lnTo>
                  <a:lnTo>
                    <a:pt x="452" y="188"/>
                  </a:lnTo>
                  <a:lnTo>
                    <a:pt x="247" y="123"/>
                  </a:lnTo>
                  <a:lnTo>
                    <a:pt x="140" y="180"/>
                  </a:lnTo>
                  <a:lnTo>
                    <a:pt x="131" y="279"/>
                  </a:lnTo>
                  <a:lnTo>
                    <a:pt x="311" y="393"/>
                  </a:lnTo>
                  <a:lnTo>
                    <a:pt x="673" y="680"/>
                  </a:lnTo>
                  <a:lnTo>
                    <a:pt x="665" y="935"/>
                  </a:lnTo>
                  <a:lnTo>
                    <a:pt x="517" y="977"/>
                  </a:lnTo>
                  <a:lnTo>
                    <a:pt x="213" y="812"/>
                  </a:lnTo>
                  <a:lnTo>
                    <a:pt x="197" y="910"/>
                  </a:lnTo>
                  <a:lnTo>
                    <a:pt x="116" y="886"/>
                  </a:lnTo>
                  <a:lnTo>
                    <a:pt x="17" y="591"/>
                  </a:lnTo>
                  <a:lnTo>
                    <a:pt x="148" y="631"/>
                  </a:lnTo>
                  <a:lnTo>
                    <a:pt x="410" y="870"/>
                  </a:lnTo>
                  <a:lnTo>
                    <a:pt x="583" y="861"/>
                  </a:lnTo>
                  <a:lnTo>
                    <a:pt x="583" y="730"/>
                  </a:lnTo>
                  <a:lnTo>
                    <a:pt x="378" y="534"/>
                  </a:lnTo>
                  <a:lnTo>
                    <a:pt x="41" y="344"/>
                  </a:lnTo>
                  <a:lnTo>
                    <a:pt x="0" y="213"/>
                  </a:lnTo>
                  <a:lnTo>
                    <a:pt x="66" y="49"/>
                  </a:lnTo>
                  <a:lnTo>
                    <a:pt x="222" y="0"/>
                  </a:lnTo>
                  <a:lnTo>
                    <a:pt x="541" y="99"/>
                  </a:lnTo>
                  <a:lnTo>
                    <a:pt x="64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67"/>
            <p:cNvSpPr>
              <a:spLocks/>
            </p:cNvSpPr>
            <p:nvPr/>
          </p:nvSpPr>
          <p:spPr bwMode="auto">
            <a:xfrm>
              <a:off x="2757" y="576"/>
              <a:ext cx="74" cy="534"/>
            </a:xfrm>
            <a:custGeom>
              <a:avLst/>
              <a:gdLst>
                <a:gd name="T0" fmla="*/ 99 w 148"/>
                <a:gd name="T1" fmla="*/ 994 h 1068"/>
                <a:gd name="T2" fmla="*/ 66 w 148"/>
                <a:gd name="T3" fmla="*/ 338 h 1068"/>
                <a:gd name="T4" fmla="*/ 0 w 148"/>
                <a:gd name="T5" fmla="*/ 0 h 1068"/>
                <a:gd name="T6" fmla="*/ 99 w 148"/>
                <a:gd name="T7" fmla="*/ 0 h 1068"/>
                <a:gd name="T8" fmla="*/ 148 w 148"/>
                <a:gd name="T9" fmla="*/ 346 h 1068"/>
                <a:gd name="T10" fmla="*/ 148 w 148"/>
                <a:gd name="T11" fmla="*/ 1068 h 1068"/>
                <a:gd name="T12" fmla="*/ 99 w 148"/>
                <a:gd name="T13" fmla="*/ 994 h 1068"/>
                <a:gd name="T14" fmla="*/ 99 w 148"/>
                <a:gd name="T15" fmla="*/ 994 h 1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068"/>
                <a:gd name="T26" fmla="*/ 148 w 148"/>
                <a:gd name="T27" fmla="*/ 1068 h 10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068">
                  <a:moveTo>
                    <a:pt x="99" y="994"/>
                  </a:moveTo>
                  <a:lnTo>
                    <a:pt x="66" y="338"/>
                  </a:lnTo>
                  <a:lnTo>
                    <a:pt x="0" y="0"/>
                  </a:lnTo>
                  <a:lnTo>
                    <a:pt x="99" y="0"/>
                  </a:lnTo>
                  <a:lnTo>
                    <a:pt x="148" y="346"/>
                  </a:lnTo>
                  <a:lnTo>
                    <a:pt x="148" y="1068"/>
                  </a:lnTo>
                  <a:lnTo>
                    <a:pt x="99" y="9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68"/>
            <p:cNvSpPr>
              <a:spLocks/>
            </p:cNvSpPr>
            <p:nvPr/>
          </p:nvSpPr>
          <p:spPr bwMode="auto">
            <a:xfrm>
              <a:off x="2877" y="588"/>
              <a:ext cx="73" cy="534"/>
            </a:xfrm>
            <a:custGeom>
              <a:avLst/>
              <a:gdLst>
                <a:gd name="T0" fmla="*/ 0 w 147"/>
                <a:gd name="T1" fmla="*/ 1026 h 1068"/>
                <a:gd name="T2" fmla="*/ 16 w 147"/>
                <a:gd name="T3" fmla="*/ 328 h 1068"/>
                <a:gd name="T4" fmla="*/ 0 w 147"/>
                <a:gd name="T5" fmla="*/ 0 h 1068"/>
                <a:gd name="T6" fmla="*/ 147 w 147"/>
                <a:gd name="T7" fmla="*/ 41 h 1068"/>
                <a:gd name="T8" fmla="*/ 97 w 147"/>
                <a:gd name="T9" fmla="*/ 460 h 1068"/>
                <a:gd name="T10" fmla="*/ 50 w 147"/>
                <a:gd name="T11" fmla="*/ 1068 h 1068"/>
                <a:gd name="T12" fmla="*/ 0 w 147"/>
                <a:gd name="T13" fmla="*/ 1026 h 1068"/>
                <a:gd name="T14" fmla="*/ 0 w 147"/>
                <a:gd name="T15" fmla="*/ 1026 h 10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068"/>
                <a:gd name="T26" fmla="*/ 147 w 147"/>
                <a:gd name="T27" fmla="*/ 1068 h 10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068">
                  <a:moveTo>
                    <a:pt x="0" y="1026"/>
                  </a:moveTo>
                  <a:lnTo>
                    <a:pt x="16" y="328"/>
                  </a:lnTo>
                  <a:lnTo>
                    <a:pt x="0" y="0"/>
                  </a:lnTo>
                  <a:lnTo>
                    <a:pt x="147" y="41"/>
                  </a:lnTo>
                  <a:lnTo>
                    <a:pt x="97" y="460"/>
                  </a:lnTo>
                  <a:lnTo>
                    <a:pt x="50" y="1068"/>
                  </a:lnTo>
                  <a:lnTo>
                    <a:pt x="0" y="1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69"/>
            <p:cNvSpPr>
              <a:spLocks/>
            </p:cNvSpPr>
            <p:nvPr/>
          </p:nvSpPr>
          <p:spPr bwMode="auto">
            <a:xfrm>
              <a:off x="1872" y="745"/>
              <a:ext cx="1230" cy="1593"/>
            </a:xfrm>
            <a:custGeom>
              <a:avLst/>
              <a:gdLst>
                <a:gd name="T0" fmla="*/ 1445 w 2460"/>
                <a:gd name="T1" fmla="*/ 126 h 3186"/>
                <a:gd name="T2" fmla="*/ 500 w 2460"/>
                <a:gd name="T3" fmla="*/ 0 h 3186"/>
                <a:gd name="T4" fmla="*/ 327 w 2460"/>
                <a:gd name="T5" fmla="*/ 164 h 3186"/>
                <a:gd name="T6" fmla="*/ 0 w 2460"/>
                <a:gd name="T7" fmla="*/ 458 h 3186"/>
                <a:gd name="T8" fmla="*/ 211 w 2460"/>
                <a:gd name="T9" fmla="*/ 1116 h 3186"/>
                <a:gd name="T10" fmla="*/ 525 w 2460"/>
                <a:gd name="T11" fmla="*/ 2528 h 3186"/>
                <a:gd name="T12" fmla="*/ 1819 w 2460"/>
                <a:gd name="T13" fmla="*/ 2924 h 3186"/>
                <a:gd name="T14" fmla="*/ 2460 w 2460"/>
                <a:gd name="T15" fmla="*/ 3186 h 3186"/>
                <a:gd name="T16" fmla="*/ 2287 w 2460"/>
                <a:gd name="T17" fmla="*/ 3038 h 3186"/>
                <a:gd name="T18" fmla="*/ 1287 w 2460"/>
                <a:gd name="T19" fmla="*/ 2644 h 3186"/>
                <a:gd name="T20" fmla="*/ 606 w 2460"/>
                <a:gd name="T21" fmla="*/ 2390 h 3186"/>
                <a:gd name="T22" fmla="*/ 335 w 2460"/>
                <a:gd name="T23" fmla="*/ 1067 h 3186"/>
                <a:gd name="T24" fmla="*/ 203 w 2460"/>
                <a:gd name="T25" fmla="*/ 574 h 3186"/>
                <a:gd name="T26" fmla="*/ 1238 w 2460"/>
                <a:gd name="T27" fmla="*/ 854 h 3186"/>
                <a:gd name="T28" fmla="*/ 2180 w 2460"/>
                <a:gd name="T29" fmla="*/ 985 h 3186"/>
                <a:gd name="T30" fmla="*/ 508 w 2460"/>
                <a:gd name="T31" fmla="*/ 533 h 3186"/>
                <a:gd name="T32" fmla="*/ 228 w 2460"/>
                <a:gd name="T33" fmla="*/ 418 h 3186"/>
                <a:gd name="T34" fmla="*/ 500 w 2460"/>
                <a:gd name="T35" fmla="*/ 147 h 3186"/>
                <a:gd name="T36" fmla="*/ 646 w 2460"/>
                <a:gd name="T37" fmla="*/ 82 h 3186"/>
                <a:gd name="T38" fmla="*/ 1426 w 2460"/>
                <a:gd name="T39" fmla="*/ 190 h 3186"/>
                <a:gd name="T40" fmla="*/ 1445 w 2460"/>
                <a:gd name="T41" fmla="*/ 126 h 3186"/>
                <a:gd name="T42" fmla="*/ 1445 w 2460"/>
                <a:gd name="T43" fmla="*/ 126 h 31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60"/>
                <a:gd name="T67" fmla="*/ 0 h 3186"/>
                <a:gd name="T68" fmla="*/ 2460 w 2460"/>
                <a:gd name="T69" fmla="*/ 3186 h 31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60" h="3186">
                  <a:moveTo>
                    <a:pt x="1445" y="126"/>
                  </a:moveTo>
                  <a:lnTo>
                    <a:pt x="500" y="0"/>
                  </a:lnTo>
                  <a:lnTo>
                    <a:pt x="327" y="164"/>
                  </a:lnTo>
                  <a:lnTo>
                    <a:pt x="0" y="458"/>
                  </a:lnTo>
                  <a:lnTo>
                    <a:pt x="211" y="1116"/>
                  </a:lnTo>
                  <a:lnTo>
                    <a:pt x="525" y="2528"/>
                  </a:lnTo>
                  <a:lnTo>
                    <a:pt x="1819" y="2924"/>
                  </a:lnTo>
                  <a:lnTo>
                    <a:pt x="2460" y="3186"/>
                  </a:lnTo>
                  <a:lnTo>
                    <a:pt x="2287" y="3038"/>
                  </a:lnTo>
                  <a:lnTo>
                    <a:pt x="1287" y="2644"/>
                  </a:lnTo>
                  <a:lnTo>
                    <a:pt x="606" y="2390"/>
                  </a:lnTo>
                  <a:lnTo>
                    <a:pt x="335" y="1067"/>
                  </a:lnTo>
                  <a:lnTo>
                    <a:pt x="203" y="574"/>
                  </a:lnTo>
                  <a:lnTo>
                    <a:pt x="1238" y="854"/>
                  </a:lnTo>
                  <a:lnTo>
                    <a:pt x="2180" y="985"/>
                  </a:lnTo>
                  <a:lnTo>
                    <a:pt x="508" y="533"/>
                  </a:lnTo>
                  <a:lnTo>
                    <a:pt x="228" y="418"/>
                  </a:lnTo>
                  <a:lnTo>
                    <a:pt x="500" y="147"/>
                  </a:lnTo>
                  <a:lnTo>
                    <a:pt x="646" y="82"/>
                  </a:lnTo>
                  <a:lnTo>
                    <a:pt x="1426" y="190"/>
                  </a:lnTo>
                  <a:lnTo>
                    <a:pt x="144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70"/>
            <p:cNvSpPr>
              <a:spLocks/>
            </p:cNvSpPr>
            <p:nvPr/>
          </p:nvSpPr>
          <p:spPr bwMode="auto">
            <a:xfrm>
              <a:off x="3036" y="895"/>
              <a:ext cx="325" cy="1384"/>
            </a:xfrm>
            <a:custGeom>
              <a:avLst/>
              <a:gdLst>
                <a:gd name="T0" fmla="*/ 211 w 648"/>
                <a:gd name="T1" fmla="*/ 0 h 2767"/>
                <a:gd name="T2" fmla="*/ 648 w 648"/>
                <a:gd name="T3" fmla="*/ 93 h 2767"/>
                <a:gd name="T4" fmla="*/ 492 w 648"/>
                <a:gd name="T5" fmla="*/ 1112 h 2767"/>
                <a:gd name="T6" fmla="*/ 376 w 648"/>
                <a:gd name="T7" fmla="*/ 1275 h 2767"/>
                <a:gd name="T8" fmla="*/ 532 w 648"/>
                <a:gd name="T9" fmla="*/ 273 h 2767"/>
                <a:gd name="T10" fmla="*/ 114 w 648"/>
                <a:gd name="T11" fmla="*/ 847 h 2767"/>
                <a:gd name="T12" fmla="*/ 213 w 648"/>
                <a:gd name="T13" fmla="*/ 2302 h 2767"/>
                <a:gd name="T14" fmla="*/ 148 w 648"/>
                <a:gd name="T15" fmla="*/ 2767 h 2767"/>
                <a:gd name="T16" fmla="*/ 0 w 648"/>
                <a:gd name="T17" fmla="*/ 692 h 2767"/>
                <a:gd name="T18" fmla="*/ 509 w 648"/>
                <a:gd name="T19" fmla="*/ 174 h 2767"/>
                <a:gd name="T20" fmla="*/ 184 w 648"/>
                <a:gd name="T21" fmla="*/ 93 h 2767"/>
                <a:gd name="T22" fmla="*/ 211 w 648"/>
                <a:gd name="T23" fmla="*/ 0 h 2767"/>
                <a:gd name="T24" fmla="*/ 211 w 648"/>
                <a:gd name="T25" fmla="*/ 0 h 27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8"/>
                <a:gd name="T40" fmla="*/ 0 h 2767"/>
                <a:gd name="T41" fmla="*/ 648 w 648"/>
                <a:gd name="T42" fmla="*/ 2767 h 27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8" h="2767">
                  <a:moveTo>
                    <a:pt x="211" y="0"/>
                  </a:moveTo>
                  <a:lnTo>
                    <a:pt x="648" y="93"/>
                  </a:lnTo>
                  <a:lnTo>
                    <a:pt x="492" y="1112"/>
                  </a:lnTo>
                  <a:lnTo>
                    <a:pt x="376" y="1275"/>
                  </a:lnTo>
                  <a:lnTo>
                    <a:pt x="532" y="273"/>
                  </a:lnTo>
                  <a:lnTo>
                    <a:pt x="114" y="847"/>
                  </a:lnTo>
                  <a:lnTo>
                    <a:pt x="213" y="2302"/>
                  </a:lnTo>
                  <a:lnTo>
                    <a:pt x="148" y="2767"/>
                  </a:lnTo>
                  <a:lnTo>
                    <a:pt x="0" y="692"/>
                  </a:lnTo>
                  <a:lnTo>
                    <a:pt x="509" y="174"/>
                  </a:lnTo>
                  <a:lnTo>
                    <a:pt x="184" y="9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71"/>
            <p:cNvSpPr>
              <a:spLocks/>
            </p:cNvSpPr>
            <p:nvPr/>
          </p:nvSpPr>
          <p:spPr bwMode="auto">
            <a:xfrm>
              <a:off x="2183" y="1197"/>
              <a:ext cx="742" cy="484"/>
            </a:xfrm>
            <a:custGeom>
              <a:avLst/>
              <a:gdLst>
                <a:gd name="T0" fmla="*/ 213 w 1484"/>
                <a:gd name="T1" fmla="*/ 0 h 970"/>
                <a:gd name="T2" fmla="*/ 1484 w 1484"/>
                <a:gd name="T3" fmla="*/ 344 h 970"/>
                <a:gd name="T4" fmla="*/ 1403 w 1484"/>
                <a:gd name="T5" fmla="*/ 928 h 970"/>
                <a:gd name="T6" fmla="*/ 1289 w 1484"/>
                <a:gd name="T7" fmla="*/ 435 h 970"/>
                <a:gd name="T8" fmla="*/ 262 w 1484"/>
                <a:gd name="T9" fmla="*/ 107 h 970"/>
                <a:gd name="T10" fmla="*/ 262 w 1484"/>
                <a:gd name="T11" fmla="*/ 443 h 970"/>
                <a:gd name="T12" fmla="*/ 722 w 1484"/>
                <a:gd name="T13" fmla="*/ 616 h 970"/>
                <a:gd name="T14" fmla="*/ 623 w 1484"/>
                <a:gd name="T15" fmla="*/ 665 h 970"/>
                <a:gd name="T16" fmla="*/ 1289 w 1484"/>
                <a:gd name="T17" fmla="*/ 970 h 970"/>
                <a:gd name="T18" fmla="*/ 74 w 1484"/>
                <a:gd name="T19" fmla="*/ 616 h 970"/>
                <a:gd name="T20" fmla="*/ 0 w 1484"/>
                <a:gd name="T21" fmla="*/ 25 h 970"/>
                <a:gd name="T22" fmla="*/ 213 w 1484"/>
                <a:gd name="T23" fmla="*/ 0 h 970"/>
                <a:gd name="T24" fmla="*/ 213 w 1484"/>
                <a:gd name="T25" fmla="*/ 0 h 9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4"/>
                <a:gd name="T40" fmla="*/ 0 h 970"/>
                <a:gd name="T41" fmla="*/ 1484 w 1484"/>
                <a:gd name="T42" fmla="*/ 970 h 9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4" h="970">
                  <a:moveTo>
                    <a:pt x="213" y="0"/>
                  </a:moveTo>
                  <a:lnTo>
                    <a:pt x="1484" y="344"/>
                  </a:lnTo>
                  <a:lnTo>
                    <a:pt x="1403" y="928"/>
                  </a:lnTo>
                  <a:lnTo>
                    <a:pt x="1289" y="435"/>
                  </a:lnTo>
                  <a:lnTo>
                    <a:pt x="262" y="107"/>
                  </a:lnTo>
                  <a:lnTo>
                    <a:pt x="262" y="443"/>
                  </a:lnTo>
                  <a:lnTo>
                    <a:pt x="722" y="616"/>
                  </a:lnTo>
                  <a:lnTo>
                    <a:pt x="623" y="665"/>
                  </a:lnTo>
                  <a:lnTo>
                    <a:pt x="1289" y="970"/>
                  </a:lnTo>
                  <a:lnTo>
                    <a:pt x="74" y="616"/>
                  </a:lnTo>
                  <a:lnTo>
                    <a:pt x="0" y="25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172"/>
            <p:cNvSpPr>
              <a:spLocks/>
            </p:cNvSpPr>
            <p:nvPr/>
          </p:nvSpPr>
          <p:spPr bwMode="auto">
            <a:xfrm>
              <a:off x="3340" y="1110"/>
              <a:ext cx="201" cy="312"/>
            </a:xfrm>
            <a:custGeom>
              <a:avLst/>
              <a:gdLst>
                <a:gd name="T0" fmla="*/ 67 w 403"/>
                <a:gd name="T1" fmla="*/ 67 h 624"/>
                <a:gd name="T2" fmla="*/ 213 w 403"/>
                <a:gd name="T3" fmla="*/ 0 h 624"/>
                <a:gd name="T4" fmla="*/ 403 w 403"/>
                <a:gd name="T5" fmla="*/ 213 h 624"/>
                <a:gd name="T6" fmla="*/ 280 w 403"/>
                <a:gd name="T7" fmla="*/ 435 h 624"/>
                <a:gd name="T8" fmla="*/ 213 w 403"/>
                <a:gd name="T9" fmla="*/ 401 h 624"/>
                <a:gd name="T10" fmla="*/ 124 w 403"/>
                <a:gd name="T11" fmla="*/ 624 h 624"/>
                <a:gd name="T12" fmla="*/ 42 w 403"/>
                <a:gd name="T13" fmla="*/ 591 h 624"/>
                <a:gd name="T14" fmla="*/ 122 w 403"/>
                <a:gd name="T15" fmla="*/ 337 h 624"/>
                <a:gd name="T16" fmla="*/ 0 w 403"/>
                <a:gd name="T17" fmla="*/ 247 h 624"/>
                <a:gd name="T18" fmla="*/ 232 w 403"/>
                <a:gd name="T19" fmla="*/ 198 h 624"/>
                <a:gd name="T20" fmla="*/ 67 w 403"/>
                <a:gd name="T21" fmla="*/ 67 h 624"/>
                <a:gd name="T22" fmla="*/ 67 w 403"/>
                <a:gd name="T23" fmla="*/ 67 h 6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624"/>
                <a:gd name="T38" fmla="*/ 403 w 403"/>
                <a:gd name="T39" fmla="*/ 624 h 6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624">
                  <a:moveTo>
                    <a:pt x="67" y="67"/>
                  </a:moveTo>
                  <a:lnTo>
                    <a:pt x="213" y="0"/>
                  </a:lnTo>
                  <a:lnTo>
                    <a:pt x="403" y="213"/>
                  </a:lnTo>
                  <a:lnTo>
                    <a:pt x="280" y="435"/>
                  </a:lnTo>
                  <a:lnTo>
                    <a:pt x="213" y="401"/>
                  </a:lnTo>
                  <a:lnTo>
                    <a:pt x="124" y="624"/>
                  </a:lnTo>
                  <a:lnTo>
                    <a:pt x="42" y="591"/>
                  </a:lnTo>
                  <a:lnTo>
                    <a:pt x="122" y="337"/>
                  </a:lnTo>
                  <a:lnTo>
                    <a:pt x="0" y="247"/>
                  </a:lnTo>
                  <a:lnTo>
                    <a:pt x="232" y="198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173"/>
            <p:cNvSpPr>
              <a:spLocks/>
            </p:cNvSpPr>
            <p:nvPr/>
          </p:nvSpPr>
          <p:spPr bwMode="auto">
            <a:xfrm>
              <a:off x="3504" y="1266"/>
              <a:ext cx="193" cy="276"/>
            </a:xfrm>
            <a:custGeom>
              <a:avLst/>
              <a:gdLst>
                <a:gd name="T0" fmla="*/ 89 w 386"/>
                <a:gd name="T1" fmla="*/ 49 h 551"/>
                <a:gd name="T2" fmla="*/ 221 w 386"/>
                <a:gd name="T3" fmla="*/ 0 h 551"/>
                <a:gd name="T4" fmla="*/ 386 w 386"/>
                <a:gd name="T5" fmla="*/ 141 h 551"/>
                <a:gd name="T6" fmla="*/ 312 w 386"/>
                <a:gd name="T7" fmla="*/ 418 h 551"/>
                <a:gd name="T8" fmla="*/ 156 w 386"/>
                <a:gd name="T9" fmla="*/ 371 h 551"/>
                <a:gd name="T10" fmla="*/ 74 w 386"/>
                <a:gd name="T11" fmla="*/ 551 h 551"/>
                <a:gd name="T12" fmla="*/ 0 w 386"/>
                <a:gd name="T13" fmla="*/ 485 h 551"/>
                <a:gd name="T14" fmla="*/ 82 w 386"/>
                <a:gd name="T15" fmla="*/ 329 h 551"/>
                <a:gd name="T16" fmla="*/ 0 w 386"/>
                <a:gd name="T17" fmla="*/ 205 h 551"/>
                <a:gd name="T18" fmla="*/ 230 w 386"/>
                <a:gd name="T19" fmla="*/ 312 h 551"/>
                <a:gd name="T20" fmla="*/ 295 w 386"/>
                <a:gd name="T21" fmla="*/ 156 h 551"/>
                <a:gd name="T22" fmla="*/ 89 w 386"/>
                <a:gd name="T23" fmla="*/ 49 h 551"/>
                <a:gd name="T24" fmla="*/ 89 w 386"/>
                <a:gd name="T25" fmla="*/ 49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551"/>
                <a:gd name="T41" fmla="*/ 386 w 386"/>
                <a:gd name="T42" fmla="*/ 551 h 5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551">
                  <a:moveTo>
                    <a:pt x="89" y="49"/>
                  </a:moveTo>
                  <a:lnTo>
                    <a:pt x="221" y="0"/>
                  </a:lnTo>
                  <a:lnTo>
                    <a:pt x="386" y="141"/>
                  </a:lnTo>
                  <a:lnTo>
                    <a:pt x="312" y="418"/>
                  </a:lnTo>
                  <a:lnTo>
                    <a:pt x="156" y="371"/>
                  </a:lnTo>
                  <a:lnTo>
                    <a:pt x="74" y="551"/>
                  </a:lnTo>
                  <a:lnTo>
                    <a:pt x="0" y="485"/>
                  </a:lnTo>
                  <a:lnTo>
                    <a:pt x="82" y="329"/>
                  </a:lnTo>
                  <a:lnTo>
                    <a:pt x="0" y="205"/>
                  </a:lnTo>
                  <a:lnTo>
                    <a:pt x="230" y="312"/>
                  </a:lnTo>
                  <a:lnTo>
                    <a:pt x="295" y="156"/>
                  </a:lnTo>
                  <a:lnTo>
                    <a:pt x="8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174"/>
            <p:cNvSpPr>
              <a:spLocks/>
            </p:cNvSpPr>
            <p:nvPr/>
          </p:nvSpPr>
          <p:spPr bwMode="auto">
            <a:xfrm>
              <a:off x="3192" y="1366"/>
              <a:ext cx="488" cy="931"/>
            </a:xfrm>
            <a:custGeom>
              <a:avLst/>
              <a:gdLst>
                <a:gd name="T0" fmla="*/ 203 w 975"/>
                <a:gd name="T1" fmla="*/ 0 h 1862"/>
                <a:gd name="T2" fmla="*/ 129 w 975"/>
                <a:gd name="T3" fmla="*/ 157 h 1862"/>
                <a:gd name="T4" fmla="*/ 450 w 975"/>
                <a:gd name="T5" fmla="*/ 153 h 1862"/>
                <a:gd name="T6" fmla="*/ 663 w 975"/>
                <a:gd name="T7" fmla="*/ 351 h 1862"/>
                <a:gd name="T8" fmla="*/ 844 w 975"/>
                <a:gd name="T9" fmla="*/ 688 h 1862"/>
                <a:gd name="T10" fmla="*/ 747 w 975"/>
                <a:gd name="T11" fmla="*/ 999 h 1862"/>
                <a:gd name="T12" fmla="*/ 0 w 975"/>
                <a:gd name="T13" fmla="*/ 1862 h 1862"/>
                <a:gd name="T14" fmla="*/ 885 w 975"/>
                <a:gd name="T15" fmla="*/ 950 h 1862"/>
                <a:gd name="T16" fmla="*/ 975 w 975"/>
                <a:gd name="T17" fmla="*/ 712 h 1862"/>
                <a:gd name="T18" fmla="*/ 811 w 975"/>
                <a:gd name="T19" fmla="*/ 383 h 1862"/>
                <a:gd name="T20" fmla="*/ 517 w 975"/>
                <a:gd name="T21" fmla="*/ 55 h 1862"/>
                <a:gd name="T22" fmla="*/ 203 w 975"/>
                <a:gd name="T23" fmla="*/ 0 h 1862"/>
                <a:gd name="T24" fmla="*/ 203 w 975"/>
                <a:gd name="T25" fmla="*/ 0 h 1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5"/>
                <a:gd name="T40" fmla="*/ 0 h 1862"/>
                <a:gd name="T41" fmla="*/ 975 w 975"/>
                <a:gd name="T42" fmla="*/ 1862 h 18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5" h="1862">
                  <a:moveTo>
                    <a:pt x="203" y="0"/>
                  </a:moveTo>
                  <a:lnTo>
                    <a:pt x="129" y="157"/>
                  </a:lnTo>
                  <a:lnTo>
                    <a:pt x="450" y="153"/>
                  </a:lnTo>
                  <a:lnTo>
                    <a:pt x="663" y="351"/>
                  </a:lnTo>
                  <a:lnTo>
                    <a:pt x="844" y="688"/>
                  </a:lnTo>
                  <a:lnTo>
                    <a:pt x="747" y="999"/>
                  </a:lnTo>
                  <a:lnTo>
                    <a:pt x="0" y="1862"/>
                  </a:lnTo>
                  <a:lnTo>
                    <a:pt x="885" y="950"/>
                  </a:lnTo>
                  <a:lnTo>
                    <a:pt x="975" y="712"/>
                  </a:lnTo>
                  <a:lnTo>
                    <a:pt x="811" y="383"/>
                  </a:lnTo>
                  <a:lnTo>
                    <a:pt x="517" y="5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175"/>
            <p:cNvSpPr>
              <a:spLocks/>
            </p:cNvSpPr>
            <p:nvPr/>
          </p:nvSpPr>
          <p:spPr bwMode="auto">
            <a:xfrm>
              <a:off x="2202" y="484"/>
              <a:ext cx="243" cy="156"/>
            </a:xfrm>
            <a:custGeom>
              <a:avLst/>
              <a:gdLst>
                <a:gd name="T0" fmla="*/ 486 w 486"/>
                <a:gd name="T1" fmla="*/ 311 h 311"/>
                <a:gd name="T2" fmla="*/ 214 w 486"/>
                <a:gd name="T3" fmla="*/ 0 h 311"/>
                <a:gd name="T4" fmla="*/ 0 w 486"/>
                <a:gd name="T5" fmla="*/ 62 h 311"/>
                <a:gd name="T6" fmla="*/ 486 w 486"/>
                <a:gd name="T7" fmla="*/ 311 h 311"/>
                <a:gd name="T8" fmla="*/ 486 w 486"/>
                <a:gd name="T9" fmla="*/ 311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311"/>
                <a:gd name="T17" fmla="*/ 486 w 48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311">
                  <a:moveTo>
                    <a:pt x="486" y="311"/>
                  </a:moveTo>
                  <a:lnTo>
                    <a:pt x="214" y="0"/>
                  </a:lnTo>
                  <a:lnTo>
                    <a:pt x="0" y="62"/>
                  </a:lnTo>
                  <a:lnTo>
                    <a:pt x="486" y="3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176"/>
            <p:cNvSpPr>
              <a:spLocks/>
            </p:cNvSpPr>
            <p:nvPr/>
          </p:nvSpPr>
          <p:spPr bwMode="auto">
            <a:xfrm>
              <a:off x="2880" y="208"/>
              <a:ext cx="142" cy="229"/>
            </a:xfrm>
            <a:custGeom>
              <a:avLst/>
              <a:gdLst>
                <a:gd name="T0" fmla="*/ 59 w 283"/>
                <a:gd name="T1" fmla="*/ 458 h 458"/>
                <a:gd name="T2" fmla="*/ 0 w 283"/>
                <a:gd name="T3" fmla="*/ 0 h 458"/>
                <a:gd name="T4" fmla="*/ 283 w 283"/>
                <a:gd name="T5" fmla="*/ 42 h 458"/>
                <a:gd name="T6" fmla="*/ 59 w 283"/>
                <a:gd name="T7" fmla="*/ 458 h 458"/>
                <a:gd name="T8" fmla="*/ 59 w 283"/>
                <a:gd name="T9" fmla="*/ 458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458"/>
                <a:gd name="T17" fmla="*/ 283 w 283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458">
                  <a:moveTo>
                    <a:pt x="59" y="458"/>
                  </a:moveTo>
                  <a:lnTo>
                    <a:pt x="0" y="0"/>
                  </a:lnTo>
                  <a:lnTo>
                    <a:pt x="283" y="42"/>
                  </a:lnTo>
                  <a:lnTo>
                    <a:pt x="59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177"/>
            <p:cNvSpPr>
              <a:spLocks/>
            </p:cNvSpPr>
            <p:nvPr/>
          </p:nvSpPr>
          <p:spPr bwMode="auto">
            <a:xfrm>
              <a:off x="3271" y="392"/>
              <a:ext cx="350" cy="132"/>
            </a:xfrm>
            <a:custGeom>
              <a:avLst/>
              <a:gdLst>
                <a:gd name="T0" fmla="*/ 0 w 700"/>
                <a:gd name="T1" fmla="*/ 264 h 264"/>
                <a:gd name="T2" fmla="*/ 417 w 700"/>
                <a:gd name="T3" fmla="*/ 0 h 264"/>
                <a:gd name="T4" fmla="*/ 700 w 700"/>
                <a:gd name="T5" fmla="*/ 122 h 264"/>
                <a:gd name="T6" fmla="*/ 0 w 700"/>
                <a:gd name="T7" fmla="*/ 264 h 264"/>
                <a:gd name="T8" fmla="*/ 0 w 700"/>
                <a:gd name="T9" fmla="*/ 264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"/>
                <a:gd name="T16" fmla="*/ 0 h 264"/>
                <a:gd name="T17" fmla="*/ 700 w 700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" h="264">
                  <a:moveTo>
                    <a:pt x="0" y="264"/>
                  </a:moveTo>
                  <a:lnTo>
                    <a:pt x="417" y="0"/>
                  </a:lnTo>
                  <a:lnTo>
                    <a:pt x="700" y="122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178"/>
            <p:cNvSpPr>
              <a:spLocks/>
            </p:cNvSpPr>
            <p:nvPr/>
          </p:nvSpPr>
          <p:spPr bwMode="auto">
            <a:xfrm>
              <a:off x="3326" y="665"/>
              <a:ext cx="280" cy="102"/>
            </a:xfrm>
            <a:custGeom>
              <a:avLst/>
              <a:gdLst>
                <a:gd name="T0" fmla="*/ 0 w 558"/>
                <a:gd name="T1" fmla="*/ 203 h 203"/>
                <a:gd name="T2" fmla="*/ 397 w 558"/>
                <a:gd name="T3" fmla="*/ 0 h 203"/>
                <a:gd name="T4" fmla="*/ 558 w 558"/>
                <a:gd name="T5" fmla="*/ 163 h 203"/>
                <a:gd name="T6" fmla="*/ 0 w 558"/>
                <a:gd name="T7" fmla="*/ 203 h 203"/>
                <a:gd name="T8" fmla="*/ 0 w 558"/>
                <a:gd name="T9" fmla="*/ 203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203"/>
                <a:gd name="T17" fmla="*/ 558 w 55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203">
                  <a:moveTo>
                    <a:pt x="0" y="203"/>
                  </a:moveTo>
                  <a:lnTo>
                    <a:pt x="397" y="0"/>
                  </a:lnTo>
                  <a:lnTo>
                    <a:pt x="558" y="16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179"/>
            <p:cNvSpPr>
              <a:spLocks/>
            </p:cNvSpPr>
            <p:nvPr/>
          </p:nvSpPr>
          <p:spPr bwMode="auto">
            <a:xfrm>
              <a:off x="2373" y="284"/>
              <a:ext cx="233" cy="168"/>
            </a:xfrm>
            <a:custGeom>
              <a:avLst/>
              <a:gdLst>
                <a:gd name="T0" fmla="*/ 466 w 466"/>
                <a:gd name="T1" fmla="*/ 337 h 337"/>
                <a:gd name="T2" fmla="*/ 243 w 466"/>
                <a:gd name="T3" fmla="*/ 0 h 337"/>
                <a:gd name="T4" fmla="*/ 0 w 466"/>
                <a:gd name="T5" fmla="*/ 63 h 337"/>
                <a:gd name="T6" fmla="*/ 466 w 466"/>
                <a:gd name="T7" fmla="*/ 337 h 337"/>
                <a:gd name="T8" fmla="*/ 466 w 466"/>
                <a:gd name="T9" fmla="*/ 337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6"/>
                <a:gd name="T16" fmla="*/ 0 h 337"/>
                <a:gd name="T17" fmla="*/ 466 w 466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6" h="337">
                  <a:moveTo>
                    <a:pt x="466" y="337"/>
                  </a:moveTo>
                  <a:lnTo>
                    <a:pt x="243" y="0"/>
                  </a:lnTo>
                  <a:lnTo>
                    <a:pt x="0" y="63"/>
                  </a:lnTo>
                  <a:lnTo>
                    <a:pt x="466" y="3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180"/>
            <p:cNvSpPr>
              <a:spLocks/>
            </p:cNvSpPr>
            <p:nvPr/>
          </p:nvSpPr>
          <p:spPr bwMode="auto">
            <a:xfrm>
              <a:off x="2360" y="979"/>
              <a:ext cx="751" cy="198"/>
            </a:xfrm>
            <a:custGeom>
              <a:avLst/>
              <a:gdLst>
                <a:gd name="T0" fmla="*/ 515 w 1502"/>
                <a:gd name="T1" fmla="*/ 120 h 395"/>
                <a:gd name="T2" fmla="*/ 1263 w 1502"/>
                <a:gd name="T3" fmla="*/ 331 h 395"/>
                <a:gd name="T4" fmla="*/ 1502 w 1502"/>
                <a:gd name="T5" fmla="*/ 165 h 395"/>
                <a:gd name="T6" fmla="*/ 1280 w 1502"/>
                <a:gd name="T7" fmla="*/ 395 h 395"/>
                <a:gd name="T8" fmla="*/ 0 w 1502"/>
                <a:gd name="T9" fmla="*/ 0 h 395"/>
                <a:gd name="T10" fmla="*/ 515 w 1502"/>
                <a:gd name="T11" fmla="*/ 120 h 395"/>
                <a:gd name="T12" fmla="*/ 515 w 1502"/>
                <a:gd name="T13" fmla="*/ 120 h 3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2"/>
                <a:gd name="T22" fmla="*/ 0 h 395"/>
                <a:gd name="T23" fmla="*/ 1502 w 1502"/>
                <a:gd name="T24" fmla="*/ 395 h 3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2" h="395">
                  <a:moveTo>
                    <a:pt x="515" y="120"/>
                  </a:moveTo>
                  <a:lnTo>
                    <a:pt x="1263" y="331"/>
                  </a:lnTo>
                  <a:lnTo>
                    <a:pt x="1502" y="165"/>
                  </a:lnTo>
                  <a:lnTo>
                    <a:pt x="1280" y="395"/>
                  </a:lnTo>
                  <a:lnTo>
                    <a:pt x="0" y="0"/>
                  </a:lnTo>
                  <a:lnTo>
                    <a:pt x="515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902" name="AutoShape 18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5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83" grpId="0" autoUpdateAnimBg="0"/>
      <p:bldP spid="158873" grpId="0" autoUpdateAnimBg="0"/>
      <p:bldP spid="1589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/>
          <p:cNvSpPr>
            <a:spLocks noChangeArrowheads="1"/>
          </p:cNvSpPr>
          <p:nvPr/>
        </p:nvSpPr>
        <p:spPr bwMode="auto">
          <a:xfrm>
            <a:off x="7315200" y="2819400"/>
            <a:ext cx="685800" cy="1981200"/>
          </a:xfrm>
          <a:prstGeom prst="upArrow">
            <a:avLst>
              <a:gd name="adj1" fmla="val 50000"/>
              <a:gd name="adj2" fmla="val 72222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4384675"/>
            <a:ext cx="1828800" cy="1200150"/>
            <a:chOff x="1199" y="2762"/>
            <a:chExt cx="1152" cy="756"/>
          </a:xfrm>
        </p:grpSpPr>
        <p:sp>
          <p:nvSpPr>
            <p:cNvPr id="17530" name="AutoShape 4"/>
            <p:cNvSpPr>
              <a:spLocks noChangeArrowheads="1"/>
            </p:cNvSpPr>
            <p:nvPr/>
          </p:nvSpPr>
          <p:spPr bwMode="auto">
            <a:xfrm rot="10769018">
              <a:off x="1199" y="2975"/>
              <a:ext cx="1152" cy="384"/>
            </a:xfrm>
            <a:prstGeom prst="leftArrow">
              <a:avLst>
                <a:gd name="adj1" fmla="val 62824"/>
                <a:gd name="adj2" fmla="val 5716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31" name="Group 5"/>
            <p:cNvGrpSpPr>
              <a:grpSpLocks/>
            </p:cNvGrpSpPr>
            <p:nvPr/>
          </p:nvGrpSpPr>
          <p:grpSpPr bwMode="auto">
            <a:xfrm rot="-5510331">
              <a:off x="1392" y="2928"/>
              <a:ext cx="756" cy="423"/>
              <a:chOff x="864" y="1344"/>
              <a:chExt cx="756" cy="423"/>
            </a:xfrm>
          </p:grpSpPr>
          <p:grpSp>
            <p:nvGrpSpPr>
              <p:cNvPr id="17532" name="Group 6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7567" name="Freeform 7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8" name="Freeform 8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9" name="Freeform 9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0" name="Freeform 10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1" name="Freeform 11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2" name="Freeform 12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Freeform 13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Freeform 14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Freeform 15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Freeform 16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Freeform 17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Freeform 18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9" name="Freeform 19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0" name="Freeform 20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1" name="Freeform 21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2" name="Freeform 22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3" name="Group 23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7551" name="Freeform 24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Freeform 25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Freeform 26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Freeform 27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Freeform 28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Freeform 29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Freeform 30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Freeform 31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Freeform 32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Freeform 33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Freeform 34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2" name="Freeform 35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3" name="Freeform 36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4" name="Freeform 37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5" name="Freeform 38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6" name="Freeform 39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34" name="Group 40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7535" name="Freeform 41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Freeform 42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" name="Freeform 43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" name="Freeform 44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" name="Freeform 45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" name="Freeform 46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" name="Freeform 47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" name="Freeform 48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" name="Freeform 49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Freeform 50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" name="Freeform 51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Freeform 52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Freeform 53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Freeform 54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Freeform 55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Freeform 56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412" name="AutoShape 57"/>
          <p:cNvSpPr>
            <a:spLocks noChangeArrowheads="1"/>
          </p:cNvSpPr>
          <p:nvPr/>
        </p:nvSpPr>
        <p:spPr bwMode="auto">
          <a:xfrm>
            <a:off x="6400800" y="16764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ACCOUNTINGDEPARTMENT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09600" y="2667000"/>
            <a:ext cx="1447800" cy="2705100"/>
            <a:chOff x="384" y="1680"/>
            <a:chExt cx="912" cy="1704"/>
          </a:xfrm>
        </p:grpSpPr>
        <p:sp>
          <p:nvSpPr>
            <p:cNvPr id="17476" name="AutoShape 59"/>
            <p:cNvSpPr>
              <a:spLocks noChangeArrowheads="1"/>
            </p:cNvSpPr>
            <p:nvPr/>
          </p:nvSpPr>
          <p:spPr bwMode="auto">
            <a:xfrm rot="-5430982">
              <a:off x="192" y="2136"/>
              <a:ext cx="1296" cy="384"/>
            </a:xfrm>
            <a:prstGeom prst="leftArrow">
              <a:avLst>
                <a:gd name="adj1" fmla="val 62824"/>
                <a:gd name="adj2" fmla="val 64313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77" name="Group 60"/>
            <p:cNvGrpSpPr>
              <a:grpSpLocks/>
            </p:cNvGrpSpPr>
            <p:nvPr/>
          </p:nvGrpSpPr>
          <p:grpSpPr bwMode="auto">
            <a:xfrm>
              <a:off x="528" y="1944"/>
              <a:ext cx="756" cy="423"/>
              <a:chOff x="864" y="1344"/>
              <a:chExt cx="756" cy="423"/>
            </a:xfrm>
          </p:grpSpPr>
          <p:grpSp>
            <p:nvGrpSpPr>
              <p:cNvPr id="17479" name="Group 61"/>
              <p:cNvGrpSpPr>
                <a:grpSpLocks/>
              </p:cNvGrpSpPr>
              <p:nvPr/>
            </p:nvGrpSpPr>
            <p:grpSpPr bwMode="auto">
              <a:xfrm>
                <a:off x="960" y="1440"/>
                <a:ext cx="660" cy="327"/>
                <a:chOff x="2352" y="2361"/>
                <a:chExt cx="2868" cy="1940"/>
              </a:xfrm>
            </p:grpSpPr>
            <p:sp>
              <p:nvSpPr>
                <p:cNvPr id="17514" name="Freeform 62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5" name="Freeform 63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Freeform 64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Freeform 65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Freeform 66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" name="Freeform 67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Freeform 68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Freeform 69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Freeform 70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3" name="Freeform 71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Freeform 72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Freeform 73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Freeform 74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Freeform 75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Freeform 76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Freeform 77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0" name="Group 78"/>
              <p:cNvGrpSpPr>
                <a:grpSpLocks/>
              </p:cNvGrpSpPr>
              <p:nvPr/>
            </p:nvGrpSpPr>
            <p:grpSpPr bwMode="auto">
              <a:xfrm>
                <a:off x="912" y="1392"/>
                <a:ext cx="660" cy="327"/>
                <a:chOff x="2352" y="2361"/>
                <a:chExt cx="2868" cy="1940"/>
              </a:xfrm>
            </p:grpSpPr>
            <p:sp>
              <p:nvSpPr>
                <p:cNvPr id="17498" name="Freeform 79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Freeform 80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Freeform 81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1" name="Freeform 82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Freeform 83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3" name="Freeform 84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4" name="Freeform 85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Freeform 86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6" name="Freeform 87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Freeform 88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8" name="Freeform 89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9" name="Freeform 90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0" name="Freeform 91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1" name="Freeform 92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2" name="Freeform 93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3" name="Freeform 94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81" name="Group 95"/>
              <p:cNvGrpSpPr>
                <a:grpSpLocks/>
              </p:cNvGrpSpPr>
              <p:nvPr/>
            </p:nvGrpSpPr>
            <p:grpSpPr bwMode="auto">
              <a:xfrm>
                <a:off x="864" y="1344"/>
                <a:ext cx="660" cy="327"/>
                <a:chOff x="2352" y="2361"/>
                <a:chExt cx="2868" cy="1940"/>
              </a:xfrm>
            </p:grpSpPr>
            <p:sp>
              <p:nvSpPr>
                <p:cNvPr id="17482" name="Freeform 96"/>
                <p:cNvSpPr>
                  <a:spLocks/>
                </p:cNvSpPr>
                <p:nvPr/>
              </p:nvSpPr>
              <p:spPr bwMode="auto">
                <a:xfrm>
                  <a:off x="2379" y="2390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649"/>
                    <a:gd name="T70" fmla="*/ 0 h 3722"/>
                    <a:gd name="T71" fmla="*/ 5649 w 5649"/>
                    <a:gd name="T72" fmla="*/ 3722 h 37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3" name="Freeform 97"/>
                <p:cNvSpPr>
                  <a:spLocks/>
                </p:cNvSpPr>
                <p:nvPr/>
              </p:nvSpPr>
              <p:spPr bwMode="auto">
                <a:xfrm>
                  <a:off x="2817" y="2465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89"/>
                    <a:gd name="T169" fmla="*/ 0 h 3390"/>
                    <a:gd name="T170" fmla="*/ 4289 w 4289"/>
                    <a:gd name="T171" fmla="*/ 3390 h 33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Freeform 98"/>
                <p:cNvSpPr>
                  <a:spLocks/>
                </p:cNvSpPr>
                <p:nvPr/>
              </p:nvSpPr>
              <p:spPr bwMode="auto">
                <a:xfrm>
                  <a:off x="3512" y="2762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"/>
                    <a:gd name="T37" fmla="*/ 0 h 1920"/>
                    <a:gd name="T38" fmla="*/ 1164 w 1164"/>
                    <a:gd name="T39" fmla="*/ 1920 h 19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Freeform 99"/>
                <p:cNvSpPr>
                  <a:spLocks/>
                </p:cNvSpPr>
                <p:nvPr/>
              </p:nvSpPr>
              <p:spPr bwMode="auto">
                <a:xfrm>
                  <a:off x="2504" y="2361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21"/>
                    <a:gd name="T169" fmla="*/ 0 h 673"/>
                    <a:gd name="T170" fmla="*/ 5221 w 5221"/>
                    <a:gd name="T171" fmla="*/ 673 h 67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Freeform 100"/>
                <p:cNvSpPr>
                  <a:spLocks/>
                </p:cNvSpPr>
                <p:nvPr/>
              </p:nvSpPr>
              <p:spPr bwMode="auto">
                <a:xfrm>
                  <a:off x="2352" y="2704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08"/>
                    <a:gd name="T154" fmla="*/ 0 h 2707"/>
                    <a:gd name="T155" fmla="*/ 508 w 508"/>
                    <a:gd name="T156" fmla="*/ 2707 h 27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Freeform 101"/>
                <p:cNvSpPr>
                  <a:spLocks/>
                </p:cNvSpPr>
                <p:nvPr/>
              </p:nvSpPr>
              <p:spPr bwMode="auto">
                <a:xfrm>
                  <a:off x="3490" y="2658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304"/>
                    <a:gd name="T139" fmla="*/ 0 h 2234"/>
                    <a:gd name="T140" fmla="*/ 1304 w 1304"/>
                    <a:gd name="T141" fmla="*/ 2234 h 223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8" name="Freeform 102"/>
                <p:cNvSpPr>
                  <a:spLocks/>
                </p:cNvSpPr>
                <p:nvPr/>
              </p:nvSpPr>
              <p:spPr bwMode="auto">
                <a:xfrm>
                  <a:off x="2568" y="2720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5"/>
                    <a:gd name="T80" fmla="*/ 433 w 433"/>
                    <a:gd name="T81" fmla="*/ 435 h 4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Freeform 103"/>
                <p:cNvSpPr>
                  <a:spLocks/>
                </p:cNvSpPr>
                <p:nvPr/>
              </p:nvSpPr>
              <p:spPr bwMode="auto">
                <a:xfrm>
                  <a:off x="4824" y="2698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2"/>
                    <a:gd name="T67" fmla="*/ 0 h 393"/>
                    <a:gd name="T68" fmla="*/ 392 w 392"/>
                    <a:gd name="T69" fmla="*/ 393 h 3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Freeform 104"/>
                <p:cNvSpPr>
                  <a:spLocks/>
                </p:cNvSpPr>
                <p:nvPr/>
              </p:nvSpPr>
              <p:spPr bwMode="auto">
                <a:xfrm>
                  <a:off x="2668" y="2650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3"/>
                    <a:gd name="T130" fmla="*/ 0 h 2559"/>
                    <a:gd name="T131" fmla="*/ 953 w 953"/>
                    <a:gd name="T132" fmla="*/ 2559 h 25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Freeform 105"/>
                <p:cNvSpPr>
                  <a:spLocks/>
                </p:cNvSpPr>
                <p:nvPr/>
              </p:nvSpPr>
              <p:spPr bwMode="auto">
                <a:xfrm>
                  <a:off x="2930" y="2484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200"/>
                    <a:gd name="T184" fmla="*/ 0 h 3152"/>
                    <a:gd name="T185" fmla="*/ 4200 w 4200"/>
                    <a:gd name="T186" fmla="*/ 3152 h 31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Freeform 106"/>
                <p:cNvSpPr>
                  <a:spLocks/>
                </p:cNvSpPr>
                <p:nvPr/>
              </p:nvSpPr>
              <p:spPr bwMode="auto">
                <a:xfrm>
                  <a:off x="4902" y="3782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4"/>
                    <a:gd name="T67" fmla="*/ 0 h 394"/>
                    <a:gd name="T68" fmla="*/ 394 w 394"/>
                    <a:gd name="T69" fmla="*/ 394 h 39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Freeform 107"/>
                <p:cNvSpPr>
                  <a:spLocks/>
                </p:cNvSpPr>
                <p:nvPr/>
              </p:nvSpPr>
              <p:spPr bwMode="auto">
                <a:xfrm>
                  <a:off x="2660" y="3742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3"/>
                    <a:gd name="T79" fmla="*/ 0 h 436"/>
                    <a:gd name="T80" fmla="*/ 433 w 433"/>
                    <a:gd name="T81" fmla="*/ 436 h 4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Freeform 108"/>
                <p:cNvSpPr>
                  <a:spLocks/>
                </p:cNvSpPr>
                <p:nvPr/>
              </p:nvSpPr>
              <p:spPr bwMode="auto">
                <a:xfrm>
                  <a:off x="2947" y="3035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64"/>
                    <a:gd name="T166" fmla="*/ 0 h 895"/>
                    <a:gd name="T167" fmla="*/ 764 w 764"/>
                    <a:gd name="T168" fmla="*/ 895 h 89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Freeform 109"/>
                <p:cNvSpPr>
                  <a:spLocks/>
                </p:cNvSpPr>
                <p:nvPr/>
              </p:nvSpPr>
              <p:spPr bwMode="auto">
                <a:xfrm>
                  <a:off x="4196" y="3136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2"/>
                    <a:gd name="T103" fmla="*/ 0 h 784"/>
                    <a:gd name="T104" fmla="*/ 1162 w 1162"/>
                    <a:gd name="T105" fmla="*/ 784 h 7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Freeform 110"/>
                <p:cNvSpPr>
                  <a:spLocks/>
                </p:cNvSpPr>
                <p:nvPr/>
              </p:nvSpPr>
              <p:spPr bwMode="auto">
                <a:xfrm>
                  <a:off x="3646" y="2883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91"/>
                    <a:gd name="T172" fmla="*/ 0 h 1424"/>
                    <a:gd name="T173" fmla="*/ 591 w 591"/>
                    <a:gd name="T174" fmla="*/ 1424 h 14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Freeform 111"/>
                <p:cNvSpPr>
                  <a:spLocks/>
                </p:cNvSpPr>
                <p:nvPr/>
              </p:nvSpPr>
              <p:spPr bwMode="auto">
                <a:xfrm>
                  <a:off x="2591" y="2540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59"/>
                    <a:gd name="T139" fmla="*/ 0 h 3523"/>
                    <a:gd name="T140" fmla="*/ 5259 w 5259"/>
                    <a:gd name="T141" fmla="*/ 3523 h 35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78" name="AutoShape 112"/>
            <p:cNvSpPr>
              <a:spLocks noChangeArrowheads="1"/>
            </p:cNvSpPr>
            <p:nvPr/>
          </p:nvSpPr>
          <p:spPr bwMode="auto">
            <a:xfrm>
              <a:off x="384" y="2952"/>
              <a:ext cx="912" cy="432"/>
            </a:xfrm>
            <a:prstGeom prst="flowChartPunchedTap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Deposit ticket</a:t>
              </a:r>
            </a:p>
          </p:txBody>
        </p:sp>
      </p:grpSp>
      <p:grpSp>
        <p:nvGrpSpPr>
          <p:cNvPr id="17414" name="Group 113"/>
          <p:cNvGrpSpPr>
            <a:grpSpLocks/>
          </p:cNvGrpSpPr>
          <p:nvPr/>
        </p:nvGrpSpPr>
        <p:grpSpPr bwMode="auto">
          <a:xfrm>
            <a:off x="3708400" y="3976688"/>
            <a:ext cx="1868488" cy="2271712"/>
            <a:chOff x="2336" y="2505"/>
            <a:chExt cx="1177" cy="1431"/>
          </a:xfrm>
        </p:grpSpPr>
        <p:sp>
          <p:nvSpPr>
            <p:cNvPr id="17421" name="Freeform 114"/>
            <p:cNvSpPr>
              <a:spLocks/>
            </p:cNvSpPr>
            <p:nvPr/>
          </p:nvSpPr>
          <p:spPr bwMode="auto">
            <a:xfrm>
              <a:off x="2347" y="2548"/>
              <a:ext cx="1146" cy="1030"/>
            </a:xfrm>
            <a:custGeom>
              <a:avLst/>
              <a:gdLst>
                <a:gd name="T0" fmla="*/ 26 w 2290"/>
                <a:gd name="T1" fmla="*/ 2059 h 2059"/>
                <a:gd name="T2" fmla="*/ 2262 w 2290"/>
                <a:gd name="T3" fmla="*/ 2055 h 2059"/>
                <a:gd name="T4" fmla="*/ 2077 w 2290"/>
                <a:gd name="T5" fmla="*/ 1726 h 2059"/>
                <a:gd name="T6" fmla="*/ 2056 w 2290"/>
                <a:gd name="T7" fmla="*/ 836 h 2059"/>
                <a:gd name="T8" fmla="*/ 2290 w 2290"/>
                <a:gd name="T9" fmla="*/ 675 h 2059"/>
                <a:gd name="T10" fmla="*/ 2259 w 2290"/>
                <a:gd name="T11" fmla="*/ 522 h 2059"/>
                <a:gd name="T12" fmla="*/ 1181 w 2290"/>
                <a:gd name="T13" fmla="*/ 0 h 2059"/>
                <a:gd name="T14" fmla="*/ 49 w 2290"/>
                <a:gd name="T15" fmla="*/ 518 h 2059"/>
                <a:gd name="T16" fmla="*/ 0 w 2290"/>
                <a:gd name="T17" fmla="*/ 753 h 2059"/>
                <a:gd name="T18" fmla="*/ 324 w 2290"/>
                <a:gd name="T19" fmla="*/ 733 h 2059"/>
                <a:gd name="T20" fmla="*/ 262 w 2290"/>
                <a:gd name="T21" fmla="*/ 1715 h 2059"/>
                <a:gd name="T22" fmla="*/ 26 w 2290"/>
                <a:gd name="T23" fmla="*/ 2059 h 2059"/>
                <a:gd name="T24" fmla="*/ 26 w 2290"/>
                <a:gd name="T25" fmla="*/ 2059 h 20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0"/>
                <a:gd name="T40" fmla="*/ 0 h 2059"/>
                <a:gd name="T41" fmla="*/ 2290 w 2290"/>
                <a:gd name="T42" fmla="*/ 2059 h 20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0" h="2059">
                  <a:moveTo>
                    <a:pt x="26" y="2059"/>
                  </a:moveTo>
                  <a:lnTo>
                    <a:pt x="2262" y="2055"/>
                  </a:lnTo>
                  <a:lnTo>
                    <a:pt x="2077" y="1726"/>
                  </a:lnTo>
                  <a:lnTo>
                    <a:pt x="2056" y="836"/>
                  </a:lnTo>
                  <a:lnTo>
                    <a:pt x="2290" y="675"/>
                  </a:lnTo>
                  <a:lnTo>
                    <a:pt x="2259" y="522"/>
                  </a:lnTo>
                  <a:lnTo>
                    <a:pt x="1181" y="0"/>
                  </a:lnTo>
                  <a:lnTo>
                    <a:pt x="49" y="518"/>
                  </a:lnTo>
                  <a:lnTo>
                    <a:pt x="0" y="753"/>
                  </a:lnTo>
                  <a:lnTo>
                    <a:pt x="324" y="733"/>
                  </a:lnTo>
                  <a:lnTo>
                    <a:pt x="262" y="1715"/>
                  </a:lnTo>
                  <a:lnTo>
                    <a:pt x="26" y="2059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15"/>
            <p:cNvSpPr>
              <a:spLocks/>
            </p:cNvSpPr>
            <p:nvPr/>
          </p:nvSpPr>
          <p:spPr bwMode="auto">
            <a:xfrm>
              <a:off x="2875" y="3291"/>
              <a:ext cx="90" cy="163"/>
            </a:xfrm>
            <a:custGeom>
              <a:avLst/>
              <a:gdLst>
                <a:gd name="T0" fmla="*/ 0 w 180"/>
                <a:gd name="T1" fmla="*/ 325 h 325"/>
                <a:gd name="T2" fmla="*/ 23 w 180"/>
                <a:gd name="T3" fmla="*/ 0 h 325"/>
                <a:gd name="T4" fmla="*/ 157 w 180"/>
                <a:gd name="T5" fmla="*/ 11 h 325"/>
                <a:gd name="T6" fmla="*/ 180 w 180"/>
                <a:gd name="T7" fmla="*/ 306 h 325"/>
                <a:gd name="T8" fmla="*/ 0 w 180"/>
                <a:gd name="T9" fmla="*/ 325 h 325"/>
                <a:gd name="T10" fmla="*/ 0 w 180"/>
                <a:gd name="T11" fmla="*/ 325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325"/>
                <a:gd name="T20" fmla="*/ 180 w 180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325">
                  <a:moveTo>
                    <a:pt x="0" y="325"/>
                  </a:moveTo>
                  <a:lnTo>
                    <a:pt x="23" y="0"/>
                  </a:lnTo>
                  <a:lnTo>
                    <a:pt x="157" y="11"/>
                  </a:lnTo>
                  <a:lnTo>
                    <a:pt x="180" y="306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16"/>
            <p:cNvSpPr>
              <a:spLocks/>
            </p:cNvSpPr>
            <p:nvPr/>
          </p:nvSpPr>
          <p:spPr bwMode="auto">
            <a:xfrm>
              <a:off x="2521" y="2903"/>
              <a:ext cx="854" cy="145"/>
            </a:xfrm>
            <a:custGeom>
              <a:avLst/>
              <a:gdLst>
                <a:gd name="T0" fmla="*/ 0 w 1709"/>
                <a:gd name="T1" fmla="*/ 184 h 290"/>
                <a:gd name="T2" fmla="*/ 775 w 1709"/>
                <a:gd name="T3" fmla="*/ 290 h 290"/>
                <a:gd name="T4" fmla="*/ 1370 w 1709"/>
                <a:gd name="T5" fmla="*/ 228 h 290"/>
                <a:gd name="T6" fmla="*/ 1709 w 1709"/>
                <a:gd name="T7" fmla="*/ 279 h 290"/>
                <a:gd name="T8" fmla="*/ 1699 w 1709"/>
                <a:gd name="T9" fmla="*/ 12 h 290"/>
                <a:gd name="T10" fmla="*/ 0 w 1709"/>
                <a:gd name="T11" fmla="*/ 0 h 290"/>
                <a:gd name="T12" fmla="*/ 0 w 1709"/>
                <a:gd name="T13" fmla="*/ 184 h 290"/>
                <a:gd name="T14" fmla="*/ 0 w 1709"/>
                <a:gd name="T15" fmla="*/ 184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9"/>
                <a:gd name="T25" fmla="*/ 0 h 290"/>
                <a:gd name="T26" fmla="*/ 1709 w 1709"/>
                <a:gd name="T27" fmla="*/ 290 h 2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9" h="290">
                  <a:moveTo>
                    <a:pt x="0" y="184"/>
                  </a:moveTo>
                  <a:lnTo>
                    <a:pt x="775" y="290"/>
                  </a:lnTo>
                  <a:lnTo>
                    <a:pt x="1370" y="228"/>
                  </a:lnTo>
                  <a:lnTo>
                    <a:pt x="1709" y="279"/>
                  </a:lnTo>
                  <a:lnTo>
                    <a:pt x="1699" y="12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17"/>
            <p:cNvSpPr>
              <a:spLocks/>
            </p:cNvSpPr>
            <p:nvPr/>
          </p:nvSpPr>
          <p:spPr bwMode="auto">
            <a:xfrm>
              <a:off x="2981" y="2899"/>
              <a:ext cx="464" cy="512"/>
            </a:xfrm>
            <a:custGeom>
              <a:avLst/>
              <a:gdLst>
                <a:gd name="T0" fmla="*/ 46 w 929"/>
                <a:gd name="T1" fmla="*/ 0 h 1024"/>
                <a:gd name="T2" fmla="*/ 0 w 929"/>
                <a:gd name="T3" fmla="*/ 111 h 1024"/>
                <a:gd name="T4" fmla="*/ 113 w 929"/>
                <a:gd name="T5" fmla="*/ 165 h 1024"/>
                <a:gd name="T6" fmla="*/ 118 w 929"/>
                <a:gd name="T7" fmla="*/ 1024 h 1024"/>
                <a:gd name="T8" fmla="*/ 334 w 929"/>
                <a:gd name="T9" fmla="*/ 1024 h 1024"/>
                <a:gd name="T10" fmla="*/ 334 w 929"/>
                <a:gd name="T11" fmla="*/ 145 h 1024"/>
                <a:gd name="T12" fmla="*/ 465 w 929"/>
                <a:gd name="T13" fmla="*/ 122 h 1024"/>
                <a:gd name="T14" fmla="*/ 577 w 929"/>
                <a:gd name="T15" fmla="*/ 165 h 1024"/>
                <a:gd name="T16" fmla="*/ 577 w 929"/>
                <a:gd name="T17" fmla="*/ 1020 h 1024"/>
                <a:gd name="T18" fmla="*/ 795 w 929"/>
                <a:gd name="T19" fmla="*/ 1016 h 1024"/>
                <a:gd name="T20" fmla="*/ 808 w 929"/>
                <a:gd name="T21" fmla="*/ 165 h 1024"/>
                <a:gd name="T22" fmla="*/ 929 w 929"/>
                <a:gd name="T23" fmla="*/ 106 h 1024"/>
                <a:gd name="T24" fmla="*/ 893 w 929"/>
                <a:gd name="T25" fmla="*/ 4 h 1024"/>
                <a:gd name="T26" fmla="*/ 46 w 929"/>
                <a:gd name="T27" fmla="*/ 0 h 1024"/>
                <a:gd name="T28" fmla="*/ 46 w 929"/>
                <a:gd name="T29" fmla="*/ 0 h 1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9"/>
                <a:gd name="T46" fmla="*/ 0 h 1024"/>
                <a:gd name="T47" fmla="*/ 929 w 929"/>
                <a:gd name="T48" fmla="*/ 1024 h 1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9" h="1024">
                  <a:moveTo>
                    <a:pt x="46" y="0"/>
                  </a:moveTo>
                  <a:lnTo>
                    <a:pt x="0" y="111"/>
                  </a:lnTo>
                  <a:lnTo>
                    <a:pt x="113" y="165"/>
                  </a:lnTo>
                  <a:lnTo>
                    <a:pt x="118" y="1024"/>
                  </a:lnTo>
                  <a:lnTo>
                    <a:pt x="334" y="1024"/>
                  </a:lnTo>
                  <a:lnTo>
                    <a:pt x="334" y="145"/>
                  </a:lnTo>
                  <a:lnTo>
                    <a:pt x="465" y="122"/>
                  </a:lnTo>
                  <a:lnTo>
                    <a:pt x="577" y="165"/>
                  </a:lnTo>
                  <a:lnTo>
                    <a:pt x="577" y="1020"/>
                  </a:lnTo>
                  <a:lnTo>
                    <a:pt x="795" y="1016"/>
                  </a:lnTo>
                  <a:lnTo>
                    <a:pt x="808" y="165"/>
                  </a:lnTo>
                  <a:lnTo>
                    <a:pt x="929" y="106"/>
                  </a:lnTo>
                  <a:lnTo>
                    <a:pt x="893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18"/>
            <p:cNvSpPr>
              <a:spLocks/>
            </p:cNvSpPr>
            <p:nvPr/>
          </p:nvSpPr>
          <p:spPr bwMode="auto">
            <a:xfrm>
              <a:off x="2410" y="2901"/>
              <a:ext cx="469" cy="510"/>
            </a:xfrm>
            <a:custGeom>
              <a:avLst/>
              <a:gdLst>
                <a:gd name="T0" fmla="*/ 28 w 937"/>
                <a:gd name="T1" fmla="*/ 20 h 1020"/>
                <a:gd name="T2" fmla="*/ 0 w 937"/>
                <a:gd name="T3" fmla="*/ 118 h 1020"/>
                <a:gd name="T4" fmla="*/ 113 w 937"/>
                <a:gd name="T5" fmla="*/ 161 h 1020"/>
                <a:gd name="T6" fmla="*/ 113 w 937"/>
                <a:gd name="T7" fmla="*/ 1016 h 1020"/>
                <a:gd name="T8" fmla="*/ 338 w 937"/>
                <a:gd name="T9" fmla="*/ 1016 h 1020"/>
                <a:gd name="T10" fmla="*/ 338 w 937"/>
                <a:gd name="T11" fmla="*/ 154 h 1020"/>
                <a:gd name="T12" fmla="*/ 464 w 937"/>
                <a:gd name="T13" fmla="*/ 110 h 1020"/>
                <a:gd name="T14" fmla="*/ 600 w 937"/>
                <a:gd name="T15" fmla="*/ 161 h 1020"/>
                <a:gd name="T16" fmla="*/ 600 w 937"/>
                <a:gd name="T17" fmla="*/ 1020 h 1020"/>
                <a:gd name="T18" fmla="*/ 816 w 937"/>
                <a:gd name="T19" fmla="*/ 1020 h 1020"/>
                <a:gd name="T20" fmla="*/ 811 w 937"/>
                <a:gd name="T21" fmla="*/ 165 h 1020"/>
                <a:gd name="T22" fmla="*/ 937 w 937"/>
                <a:gd name="T23" fmla="*/ 107 h 1020"/>
                <a:gd name="T24" fmla="*/ 901 w 937"/>
                <a:gd name="T25" fmla="*/ 0 h 1020"/>
                <a:gd name="T26" fmla="*/ 28 w 937"/>
                <a:gd name="T27" fmla="*/ 20 h 1020"/>
                <a:gd name="T28" fmla="*/ 28 w 937"/>
                <a:gd name="T29" fmla="*/ 20 h 10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7"/>
                <a:gd name="T46" fmla="*/ 0 h 1020"/>
                <a:gd name="T47" fmla="*/ 937 w 937"/>
                <a:gd name="T48" fmla="*/ 1020 h 10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7" h="1020">
                  <a:moveTo>
                    <a:pt x="28" y="20"/>
                  </a:moveTo>
                  <a:lnTo>
                    <a:pt x="0" y="118"/>
                  </a:lnTo>
                  <a:lnTo>
                    <a:pt x="113" y="161"/>
                  </a:lnTo>
                  <a:lnTo>
                    <a:pt x="113" y="1016"/>
                  </a:lnTo>
                  <a:lnTo>
                    <a:pt x="338" y="1016"/>
                  </a:lnTo>
                  <a:lnTo>
                    <a:pt x="338" y="154"/>
                  </a:lnTo>
                  <a:lnTo>
                    <a:pt x="464" y="110"/>
                  </a:lnTo>
                  <a:lnTo>
                    <a:pt x="600" y="161"/>
                  </a:lnTo>
                  <a:lnTo>
                    <a:pt x="600" y="1020"/>
                  </a:lnTo>
                  <a:lnTo>
                    <a:pt x="816" y="1020"/>
                  </a:lnTo>
                  <a:lnTo>
                    <a:pt x="811" y="165"/>
                  </a:lnTo>
                  <a:lnTo>
                    <a:pt x="937" y="107"/>
                  </a:lnTo>
                  <a:lnTo>
                    <a:pt x="901" y="0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19"/>
            <p:cNvSpPr>
              <a:spLocks/>
            </p:cNvSpPr>
            <p:nvPr/>
          </p:nvSpPr>
          <p:spPr bwMode="auto">
            <a:xfrm>
              <a:off x="2458" y="2631"/>
              <a:ext cx="868" cy="219"/>
            </a:xfrm>
            <a:custGeom>
              <a:avLst/>
              <a:gdLst>
                <a:gd name="T0" fmla="*/ 0 w 1735"/>
                <a:gd name="T1" fmla="*/ 440 h 440"/>
                <a:gd name="T2" fmla="*/ 991 w 1735"/>
                <a:gd name="T3" fmla="*/ 0 h 440"/>
                <a:gd name="T4" fmla="*/ 1735 w 1735"/>
                <a:gd name="T5" fmla="*/ 423 h 440"/>
                <a:gd name="T6" fmla="*/ 0 w 1735"/>
                <a:gd name="T7" fmla="*/ 440 h 440"/>
                <a:gd name="T8" fmla="*/ 0 w 1735"/>
                <a:gd name="T9" fmla="*/ 44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440"/>
                <a:gd name="T17" fmla="*/ 1735 w 1735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440">
                  <a:moveTo>
                    <a:pt x="0" y="440"/>
                  </a:moveTo>
                  <a:lnTo>
                    <a:pt x="991" y="0"/>
                  </a:lnTo>
                  <a:lnTo>
                    <a:pt x="1735" y="423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20"/>
            <p:cNvSpPr>
              <a:spLocks/>
            </p:cNvSpPr>
            <p:nvPr/>
          </p:nvSpPr>
          <p:spPr bwMode="auto">
            <a:xfrm>
              <a:off x="2573" y="3077"/>
              <a:ext cx="132" cy="150"/>
            </a:xfrm>
            <a:custGeom>
              <a:avLst/>
              <a:gdLst>
                <a:gd name="T0" fmla="*/ 0 w 266"/>
                <a:gd name="T1" fmla="*/ 0 h 299"/>
                <a:gd name="T2" fmla="*/ 266 w 266"/>
                <a:gd name="T3" fmla="*/ 8 h 299"/>
                <a:gd name="T4" fmla="*/ 266 w 266"/>
                <a:gd name="T5" fmla="*/ 294 h 299"/>
                <a:gd name="T6" fmla="*/ 23 w 266"/>
                <a:gd name="T7" fmla="*/ 299 h 299"/>
                <a:gd name="T8" fmla="*/ 0 w 266"/>
                <a:gd name="T9" fmla="*/ 0 h 299"/>
                <a:gd name="T10" fmla="*/ 0 w 266"/>
                <a:gd name="T11" fmla="*/ 0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299"/>
                <a:gd name="T20" fmla="*/ 266 w 266"/>
                <a:gd name="T21" fmla="*/ 299 h 2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299">
                  <a:moveTo>
                    <a:pt x="0" y="0"/>
                  </a:moveTo>
                  <a:lnTo>
                    <a:pt x="266" y="8"/>
                  </a:lnTo>
                  <a:lnTo>
                    <a:pt x="266" y="294"/>
                  </a:lnTo>
                  <a:lnTo>
                    <a:pt x="23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21"/>
            <p:cNvSpPr>
              <a:spLocks/>
            </p:cNvSpPr>
            <p:nvPr/>
          </p:nvSpPr>
          <p:spPr bwMode="auto">
            <a:xfrm>
              <a:off x="2866" y="3080"/>
              <a:ext cx="110" cy="152"/>
            </a:xfrm>
            <a:custGeom>
              <a:avLst/>
              <a:gdLst>
                <a:gd name="T0" fmla="*/ 5 w 221"/>
                <a:gd name="T1" fmla="*/ 0 h 306"/>
                <a:gd name="T2" fmla="*/ 211 w 221"/>
                <a:gd name="T3" fmla="*/ 7 h 306"/>
                <a:gd name="T4" fmla="*/ 221 w 221"/>
                <a:gd name="T5" fmla="*/ 306 h 306"/>
                <a:gd name="T6" fmla="*/ 0 w 221"/>
                <a:gd name="T7" fmla="*/ 290 h 306"/>
                <a:gd name="T8" fmla="*/ 5 w 221"/>
                <a:gd name="T9" fmla="*/ 0 h 306"/>
                <a:gd name="T10" fmla="*/ 5 w 221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306"/>
                <a:gd name="T20" fmla="*/ 221 w 221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306">
                  <a:moveTo>
                    <a:pt x="5" y="0"/>
                  </a:moveTo>
                  <a:lnTo>
                    <a:pt x="211" y="7"/>
                  </a:lnTo>
                  <a:lnTo>
                    <a:pt x="221" y="306"/>
                  </a:lnTo>
                  <a:lnTo>
                    <a:pt x="0" y="29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22"/>
            <p:cNvSpPr>
              <a:spLocks/>
            </p:cNvSpPr>
            <p:nvPr/>
          </p:nvSpPr>
          <p:spPr bwMode="auto">
            <a:xfrm>
              <a:off x="3148" y="3075"/>
              <a:ext cx="128" cy="150"/>
            </a:xfrm>
            <a:custGeom>
              <a:avLst/>
              <a:gdLst>
                <a:gd name="T0" fmla="*/ 9 w 258"/>
                <a:gd name="T1" fmla="*/ 0 h 298"/>
                <a:gd name="T2" fmla="*/ 258 w 258"/>
                <a:gd name="T3" fmla="*/ 0 h 298"/>
                <a:gd name="T4" fmla="*/ 258 w 258"/>
                <a:gd name="T5" fmla="*/ 298 h 298"/>
                <a:gd name="T6" fmla="*/ 0 w 258"/>
                <a:gd name="T7" fmla="*/ 294 h 298"/>
                <a:gd name="T8" fmla="*/ 9 w 258"/>
                <a:gd name="T9" fmla="*/ 0 h 298"/>
                <a:gd name="T10" fmla="*/ 9 w 258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"/>
                <a:gd name="T19" fmla="*/ 0 h 298"/>
                <a:gd name="T20" fmla="*/ 258 w 258"/>
                <a:gd name="T21" fmla="*/ 298 h 2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" h="298">
                  <a:moveTo>
                    <a:pt x="9" y="0"/>
                  </a:moveTo>
                  <a:lnTo>
                    <a:pt x="258" y="0"/>
                  </a:lnTo>
                  <a:lnTo>
                    <a:pt x="258" y="298"/>
                  </a:lnTo>
                  <a:lnTo>
                    <a:pt x="0" y="29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23"/>
            <p:cNvSpPr>
              <a:spLocks/>
            </p:cNvSpPr>
            <p:nvPr/>
          </p:nvSpPr>
          <p:spPr bwMode="auto">
            <a:xfrm>
              <a:off x="2584" y="3097"/>
              <a:ext cx="111" cy="118"/>
            </a:xfrm>
            <a:custGeom>
              <a:avLst/>
              <a:gdLst>
                <a:gd name="T0" fmla="*/ 0 w 221"/>
                <a:gd name="T1" fmla="*/ 0 h 234"/>
                <a:gd name="T2" fmla="*/ 221 w 221"/>
                <a:gd name="T3" fmla="*/ 15 h 234"/>
                <a:gd name="T4" fmla="*/ 221 w 221"/>
                <a:gd name="T5" fmla="*/ 219 h 234"/>
                <a:gd name="T6" fmla="*/ 18 w 221"/>
                <a:gd name="T7" fmla="*/ 234 h 234"/>
                <a:gd name="T8" fmla="*/ 0 w 221"/>
                <a:gd name="T9" fmla="*/ 0 h 234"/>
                <a:gd name="T10" fmla="*/ 0 w 221"/>
                <a:gd name="T11" fmla="*/ 0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234"/>
                <a:gd name="T20" fmla="*/ 221 w 221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234">
                  <a:moveTo>
                    <a:pt x="0" y="0"/>
                  </a:moveTo>
                  <a:lnTo>
                    <a:pt x="221" y="15"/>
                  </a:lnTo>
                  <a:lnTo>
                    <a:pt x="221" y="219"/>
                  </a:lnTo>
                  <a:lnTo>
                    <a:pt x="18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124"/>
            <p:cNvSpPr>
              <a:spLocks/>
            </p:cNvSpPr>
            <p:nvPr/>
          </p:nvSpPr>
          <p:spPr bwMode="auto">
            <a:xfrm>
              <a:off x="2877" y="3091"/>
              <a:ext cx="97" cy="137"/>
            </a:xfrm>
            <a:custGeom>
              <a:avLst/>
              <a:gdLst>
                <a:gd name="T0" fmla="*/ 3 w 193"/>
                <a:gd name="T1" fmla="*/ 13 h 275"/>
                <a:gd name="T2" fmla="*/ 193 w 193"/>
                <a:gd name="T3" fmla="*/ 0 h 275"/>
                <a:gd name="T4" fmla="*/ 162 w 193"/>
                <a:gd name="T5" fmla="*/ 275 h 275"/>
                <a:gd name="T6" fmla="*/ 0 w 193"/>
                <a:gd name="T7" fmla="*/ 252 h 275"/>
                <a:gd name="T8" fmla="*/ 3 w 193"/>
                <a:gd name="T9" fmla="*/ 13 h 275"/>
                <a:gd name="T10" fmla="*/ 3 w 193"/>
                <a:gd name="T11" fmla="*/ 13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3"/>
                <a:gd name="T19" fmla="*/ 0 h 275"/>
                <a:gd name="T20" fmla="*/ 193 w 193"/>
                <a:gd name="T21" fmla="*/ 275 h 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3" h="275">
                  <a:moveTo>
                    <a:pt x="3" y="13"/>
                  </a:moveTo>
                  <a:lnTo>
                    <a:pt x="193" y="0"/>
                  </a:lnTo>
                  <a:lnTo>
                    <a:pt x="162" y="275"/>
                  </a:lnTo>
                  <a:lnTo>
                    <a:pt x="0" y="25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125"/>
            <p:cNvSpPr>
              <a:spLocks/>
            </p:cNvSpPr>
            <p:nvPr/>
          </p:nvSpPr>
          <p:spPr bwMode="auto">
            <a:xfrm>
              <a:off x="3157" y="3085"/>
              <a:ext cx="110" cy="142"/>
            </a:xfrm>
            <a:custGeom>
              <a:avLst/>
              <a:gdLst>
                <a:gd name="T0" fmla="*/ 0 w 221"/>
                <a:gd name="T1" fmla="*/ 15 h 283"/>
                <a:gd name="T2" fmla="*/ 221 w 221"/>
                <a:gd name="T3" fmla="*/ 0 h 283"/>
                <a:gd name="T4" fmla="*/ 203 w 221"/>
                <a:gd name="T5" fmla="*/ 283 h 283"/>
                <a:gd name="T6" fmla="*/ 9 w 221"/>
                <a:gd name="T7" fmla="*/ 258 h 283"/>
                <a:gd name="T8" fmla="*/ 0 w 221"/>
                <a:gd name="T9" fmla="*/ 15 h 283"/>
                <a:gd name="T10" fmla="*/ 0 w 221"/>
                <a:gd name="T11" fmla="*/ 15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283"/>
                <a:gd name="T20" fmla="*/ 221 w 221"/>
                <a:gd name="T21" fmla="*/ 283 h 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283">
                  <a:moveTo>
                    <a:pt x="0" y="15"/>
                  </a:moveTo>
                  <a:lnTo>
                    <a:pt x="221" y="0"/>
                  </a:lnTo>
                  <a:lnTo>
                    <a:pt x="203" y="283"/>
                  </a:lnTo>
                  <a:lnTo>
                    <a:pt x="9" y="2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126"/>
            <p:cNvSpPr>
              <a:spLocks/>
            </p:cNvSpPr>
            <p:nvPr/>
          </p:nvSpPr>
          <p:spPr bwMode="auto">
            <a:xfrm>
              <a:off x="2866" y="2719"/>
              <a:ext cx="257" cy="86"/>
            </a:xfrm>
            <a:custGeom>
              <a:avLst/>
              <a:gdLst>
                <a:gd name="T0" fmla="*/ 514 w 514"/>
                <a:gd name="T1" fmla="*/ 15 h 172"/>
                <a:gd name="T2" fmla="*/ 293 w 514"/>
                <a:gd name="T3" fmla="*/ 0 h 172"/>
                <a:gd name="T4" fmla="*/ 203 w 514"/>
                <a:gd name="T5" fmla="*/ 141 h 172"/>
                <a:gd name="T6" fmla="*/ 0 w 514"/>
                <a:gd name="T7" fmla="*/ 129 h 172"/>
                <a:gd name="T8" fmla="*/ 243 w 514"/>
                <a:gd name="T9" fmla="*/ 172 h 172"/>
                <a:gd name="T10" fmla="*/ 392 w 514"/>
                <a:gd name="T11" fmla="*/ 35 h 172"/>
                <a:gd name="T12" fmla="*/ 514 w 514"/>
                <a:gd name="T13" fmla="*/ 15 h 172"/>
                <a:gd name="T14" fmla="*/ 514 w 514"/>
                <a:gd name="T15" fmla="*/ 15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4"/>
                <a:gd name="T25" fmla="*/ 0 h 172"/>
                <a:gd name="T26" fmla="*/ 514 w 514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4" h="172">
                  <a:moveTo>
                    <a:pt x="514" y="15"/>
                  </a:moveTo>
                  <a:lnTo>
                    <a:pt x="293" y="0"/>
                  </a:lnTo>
                  <a:lnTo>
                    <a:pt x="203" y="141"/>
                  </a:lnTo>
                  <a:lnTo>
                    <a:pt x="0" y="129"/>
                  </a:lnTo>
                  <a:lnTo>
                    <a:pt x="243" y="172"/>
                  </a:lnTo>
                  <a:lnTo>
                    <a:pt x="392" y="35"/>
                  </a:lnTo>
                  <a:lnTo>
                    <a:pt x="514" y="15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127"/>
            <p:cNvSpPr>
              <a:spLocks/>
            </p:cNvSpPr>
            <p:nvPr/>
          </p:nvSpPr>
          <p:spPr bwMode="auto">
            <a:xfrm>
              <a:off x="2902" y="2668"/>
              <a:ext cx="54" cy="59"/>
            </a:xfrm>
            <a:custGeom>
              <a:avLst/>
              <a:gdLst>
                <a:gd name="T0" fmla="*/ 108 w 108"/>
                <a:gd name="T1" fmla="*/ 0 h 118"/>
                <a:gd name="T2" fmla="*/ 0 w 108"/>
                <a:gd name="T3" fmla="*/ 36 h 118"/>
                <a:gd name="T4" fmla="*/ 36 w 108"/>
                <a:gd name="T5" fmla="*/ 118 h 118"/>
                <a:gd name="T6" fmla="*/ 108 w 108"/>
                <a:gd name="T7" fmla="*/ 0 h 118"/>
                <a:gd name="T8" fmla="*/ 108 w 108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18"/>
                <a:gd name="T17" fmla="*/ 108 w 108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18">
                  <a:moveTo>
                    <a:pt x="108" y="0"/>
                  </a:moveTo>
                  <a:lnTo>
                    <a:pt x="0" y="36"/>
                  </a:lnTo>
                  <a:lnTo>
                    <a:pt x="36" y="11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128"/>
            <p:cNvSpPr>
              <a:spLocks/>
            </p:cNvSpPr>
            <p:nvPr/>
          </p:nvSpPr>
          <p:spPr bwMode="auto">
            <a:xfrm>
              <a:off x="2614" y="2762"/>
              <a:ext cx="189" cy="61"/>
            </a:xfrm>
            <a:custGeom>
              <a:avLst/>
              <a:gdLst>
                <a:gd name="T0" fmla="*/ 279 w 379"/>
                <a:gd name="T1" fmla="*/ 0 h 123"/>
                <a:gd name="T2" fmla="*/ 0 w 379"/>
                <a:gd name="T3" fmla="*/ 111 h 123"/>
                <a:gd name="T4" fmla="*/ 379 w 379"/>
                <a:gd name="T5" fmla="*/ 123 h 123"/>
                <a:gd name="T6" fmla="*/ 180 w 379"/>
                <a:gd name="T7" fmla="*/ 71 h 123"/>
                <a:gd name="T8" fmla="*/ 279 w 379"/>
                <a:gd name="T9" fmla="*/ 0 h 123"/>
                <a:gd name="T10" fmla="*/ 279 w 379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123"/>
                <a:gd name="T20" fmla="*/ 379 w 379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123">
                  <a:moveTo>
                    <a:pt x="279" y="0"/>
                  </a:moveTo>
                  <a:lnTo>
                    <a:pt x="0" y="111"/>
                  </a:lnTo>
                  <a:lnTo>
                    <a:pt x="379" y="123"/>
                  </a:lnTo>
                  <a:lnTo>
                    <a:pt x="180" y="7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AC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29"/>
            <p:cNvSpPr>
              <a:spLocks/>
            </p:cNvSpPr>
            <p:nvPr/>
          </p:nvSpPr>
          <p:spPr bwMode="auto">
            <a:xfrm>
              <a:off x="2469" y="2913"/>
              <a:ext cx="41" cy="498"/>
            </a:xfrm>
            <a:custGeom>
              <a:avLst/>
              <a:gdLst>
                <a:gd name="T0" fmla="*/ 80 w 80"/>
                <a:gd name="T1" fmla="*/ 16 h 996"/>
                <a:gd name="T2" fmla="*/ 80 w 80"/>
                <a:gd name="T3" fmla="*/ 996 h 996"/>
                <a:gd name="T4" fmla="*/ 0 w 80"/>
                <a:gd name="T5" fmla="*/ 996 h 996"/>
                <a:gd name="T6" fmla="*/ 26 w 80"/>
                <a:gd name="T7" fmla="*/ 0 h 996"/>
                <a:gd name="T8" fmla="*/ 80 w 80"/>
                <a:gd name="T9" fmla="*/ 16 h 996"/>
                <a:gd name="T10" fmla="*/ 80 w 80"/>
                <a:gd name="T11" fmla="*/ 16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996"/>
                <a:gd name="T20" fmla="*/ 80 w 80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996">
                  <a:moveTo>
                    <a:pt x="80" y="16"/>
                  </a:moveTo>
                  <a:lnTo>
                    <a:pt x="80" y="996"/>
                  </a:lnTo>
                  <a:lnTo>
                    <a:pt x="0" y="996"/>
                  </a:lnTo>
                  <a:lnTo>
                    <a:pt x="26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130"/>
            <p:cNvSpPr>
              <a:spLocks/>
            </p:cNvSpPr>
            <p:nvPr/>
          </p:nvSpPr>
          <p:spPr bwMode="auto">
            <a:xfrm>
              <a:off x="2707" y="2910"/>
              <a:ext cx="41" cy="498"/>
            </a:xfrm>
            <a:custGeom>
              <a:avLst/>
              <a:gdLst>
                <a:gd name="T0" fmla="*/ 82 w 82"/>
                <a:gd name="T1" fmla="*/ 15 h 996"/>
                <a:gd name="T2" fmla="*/ 82 w 82"/>
                <a:gd name="T3" fmla="*/ 996 h 996"/>
                <a:gd name="T4" fmla="*/ 0 w 82"/>
                <a:gd name="T5" fmla="*/ 996 h 996"/>
                <a:gd name="T6" fmla="*/ 27 w 82"/>
                <a:gd name="T7" fmla="*/ 0 h 996"/>
                <a:gd name="T8" fmla="*/ 82 w 82"/>
                <a:gd name="T9" fmla="*/ 15 h 996"/>
                <a:gd name="T10" fmla="*/ 82 w 82"/>
                <a:gd name="T11" fmla="*/ 15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996"/>
                <a:gd name="T20" fmla="*/ 82 w 82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996">
                  <a:moveTo>
                    <a:pt x="82" y="15"/>
                  </a:moveTo>
                  <a:lnTo>
                    <a:pt x="82" y="996"/>
                  </a:lnTo>
                  <a:lnTo>
                    <a:pt x="0" y="996"/>
                  </a:lnTo>
                  <a:lnTo>
                    <a:pt x="27" y="0"/>
                  </a:lnTo>
                  <a:lnTo>
                    <a:pt x="82" y="15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131"/>
            <p:cNvSpPr>
              <a:spLocks/>
            </p:cNvSpPr>
            <p:nvPr/>
          </p:nvSpPr>
          <p:spPr bwMode="auto">
            <a:xfrm>
              <a:off x="3041" y="2916"/>
              <a:ext cx="41" cy="498"/>
            </a:xfrm>
            <a:custGeom>
              <a:avLst/>
              <a:gdLst>
                <a:gd name="T0" fmla="*/ 80 w 80"/>
                <a:gd name="T1" fmla="*/ 16 h 996"/>
                <a:gd name="T2" fmla="*/ 80 w 80"/>
                <a:gd name="T3" fmla="*/ 996 h 996"/>
                <a:gd name="T4" fmla="*/ 0 w 80"/>
                <a:gd name="T5" fmla="*/ 996 h 996"/>
                <a:gd name="T6" fmla="*/ 26 w 80"/>
                <a:gd name="T7" fmla="*/ 0 h 996"/>
                <a:gd name="T8" fmla="*/ 80 w 80"/>
                <a:gd name="T9" fmla="*/ 16 h 996"/>
                <a:gd name="T10" fmla="*/ 80 w 80"/>
                <a:gd name="T11" fmla="*/ 16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996"/>
                <a:gd name="T20" fmla="*/ 80 w 80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996">
                  <a:moveTo>
                    <a:pt x="80" y="16"/>
                  </a:moveTo>
                  <a:lnTo>
                    <a:pt x="80" y="996"/>
                  </a:lnTo>
                  <a:lnTo>
                    <a:pt x="0" y="996"/>
                  </a:lnTo>
                  <a:lnTo>
                    <a:pt x="26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132"/>
            <p:cNvSpPr>
              <a:spLocks/>
            </p:cNvSpPr>
            <p:nvPr/>
          </p:nvSpPr>
          <p:spPr bwMode="auto">
            <a:xfrm>
              <a:off x="3279" y="2913"/>
              <a:ext cx="41" cy="498"/>
            </a:xfrm>
            <a:custGeom>
              <a:avLst/>
              <a:gdLst>
                <a:gd name="T0" fmla="*/ 82 w 82"/>
                <a:gd name="T1" fmla="*/ 16 h 996"/>
                <a:gd name="T2" fmla="*/ 82 w 82"/>
                <a:gd name="T3" fmla="*/ 996 h 996"/>
                <a:gd name="T4" fmla="*/ 0 w 82"/>
                <a:gd name="T5" fmla="*/ 996 h 996"/>
                <a:gd name="T6" fmla="*/ 28 w 82"/>
                <a:gd name="T7" fmla="*/ 0 h 996"/>
                <a:gd name="T8" fmla="*/ 82 w 82"/>
                <a:gd name="T9" fmla="*/ 16 h 996"/>
                <a:gd name="T10" fmla="*/ 82 w 82"/>
                <a:gd name="T11" fmla="*/ 16 h 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996"/>
                <a:gd name="T20" fmla="*/ 82 w 82"/>
                <a:gd name="T21" fmla="*/ 996 h 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996">
                  <a:moveTo>
                    <a:pt x="82" y="16"/>
                  </a:moveTo>
                  <a:lnTo>
                    <a:pt x="82" y="996"/>
                  </a:lnTo>
                  <a:lnTo>
                    <a:pt x="0" y="996"/>
                  </a:lnTo>
                  <a:lnTo>
                    <a:pt x="28" y="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86A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33"/>
            <p:cNvSpPr>
              <a:spLocks/>
            </p:cNvSpPr>
            <p:nvPr/>
          </p:nvSpPr>
          <p:spPr bwMode="auto">
            <a:xfrm>
              <a:off x="2546" y="2923"/>
              <a:ext cx="38" cy="490"/>
            </a:xfrm>
            <a:custGeom>
              <a:avLst/>
              <a:gdLst>
                <a:gd name="T0" fmla="*/ 0 w 77"/>
                <a:gd name="T1" fmla="*/ 0 h 979"/>
                <a:gd name="T2" fmla="*/ 0 w 77"/>
                <a:gd name="T3" fmla="*/ 976 h 979"/>
                <a:gd name="T4" fmla="*/ 77 w 77"/>
                <a:gd name="T5" fmla="*/ 979 h 979"/>
                <a:gd name="T6" fmla="*/ 28 w 77"/>
                <a:gd name="T7" fmla="*/ 0 h 979"/>
                <a:gd name="T8" fmla="*/ 0 w 77"/>
                <a:gd name="T9" fmla="*/ 0 h 979"/>
                <a:gd name="T10" fmla="*/ 0 w 77"/>
                <a:gd name="T11" fmla="*/ 0 h 9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979"/>
                <a:gd name="T20" fmla="*/ 77 w 77"/>
                <a:gd name="T21" fmla="*/ 979 h 9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979">
                  <a:moveTo>
                    <a:pt x="0" y="0"/>
                  </a:moveTo>
                  <a:lnTo>
                    <a:pt x="0" y="976"/>
                  </a:lnTo>
                  <a:lnTo>
                    <a:pt x="77" y="979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134"/>
            <p:cNvSpPr>
              <a:spLocks/>
            </p:cNvSpPr>
            <p:nvPr/>
          </p:nvSpPr>
          <p:spPr bwMode="auto">
            <a:xfrm>
              <a:off x="2787" y="2930"/>
              <a:ext cx="29" cy="485"/>
            </a:xfrm>
            <a:custGeom>
              <a:avLst/>
              <a:gdLst>
                <a:gd name="T0" fmla="*/ 9 w 58"/>
                <a:gd name="T1" fmla="*/ 0 h 968"/>
                <a:gd name="T2" fmla="*/ 0 w 58"/>
                <a:gd name="T3" fmla="*/ 968 h 968"/>
                <a:gd name="T4" fmla="*/ 58 w 58"/>
                <a:gd name="T5" fmla="*/ 961 h 968"/>
                <a:gd name="T6" fmla="*/ 50 w 58"/>
                <a:gd name="T7" fmla="*/ 39 h 968"/>
                <a:gd name="T8" fmla="*/ 9 w 58"/>
                <a:gd name="T9" fmla="*/ 0 h 968"/>
                <a:gd name="T10" fmla="*/ 9 w 58"/>
                <a:gd name="T11" fmla="*/ 0 h 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968"/>
                <a:gd name="T20" fmla="*/ 58 w 58"/>
                <a:gd name="T21" fmla="*/ 968 h 9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968">
                  <a:moveTo>
                    <a:pt x="9" y="0"/>
                  </a:moveTo>
                  <a:lnTo>
                    <a:pt x="0" y="968"/>
                  </a:lnTo>
                  <a:lnTo>
                    <a:pt x="58" y="961"/>
                  </a:lnTo>
                  <a:lnTo>
                    <a:pt x="5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135"/>
            <p:cNvSpPr>
              <a:spLocks/>
            </p:cNvSpPr>
            <p:nvPr/>
          </p:nvSpPr>
          <p:spPr bwMode="auto">
            <a:xfrm>
              <a:off x="3118" y="2925"/>
              <a:ext cx="34" cy="486"/>
            </a:xfrm>
            <a:custGeom>
              <a:avLst/>
              <a:gdLst>
                <a:gd name="T0" fmla="*/ 0 w 68"/>
                <a:gd name="T1" fmla="*/ 0 h 973"/>
                <a:gd name="T2" fmla="*/ 5 w 68"/>
                <a:gd name="T3" fmla="*/ 973 h 973"/>
                <a:gd name="T4" fmla="*/ 68 w 68"/>
                <a:gd name="T5" fmla="*/ 973 h 973"/>
                <a:gd name="T6" fmla="*/ 28 w 68"/>
                <a:gd name="T7" fmla="*/ 8 h 973"/>
                <a:gd name="T8" fmla="*/ 0 w 68"/>
                <a:gd name="T9" fmla="*/ 0 h 973"/>
                <a:gd name="T10" fmla="*/ 0 w 68"/>
                <a:gd name="T11" fmla="*/ 0 h 9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973"/>
                <a:gd name="T20" fmla="*/ 68 w 68"/>
                <a:gd name="T21" fmla="*/ 973 h 9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973">
                  <a:moveTo>
                    <a:pt x="0" y="0"/>
                  </a:moveTo>
                  <a:lnTo>
                    <a:pt x="5" y="973"/>
                  </a:lnTo>
                  <a:lnTo>
                    <a:pt x="68" y="973"/>
                  </a:lnTo>
                  <a:lnTo>
                    <a:pt x="2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136"/>
            <p:cNvSpPr>
              <a:spLocks/>
            </p:cNvSpPr>
            <p:nvPr/>
          </p:nvSpPr>
          <p:spPr bwMode="auto">
            <a:xfrm>
              <a:off x="3355" y="2932"/>
              <a:ext cx="23" cy="481"/>
            </a:xfrm>
            <a:custGeom>
              <a:avLst/>
              <a:gdLst>
                <a:gd name="T0" fmla="*/ 0 w 46"/>
                <a:gd name="T1" fmla="*/ 0 h 960"/>
                <a:gd name="T2" fmla="*/ 0 w 46"/>
                <a:gd name="T3" fmla="*/ 953 h 960"/>
                <a:gd name="T4" fmla="*/ 46 w 46"/>
                <a:gd name="T5" fmla="*/ 960 h 960"/>
                <a:gd name="T6" fmla="*/ 18 w 46"/>
                <a:gd name="T7" fmla="*/ 24 h 960"/>
                <a:gd name="T8" fmla="*/ 0 w 46"/>
                <a:gd name="T9" fmla="*/ 0 h 960"/>
                <a:gd name="T10" fmla="*/ 0 w 46"/>
                <a:gd name="T11" fmla="*/ 0 h 9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960"/>
                <a:gd name="T20" fmla="*/ 46 w 46"/>
                <a:gd name="T21" fmla="*/ 960 h 9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960">
                  <a:moveTo>
                    <a:pt x="0" y="0"/>
                  </a:moveTo>
                  <a:lnTo>
                    <a:pt x="0" y="953"/>
                  </a:lnTo>
                  <a:lnTo>
                    <a:pt x="46" y="960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137"/>
            <p:cNvSpPr>
              <a:spLocks/>
            </p:cNvSpPr>
            <p:nvPr/>
          </p:nvSpPr>
          <p:spPr bwMode="auto">
            <a:xfrm>
              <a:off x="2352" y="2505"/>
              <a:ext cx="1159" cy="419"/>
            </a:xfrm>
            <a:custGeom>
              <a:avLst/>
              <a:gdLst>
                <a:gd name="T0" fmla="*/ 71 w 2318"/>
                <a:gd name="T1" fmla="*/ 838 h 838"/>
                <a:gd name="T2" fmla="*/ 2318 w 2318"/>
                <a:gd name="T3" fmla="*/ 832 h 838"/>
                <a:gd name="T4" fmla="*/ 2318 w 2318"/>
                <a:gd name="T5" fmla="*/ 611 h 838"/>
                <a:gd name="T6" fmla="*/ 1187 w 2318"/>
                <a:gd name="T7" fmla="*/ 0 h 838"/>
                <a:gd name="T8" fmla="*/ 10 w 2318"/>
                <a:gd name="T9" fmla="*/ 565 h 838"/>
                <a:gd name="T10" fmla="*/ 0 w 2318"/>
                <a:gd name="T11" fmla="*/ 808 h 838"/>
                <a:gd name="T12" fmla="*/ 110 w 2318"/>
                <a:gd name="T13" fmla="*/ 589 h 838"/>
                <a:gd name="T14" fmla="*/ 1178 w 2318"/>
                <a:gd name="T15" fmla="*/ 117 h 838"/>
                <a:gd name="T16" fmla="*/ 2218 w 2318"/>
                <a:gd name="T17" fmla="*/ 651 h 838"/>
                <a:gd name="T18" fmla="*/ 2218 w 2318"/>
                <a:gd name="T19" fmla="*/ 769 h 838"/>
                <a:gd name="T20" fmla="*/ 154 w 2318"/>
                <a:gd name="T21" fmla="*/ 769 h 838"/>
                <a:gd name="T22" fmla="*/ 71 w 2318"/>
                <a:gd name="T23" fmla="*/ 838 h 838"/>
                <a:gd name="T24" fmla="*/ 71 w 2318"/>
                <a:gd name="T25" fmla="*/ 838 h 8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18"/>
                <a:gd name="T40" fmla="*/ 0 h 838"/>
                <a:gd name="T41" fmla="*/ 2318 w 2318"/>
                <a:gd name="T42" fmla="*/ 838 h 8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18" h="838">
                  <a:moveTo>
                    <a:pt x="71" y="838"/>
                  </a:moveTo>
                  <a:lnTo>
                    <a:pt x="2318" y="832"/>
                  </a:lnTo>
                  <a:lnTo>
                    <a:pt x="2318" y="611"/>
                  </a:lnTo>
                  <a:lnTo>
                    <a:pt x="1187" y="0"/>
                  </a:lnTo>
                  <a:lnTo>
                    <a:pt x="10" y="565"/>
                  </a:lnTo>
                  <a:lnTo>
                    <a:pt x="0" y="808"/>
                  </a:lnTo>
                  <a:lnTo>
                    <a:pt x="110" y="589"/>
                  </a:lnTo>
                  <a:lnTo>
                    <a:pt x="1178" y="117"/>
                  </a:lnTo>
                  <a:lnTo>
                    <a:pt x="2218" y="651"/>
                  </a:lnTo>
                  <a:lnTo>
                    <a:pt x="2218" y="769"/>
                  </a:lnTo>
                  <a:lnTo>
                    <a:pt x="154" y="769"/>
                  </a:lnTo>
                  <a:lnTo>
                    <a:pt x="71" y="8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138"/>
            <p:cNvSpPr>
              <a:spLocks/>
            </p:cNvSpPr>
            <p:nvPr/>
          </p:nvSpPr>
          <p:spPr bwMode="auto">
            <a:xfrm>
              <a:off x="2421" y="2609"/>
              <a:ext cx="965" cy="251"/>
            </a:xfrm>
            <a:custGeom>
              <a:avLst/>
              <a:gdLst>
                <a:gd name="T0" fmla="*/ 1025 w 1931"/>
                <a:gd name="T1" fmla="*/ 0 h 503"/>
                <a:gd name="T2" fmla="*/ 1395 w 1931"/>
                <a:gd name="T3" fmla="*/ 208 h 503"/>
                <a:gd name="T4" fmla="*/ 1173 w 1931"/>
                <a:gd name="T5" fmla="*/ 187 h 503"/>
                <a:gd name="T6" fmla="*/ 1126 w 1931"/>
                <a:gd name="T7" fmla="*/ 112 h 503"/>
                <a:gd name="T8" fmla="*/ 1021 w 1931"/>
                <a:gd name="T9" fmla="*/ 87 h 503"/>
                <a:gd name="T10" fmla="*/ 887 w 1931"/>
                <a:gd name="T11" fmla="*/ 154 h 503"/>
                <a:gd name="T12" fmla="*/ 964 w 1931"/>
                <a:gd name="T13" fmla="*/ 278 h 503"/>
                <a:gd name="T14" fmla="*/ 1126 w 1931"/>
                <a:gd name="T15" fmla="*/ 236 h 503"/>
                <a:gd name="T16" fmla="*/ 1069 w 1931"/>
                <a:gd name="T17" fmla="*/ 337 h 503"/>
                <a:gd name="T18" fmla="*/ 906 w 1931"/>
                <a:gd name="T19" fmla="*/ 328 h 503"/>
                <a:gd name="T20" fmla="*/ 773 w 1931"/>
                <a:gd name="T21" fmla="*/ 245 h 503"/>
                <a:gd name="T22" fmla="*/ 206 w 1931"/>
                <a:gd name="T23" fmla="*/ 451 h 503"/>
                <a:gd name="T24" fmla="*/ 1671 w 1931"/>
                <a:gd name="T25" fmla="*/ 451 h 503"/>
                <a:gd name="T26" fmla="*/ 1513 w 1931"/>
                <a:gd name="T27" fmla="*/ 279 h 503"/>
                <a:gd name="T28" fmla="*/ 1931 w 1931"/>
                <a:gd name="T29" fmla="*/ 503 h 503"/>
                <a:gd name="T30" fmla="*/ 0 w 1931"/>
                <a:gd name="T31" fmla="*/ 503 h 503"/>
                <a:gd name="T32" fmla="*/ 1025 w 1931"/>
                <a:gd name="T33" fmla="*/ 0 h 503"/>
                <a:gd name="T34" fmla="*/ 1025 w 1931"/>
                <a:gd name="T35" fmla="*/ 0 h 5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31"/>
                <a:gd name="T55" fmla="*/ 0 h 503"/>
                <a:gd name="T56" fmla="*/ 1931 w 1931"/>
                <a:gd name="T57" fmla="*/ 503 h 5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31" h="503">
                  <a:moveTo>
                    <a:pt x="1025" y="0"/>
                  </a:moveTo>
                  <a:lnTo>
                    <a:pt x="1395" y="208"/>
                  </a:lnTo>
                  <a:lnTo>
                    <a:pt x="1173" y="187"/>
                  </a:lnTo>
                  <a:lnTo>
                    <a:pt x="1126" y="112"/>
                  </a:lnTo>
                  <a:lnTo>
                    <a:pt x="1021" y="87"/>
                  </a:lnTo>
                  <a:lnTo>
                    <a:pt x="887" y="154"/>
                  </a:lnTo>
                  <a:lnTo>
                    <a:pt x="964" y="278"/>
                  </a:lnTo>
                  <a:lnTo>
                    <a:pt x="1126" y="236"/>
                  </a:lnTo>
                  <a:lnTo>
                    <a:pt x="1069" y="337"/>
                  </a:lnTo>
                  <a:lnTo>
                    <a:pt x="906" y="328"/>
                  </a:lnTo>
                  <a:lnTo>
                    <a:pt x="773" y="245"/>
                  </a:lnTo>
                  <a:lnTo>
                    <a:pt x="206" y="451"/>
                  </a:lnTo>
                  <a:lnTo>
                    <a:pt x="1671" y="451"/>
                  </a:lnTo>
                  <a:lnTo>
                    <a:pt x="1513" y="279"/>
                  </a:lnTo>
                  <a:lnTo>
                    <a:pt x="1931" y="503"/>
                  </a:lnTo>
                  <a:lnTo>
                    <a:pt x="0" y="503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139"/>
            <p:cNvSpPr>
              <a:spLocks/>
            </p:cNvSpPr>
            <p:nvPr/>
          </p:nvSpPr>
          <p:spPr bwMode="auto">
            <a:xfrm>
              <a:off x="2731" y="2750"/>
              <a:ext cx="462" cy="87"/>
            </a:xfrm>
            <a:custGeom>
              <a:avLst/>
              <a:gdLst>
                <a:gd name="T0" fmla="*/ 926 w 926"/>
                <a:gd name="T1" fmla="*/ 134 h 175"/>
                <a:gd name="T2" fmla="*/ 783 w 926"/>
                <a:gd name="T3" fmla="*/ 0 h 175"/>
                <a:gd name="T4" fmla="*/ 687 w 926"/>
                <a:gd name="T5" fmla="*/ 0 h 175"/>
                <a:gd name="T6" fmla="*/ 601 w 926"/>
                <a:gd name="T7" fmla="*/ 92 h 175"/>
                <a:gd name="T8" fmla="*/ 468 w 926"/>
                <a:gd name="T9" fmla="*/ 134 h 175"/>
                <a:gd name="T10" fmla="*/ 86 w 926"/>
                <a:gd name="T11" fmla="*/ 50 h 175"/>
                <a:gd name="T12" fmla="*/ 0 w 926"/>
                <a:gd name="T13" fmla="*/ 101 h 175"/>
                <a:gd name="T14" fmla="*/ 487 w 926"/>
                <a:gd name="T15" fmla="*/ 175 h 175"/>
                <a:gd name="T16" fmla="*/ 640 w 926"/>
                <a:gd name="T17" fmla="*/ 126 h 175"/>
                <a:gd name="T18" fmla="*/ 735 w 926"/>
                <a:gd name="T19" fmla="*/ 50 h 175"/>
                <a:gd name="T20" fmla="*/ 802 w 926"/>
                <a:gd name="T21" fmla="*/ 141 h 175"/>
                <a:gd name="T22" fmla="*/ 926 w 926"/>
                <a:gd name="T23" fmla="*/ 134 h 175"/>
                <a:gd name="T24" fmla="*/ 926 w 926"/>
                <a:gd name="T25" fmla="*/ 134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6"/>
                <a:gd name="T40" fmla="*/ 0 h 175"/>
                <a:gd name="T41" fmla="*/ 926 w 926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6" h="175">
                  <a:moveTo>
                    <a:pt x="926" y="134"/>
                  </a:moveTo>
                  <a:lnTo>
                    <a:pt x="783" y="0"/>
                  </a:lnTo>
                  <a:lnTo>
                    <a:pt x="687" y="0"/>
                  </a:lnTo>
                  <a:lnTo>
                    <a:pt x="601" y="92"/>
                  </a:lnTo>
                  <a:lnTo>
                    <a:pt x="468" y="134"/>
                  </a:lnTo>
                  <a:lnTo>
                    <a:pt x="86" y="50"/>
                  </a:lnTo>
                  <a:lnTo>
                    <a:pt x="0" y="101"/>
                  </a:lnTo>
                  <a:lnTo>
                    <a:pt x="487" y="175"/>
                  </a:lnTo>
                  <a:lnTo>
                    <a:pt x="640" y="126"/>
                  </a:lnTo>
                  <a:lnTo>
                    <a:pt x="735" y="50"/>
                  </a:lnTo>
                  <a:lnTo>
                    <a:pt x="802" y="141"/>
                  </a:lnTo>
                  <a:lnTo>
                    <a:pt x="92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140"/>
            <p:cNvSpPr>
              <a:spLocks/>
            </p:cNvSpPr>
            <p:nvPr/>
          </p:nvSpPr>
          <p:spPr bwMode="auto">
            <a:xfrm>
              <a:off x="2798" y="2912"/>
              <a:ext cx="90" cy="514"/>
            </a:xfrm>
            <a:custGeom>
              <a:avLst/>
              <a:gdLst>
                <a:gd name="T0" fmla="*/ 0 w 180"/>
                <a:gd name="T1" fmla="*/ 24 h 1027"/>
                <a:gd name="T2" fmla="*/ 0 w 180"/>
                <a:gd name="T3" fmla="*/ 1027 h 1027"/>
                <a:gd name="T4" fmla="*/ 64 w 180"/>
                <a:gd name="T5" fmla="*/ 1027 h 1027"/>
                <a:gd name="T6" fmla="*/ 64 w 180"/>
                <a:gd name="T7" fmla="*/ 149 h 1027"/>
                <a:gd name="T8" fmla="*/ 126 w 180"/>
                <a:gd name="T9" fmla="*/ 157 h 1027"/>
                <a:gd name="T10" fmla="*/ 180 w 180"/>
                <a:gd name="T11" fmla="*/ 110 h 1027"/>
                <a:gd name="T12" fmla="*/ 180 w 180"/>
                <a:gd name="T13" fmla="*/ 0 h 1027"/>
                <a:gd name="T14" fmla="*/ 90 w 180"/>
                <a:gd name="T15" fmla="*/ 24 h 1027"/>
                <a:gd name="T16" fmla="*/ 126 w 180"/>
                <a:gd name="T17" fmla="*/ 71 h 1027"/>
                <a:gd name="T18" fmla="*/ 54 w 180"/>
                <a:gd name="T19" fmla="*/ 102 h 1027"/>
                <a:gd name="T20" fmla="*/ 0 w 180"/>
                <a:gd name="T21" fmla="*/ 24 h 1027"/>
                <a:gd name="T22" fmla="*/ 0 w 180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1027"/>
                <a:gd name="T38" fmla="*/ 180 w 180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1027">
                  <a:moveTo>
                    <a:pt x="0" y="24"/>
                  </a:moveTo>
                  <a:lnTo>
                    <a:pt x="0" y="1027"/>
                  </a:lnTo>
                  <a:lnTo>
                    <a:pt x="64" y="1027"/>
                  </a:lnTo>
                  <a:lnTo>
                    <a:pt x="64" y="149"/>
                  </a:lnTo>
                  <a:lnTo>
                    <a:pt x="126" y="157"/>
                  </a:lnTo>
                  <a:lnTo>
                    <a:pt x="180" y="110"/>
                  </a:lnTo>
                  <a:lnTo>
                    <a:pt x="180" y="0"/>
                  </a:lnTo>
                  <a:lnTo>
                    <a:pt x="90" y="24"/>
                  </a:lnTo>
                  <a:lnTo>
                    <a:pt x="126" y="71"/>
                  </a:lnTo>
                  <a:lnTo>
                    <a:pt x="54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141"/>
            <p:cNvSpPr>
              <a:spLocks/>
            </p:cNvSpPr>
            <p:nvPr/>
          </p:nvSpPr>
          <p:spPr bwMode="auto">
            <a:xfrm>
              <a:off x="2632" y="2912"/>
              <a:ext cx="90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4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0 w 181"/>
                <a:gd name="T15" fmla="*/ 24 h 1027"/>
                <a:gd name="T16" fmla="*/ 54 w 181"/>
                <a:gd name="T17" fmla="*/ 71 h 1027"/>
                <a:gd name="T18" fmla="*/ 127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4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0" y="24"/>
                  </a:lnTo>
                  <a:lnTo>
                    <a:pt x="54" y="71"/>
                  </a:lnTo>
                  <a:lnTo>
                    <a:pt x="127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142"/>
            <p:cNvSpPr>
              <a:spLocks/>
            </p:cNvSpPr>
            <p:nvPr/>
          </p:nvSpPr>
          <p:spPr bwMode="auto">
            <a:xfrm>
              <a:off x="2565" y="2912"/>
              <a:ext cx="90" cy="514"/>
            </a:xfrm>
            <a:custGeom>
              <a:avLst/>
              <a:gdLst>
                <a:gd name="T0" fmla="*/ 0 w 180"/>
                <a:gd name="T1" fmla="*/ 24 h 1027"/>
                <a:gd name="T2" fmla="*/ 0 w 180"/>
                <a:gd name="T3" fmla="*/ 1027 h 1027"/>
                <a:gd name="T4" fmla="*/ 62 w 180"/>
                <a:gd name="T5" fmla="*/ 1027 h 1027"/>
                <a:gd name="T6" fmla="*/ 62 w 180"/>
                <a:gd name="T7" fmla="*/ 149 h 1027"/>
                <a:gd name="T8" fmla="*/ 126 w 180"/>
                <a:gd name="T9" fmla="*/ 157 h 1027"/>
                <a:gd name="T10" fmla="*/ 180 w 180"/>
                <a:gd name="T11" fmla="*/ 110 h 1027"/>
                <a:gd name="T12" fmla="*/ 180 w 180"/>
                <a:gd name="T13" fmla="*/ 0 h 1027"/>
                <a:gd name="T14" fmla="*/ 90 w 180"/>
                <a:gd name="T15" fmla="*/ 24 h 1027"/>
                <a:gd name="T16" fmla="*/ 126 w 180"/>
                <a:gd name="T17" fmla="*/ 71 h 1027"/>
                <a:gd name="T18" fmla="*/ 54 w 180"/>
                <a:gd name="T19" fmla="*/ 102 h 1027"/>
                <a:gd name="T20" fmla="*/ 0 w 180"/>
                <a:gd name="T21" fmla="*/ 24 h 1027"/>
                <a:gd name="T22" fmla="*/ 0 w 180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1027"/>
                <a:gd name="T38" fmla="*/ 180 w 180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1027">
                  <a:moveTo>
                    <a:pt x="0" y="24"/>
                  </a:moveTo>
                  <a:lnTo>
                    <a:pt x="0" y="1027"/>
                  </a:lnTo>
                  <a:lnTo>
                    <a:pt x="62" y="1027"/>
                  </a:lnTo>
                  <a:lnTo>
                    <a:pt x="62" y="149"/>
                  </a:lnTo>
                  <a:lnTo>
                    <a:pt x="126" y="157"/>
                  </a:lnTo>
                  <a:lnTo>
                    <a:pt x="180" y="110"/>
                  </a:lnTo>
                  <a:lnTo>
                    <a:pt x="180" y="0"/>
                  </a:lnTo>
                  <a:lnTo>
                    <a:pt x="90" y="24"/>
                  </a:lnTo>
                  <a:lnTo>
                    <a:pt x="126" y="71"/>
                  </a:lnTo>
                  <a:lnTo>
                    <a:pt x="54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143"/>
            <p:cNvSpPr>
              <a:spLocks/>
            </p:cNvSpPr>
            <p:nvPr/>
          </p:nvSpPr>
          <p:spPr bwMode="auto">
            <a:xfrm>
              <a:off x="2398" y="2912"/>
              <a:ext cx="91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5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1 w 181"/>
                <a:gd name="T15" fmla="*/ 24 h 1027"/>
                <a:gd name="T16" fmla="*/ 55 w 181"/>
                <a:gd name="T17" fmla="*/ 71 h 1027"/>
                <a:gd name="T18" fmla="*/ 127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5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1" y="24"/>
                  </a:lnTo>
                  <a:lnTo>
                    <a:pt x="55" y="71"/>
                  </a:lnTo>
                  <a:lnTo>
                    <a:pt x="127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144"/>
            <p:cNvSpPr>
              <a:spLocks/>
            </p:cNvSpPr>
            <p:nvPr/>
          </p:nvSpPr>
          <p:spPr bwMode="auto">
            <a:xfrm>
              <a:off x="3367" y="2912"/>
              <a:ext cx="90" cy="514"/>
            </a:xfrm>
            <a:custGeom>
              <a:avLst/>
              <a:gdLst>
                <a:gd name="T0" fmla="*/ 0 w 180"/>
                <a:gd name="T1" fmla="*/ 24 h 1027"/>
                <a:gd name="T2" fmla="*/ 0 w 180"/>
                <a:gd name="T3" fmla="*/ 1027 h 1027"/>
                <a:gd name="T4" fmla="*/ 64 w 180"/>
                <a:gd name="T5" fmla="*/ 1027 h 1027"/>
                <a:gd name="T6" fmla="*/ 64 w 180"/>
                <a:gd name="T7" fmla="*/ 149 h 1027"/>
                <a:gd name="T8" fmla="*/ 126 w 180"/>
                <a:gd name="T9" fmla="*/ 157 h 1027"/>
                <a:gd name="T10" fmla="*/ 180 w 180"/>
                <a:gd name="T11" fmla="*/ 110 h 1027"/>
                <a:gd name="T12" fmla="*/ 180 w 180"/>
                <a:gd name="T13" fmla="*/ 0 h 1027"/>
                <a:gd name="T14" fmla="*/ 90 w 180"/>
                <a:gd name="T15" fmla="*/ 24 h 1027"/>
                <a:gd name="T16" fmla="*/ 126 w 180"/>
                <a:gd name="T17" fmla="*/ 71 h 1027"/>
                <a:gd name="T18" fmla="*/ 54 w 180"/>
                <a:gd name="T19" fmla="*/ 102 h 1027"/>
                <a:gd name="T20" fmla="*/ 0 w 180"/>
                <a:gd name="T21" fmla="*/ 24 h 1027"/>
                <a:gd name="T22" fmla="*/ 0 w 180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1027"/>
                <a:gd name="T38" fmla="*/ 180 w 180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1027">
                  <a:moveTo>
                    <a:pt x="0" y="24"/>
                  </a:moveTo>
                  <a:lnTo>
                    <a:pt x="0" y="1027"/>
                  </a:lnTo>
                  <a:lnTo>
                    <a:pt x="64" y="1027"/>
                  </a:lnTo>
                  <a:lnTo>
                    <a:pt x="64" y="149"/>
                  </a:lnTo>
                  <a:lnTo>
                    <a:pt x="126" y="157"/>
                  </a:lnTo>
                  <a:lnTo>
                    <a:pt x="180" y="110"/>
                  </a:lnTo>
                  <a:lnTo>
                    <a:pt x="180" y="0"/>
                  </a:lnTo>
                  <a:lnTo>
                    <a:pt x="90" y="24"/>
                  </a:lnTo>
                  <a:lnTo>
                    <a:pt x="126" y="71"/>
                  </a:lnTo>
                  <a:lnTo>
                    <a:pt x="54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145"/>
            <p:cNvSpPr>
              <a:spLocks/>
            </p:cNvSpPr>
            <p:nvPr/>
          </p:nvSpPr>
          <p:spPr bwMode="auto">
            <a:xfrm>
              <a:off x="3201" y="2912"/>
              <a:ext cx="90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4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0 w 181"/>
                <a:gd name="T15" fmla="*/ 24 h 1027"/>
                <a:gd name="T16" fmla="*/ 54 w 181"/>
                <a:gd name="T17" fmla="*/ 71 h 1027"/>
                <a:gd name="T18" fmla="*/ 126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4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0" y="24"/>
                  </a:lnTo>
                  <a:lnTo>
                    <a:pt x="54" y="71"/>
                  </a:lnTo>
                  <a:lnTo>
                    <a:pt x="126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146"/>
            <p:cNvSpPr>
              <a:spLocks/>
            </p:cNvSpPr>
            <p:nvPr/>
          </p:nvSpPr>
          <p:spPr bwMode="auto">
            <a:xfrm>
              <a:off x="3133" y="2912"/>
              <a:ext cx="91" cy="514"/>
            </a:xfrm>
            <a:custGeom>
              <a:avLst/>
              <a:gdLst>
                <a:gd name="T0" fmla="*/ 0 w 181"/>
                <a:gd name="T1" fmla="*/ 24 h 1027"/>
                <a:gd name="T2" fmla="*/ 0 w 181"/>
                <a:gd name="T3" fmla="*/ 1027 h 1027"/>
                <a:gd name="T4" fmla="*/ 63 w 181"/>
                <a:gd name="T5" fmla="*/ 1027 h 1027"/>
                <a:gd name="T6" fmla="*/ 63 w 181"/>
                <a:gd name="T7" fmla="*/ 149 h 1027"/>
                <a:gd name="T8" fmla="*/ 127 w 181"/>
                <a:gd name="T9" fmla="*/ 157 h 1027"/>
                <a:gd name="T10" fmla="*/ 181 w 181"/>
                <a:gd name="T11" fmla="*/ 110 h 1027"/>
                <a:gd name="T12" fmla="*/ 181 w 181"/>
                <a:gd name="T13" fmla="*/ 0 h 1027"/>
                <a:gd name="T14" fmla="*/ 91 w 181"/>
                <a:gd name="T15" fmla="*/ 24 h 1027"/>
                <a:gd name="T16" fmla="*/ 127 w 181"/>
                <a:gd name="T17" fmla="*/ 71 h 1027"/>
                <a:gd name="T18" fmla="*/ 55 w 181"/>
                <a:gd name="T19" fmla="*/ 102 h 1027"/>
                <a:gd name="T20" fmla="*/ 0 w 181"/>
                <a:gd name="T21" fmla="*/ 24 h 1027"/>
                <a:gd name="T22" fmla="*/ 0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0" y="24"/>
                  </a:moveTo>
                  <a:lnTo>
                    <a:pt x="0" y="1027"/>
                  </a:lnTo>
                  <a:lnTo>
                    <a:pt x="63" y="1027"/>
                  </a:lnTo>
                  <a:lnTo>
                    <a:pt x="63" y="149"/>
                  </a:lnTo>
                  <a:lnTo>
                    <a:pt x="127" y="157"/>
                  </a:lnTo>
                  <a:lnTo>
                    <a:pt x="181" y="110"/>
                  </a:lnTo>
                  <a:lnTo>
                    <a:pt x="181" y="0"/>
                  </a:lnTo>
                  <a:lnTo>
                    <a:pt x="91" y="24"/>
                  </a:lnTo>
                  <a:lnTo>
                    <a:pt x="127" y="71"/>
                  </a:lnTo>
                  <a:lnTo>
                    <a:pt x="55" y="10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147"/>
            <p:cNvSpPr>
              <a:spLocks/>
            </p:cNvSpPr>
            <p:nvPr/>
          </p:nvSpPr>
          <p:spPr bwMode="auto">
            <a:xfrm>
              <a:off x="2967" y="2912"/>
              <a:ext cx="91" cy="514"/>
            </a:xfrm>
            <a:custGeom>
              <a:avLst/>
              <a:gdLst>
                <a:gd name="T0" fmla="*/ 181 w 181"/>
                <a:gd name="T1" fmla="*/ 24 h 1027"/>
                <a:gd name="T2" fmla="*/ 181 w 181"/>
                <a:gd name="T3" fmla="*/ 1027 h 1027"/>
                <a:gd name="T4" fmla="*/ 118 w 181"/>
                <a:gd name="T5" fmla="*/ 1027 h 1027"/>
                <a:gd name="T6" fmla="*/ 118 w 181"/>
                <a:gd name="T7" fmla="*/ 149 h 1027"/>
                <a:gd name="T8" fmla="*/ 54 w 181"/>
                <a:gd name="T9" fmla="*/ 157 h 1027"/>
                <a:gd name="T10" fmla="*/ 0 w 181"/>
                <a:gd name="T11" fmla="*/ 110 h 1027"/>
                <a:gd name="T12" fmla="*/ 0 w 181"/>
                <a:gd name="T13" fmla="*/ 0 h 1027"/>
                <a:gd name="T14" fmla="*/ 90 w 181"/>
                <a:gd name="T15" fmla="*/ 24 h 1027"/>
                <a:gd name="T16" fmla="*/ 54 w 181"/>
                <a:gd name="T17" fmla="*/ 71 h 1027"/>
                <a:gd name="T18" fmla="*/ 126 w 181"/>
                <a:gd name="T19" fmla="*/ 102 h 1027"/>
                <a:gd name="T20" fmla="*/ 181 w 181"/>
                <a:gd name="T21" fmla="*/ 24 h 1027"/>
                <a:gd name="T22" fmla="*/ 181 w 181"/>
                <a:gd name="T23" fmla="*/ 24 h 10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027"/>
                <a:gd name="T38" fmla="*/ 181 w 181"/>
                <a:gd name="T39" fmla="*/ 1027 h 10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027">
                  <a:moveTo>
                    <a:pt x="181" y="24"/>
                  </a:moveTo>
                  <a:lnTo>
                    <a:pt x="181" y="1027"/>
                  </a:lnTo>
                  <a:lnTo>
                    <a:pt x="118" y="1027"/>
                  </a:lnTo>
                  <a:lnTo>
                    <a:pt x="118" y="149"/>
                  </a:lnTo>
                  <a:lnTo>
                    <a:pt x="54" y="157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90" y="24"/>
                  </a:lnTo>
                  <a:lnTo>
                    <a:pt x="54" y="71"/>
                  </a:lnTo>
                  <a:lnTo>
                    <a:pt x="126" y="102"/>
                  </a:lnTo>
                  <a:lnTo>
                    <a:pt x="1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148"/>
            <p:cNvSpPr>
              <a:spLocks/>
            </p:cNvSpPr>
            <p:nvPr/>
          </p:nvSpPr>
          <p:spPr bwMode="auto">
            <a:xfrm>
              <a:off x="2433" y="3405"/>
              <a:ext cx="419" cy="64"/>
            </a:xfrm>
            <a:custGeom>
              <a:avLst/>
              <a:gdLst>
                <a:gd name="T0" fmla="*/ 0 w 837"/>
                <a:gd name="T1" fmla="*/ 121 h 128"/>
                <a:gd name="T2" fmla="*/ 0 w 837"/>
                <a:gd name="T3" fmla="*/ 0 h 128"/>
                <a:gd name="T4" fmla="*/ 837 w 837"/>
                <a:gd name="T5" fmla="*/ 0 h 128"/>
                <a:gd name="T6" fmla="*/ 837 w 837"/>
                <a:gd name="T7" fmla="*/ 116 h 128"/>
                <a:gd name="T8" fmla="*/ 775 w 837"/>
                <a:gd name="T9" fmla="*/ 116 h 128"/>
                <a:gd name="T10" fmla="*/ 775 w 837"/>
                <a:gd name="T11" fmla="*/ 47 h 128"/>
                <a:gd name="T12" fmla="*/ 62 w 837"/>
                <a:gd name="T13" fmla="*/ 47 h 128"/>
                <a:gd name="T14" fmla="*/ 62 w 837"/>
                <a:gd name="T15" fmla="*/ 128 h 128"/>
                <a:gd name="T16" fmla="*/ 0 w 837"/>
                <a:gd name="T17" fmla="*/ 121 h 128"/>
                <a:gd name="T18" fmla="*/ 0 w 837"/>
                <a:gd name="T19" fmla="*/ 121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7"/>
                <a:gd name="T31" fmla="*/ 0 h 128"/>
                <a:gd name="T32" fmla="*/ 837 w 837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7" h="128">
                  <a:moveTo>
                    <a:pt x="0" y="121"/>
                  </a:moveTo>
                  <a:lnTo>
                    <a:pt x="0" y="0"/>
                  </a:lnTo>
                  <a:lnTo>
                    <a:pt x="837" y="0"/>
                  </a:lnTo>
                  <a:lnTo>
                    <a:pt x="837" y="116"/>
                  </a:lnTo>
                  <a:lnTo>
                    <a:pt x="775" y="116"/>
                  </a:lnTo>
                  <a:lnTo>
                    <a:pt x="775" y="47"/>
                  </a:lnTo>
                  <a:lnTo>
                    <a:pt x="62" y="47"/>
                  </a:lnTo>
                  <a:lnTo>
                    <a:pt x="62" y="12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149"/>
            <p:cNvSpPr>
              <a:spLocks/>
            </p:cNvSpPr>
            <p:nvPr/>
          </p:nvSpPr>
          <p:spPr bwMode="auto">
            <a:xfrm>
              <a:off x="3002" y="3406"/>
              <a:ext cx="419" cy="65"/>
            </a:xfrm>
            <a:custGeom>
              <a:avLst/>
              <a:gdLst>
                <a:gd name="T0" fmla="*/ 0 w 839"/>
                <a:gd name="T1" fmla="*/ 121 h 129"/>
                <a:gd name="T2" fmla="*/ 0 w 839"/>
                <a:gd name="T3" fmla="*/ 0 h 129"/>
                <a:gd name="T4" fmla="*/ 839 w 839"/>
                <a:gd name="T5" fmla="*/ 0 h 129"/>
                <a:gd name="T6" fmla="*/ 839 w 839"/>
                <a:gd name="T7" fmla="*/ 118 h 129"/>
                <a:gd name="T8" fmla="*/ 777 w 839"/>
                <a:gd name="T9" fmla="*/ 118 h 129"/>
                <a:gd name="T10" fmla="*/ 777 w 839"/>
                <a:gd name="T11" fmla="*/ 47 h 129"/>
                <a:gd name="T12" fmla="*/ 64 w 839"/>
                <a:gd name="T13" fmla="*/ 47 h 129"/>
                <a:gd name="T14" fmla="*/ 64 w 839"/>
                <a:gd name="T15" fmla="*/ 129 h 129"/>
                <a:gd name="T16" fmla="*/ 0 w 839"/>
                <a:gd name="T17" fmla="*/ 121 h 129"/>
                <a:gd name="T18" fmla="*/ 0 w 839"/>
                <a:gd name="T19" fmla="*/ 121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9"/>
                <a:gd name="T31" fmla="*/ 0 h 129"/>
                <a:gd name="T32" fmla="*/ 839 w 839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9" h="129">
                  <a:moveTo>
                    <a:pt x="0" y="121"/>
                  </a:moveTo>
                  <a:lnTo>
                    <a:pt x="0" y="0"/>
                  </a:lnTo>
                  <a:lnTo>
                    <a:pt x="839" y="0"/>
                  </a:lnTo>
                  <a:lnTo>
                    <a:pt x="839" y="118"/>
                  </a:lnTo>
                  <a:lnTo>
                    <a:pt x="777" y="118"/>
                  </a:lnTo>
                  <a:lnTo>
                    <a:pt x="777" y="47"/>
                  </a:lnTo>
                  <a:lnTo>
                    <a:pt x="64" y="47"/>
                  </a:lnTo>
                  <a:lnTo>
                    <a:pt x="64" y="129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150"/>
            <p:cNvSpPr>
              <a:spLocks/>
            </p:cNvSpPr>
            <p:nvPr/>
          </p:nvSpPr>
          <p:spPr bwMode="auto">
            <a:xfrm>
              <a:off x="2406" y="3450"/>
              <a:ext cx="1039" cy="53"/>
            </a:xfrm>
            <a:custGeom>
              <a:avLst/>
              <a:gdLst>
                <a:gd name="T0" fmla="*/ 0 w 2077"/>
                <a:gd name="T1" fmla="*/ 102 h 106"/>
                <a:gd name="T2" fmla="*/ 0 w 2077"/>
                <a:gd name="T3" fmla="*/ 0 h 106"/>
                <a:gd name="T4" fmla="*/ 2077 w 2077"/>
                <a:gd name="T5" fmla="*/ 0 h 106"/>
                <a:gd name="T6" fmla="*/ 2077 w 2077"/>
                <a:gd name="T7" fmla="*/ 90 h 106"/>
                <a:gd name="T8" fmla="*/ 2028 w 2077"/>
                <a:gd name="T9" fmla="*/ 90 h 106"/>
                <a:gd name="T10" fmla="*/ 2028 w 2077"/>
                <a:gd name="T11" fmla="*/ 43 h 106"/>
                <a:gd name="T12" fmla="*/ 57 w 2077"/>
                <a:gd name="T13" fmla="*/ 43 h 106"/>
                <a:gd name="T14" fmla="*/ 57 w 2077"/>
                <a:gd name="T15" fmla="*/ 106 h 106"/>
                <a:gd name="T16" fmla="*/ 0 w 2077"/>
                <a:gd name="T17" fmla="*/ 102 h 106"/>
                <a:gd name="T18" fmla="*/ 0 w 2077"/>
                <a:gd name="T19" fmla="*/ 102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7"/>
                <a:gd name="T31" fmla="*/ 0 h 106"/>
                <a:gd name="T32" fmla="*/ 2077 w 2077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7" h="106">
                  <a:moveTo>
                    <a:pt x="0" y="102"/>
                  </a:moveTo>
                  <a:lnTo>
                    <a:pt x="0" y="0"/>
                  </a:lnTo>
                  <a:lnTo>
                    <a:pt x="2077" y="0"/>
                  </a:lnTo>
                  <a:lnTo>
                    <a:pt x="2077" y="90"/>
                  </a:lnTo>
                  <a:lnTo>
                    <a:pt x="2028" y="90"/>
                  </a:lnTo>
                  <a:lnTo>
                    <a:pt x="2028" y="43"/>
                  </a:lnTo>
                  <a:lnTo>
                    <a:pt x="57" y="43"/>
                  </a:lnTo>
                  <a:lnTo>
                    <a:pt x="57" y="10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151"/>
            <p:cNvSpPr>
              <a:spLocks/>
            </p:cNvSpPr>
            <p:nvPr/>
          </p:nvSpPr>
          <p:spPr bwMode="auto">
            <a:xfrm>
              <a:off x="2359" y="3491"/>
              <a:ext cx="1131" cy="82"/>
            </a:xfrm>
            <a:custGeom>
              <a:avLst/>
              <a:gdLst>
                <a:gd name="T0" fmla="*/ 0 w 2262"/>
                <a:gd name="T1" fmla="*/ 156 h 164"/>
                <a:gd name="T2" fmla="*/ 0 w 2262"/>
                <a:gd name="T3" fmla="*/ 3 h 164"/>
                <a:gd name="T4" fmla="*/ 2262 w 2262"/>
                <a:gd name="T5" fmla="*/ 0 h 164"/>
                <a:gd name="T6" fmla="*/ 2262 w 2262"/>
                <a:gd name="T7" fmla="*/ 164 h 164"/>
                <a:gd name="T8" fmla="*/ 2190 w 2262"/>
                <a:gd name="T9" fmla="*/ 164 h 164"/>
                <a:gd name="T10" fmla="*/ 2190 w 2262"/>
                <a:gd name="T11" fmla="*/ 67 h 164"/>
                <a:gd name="T12" fmla="*/ 72 w 2262"/>
                <a:gd name="T13" fmla="*/ 67 h 164"/>
                <a:gd name="T14" fmla="*/ 72 w 2262"/>
                <a:gd name="T15" fmla="*/ 156 h 164"/>
                <a:gd name="T16" fmla="*/ 0 w 2262"/>
                <a:gd name="T17" fmla="*/ 156 h 164"/>
                <a:gd name="T18" fmla="*/ 0 w 2262"/>
                <a:gd name="T19" fmla="*/ 156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2"/>
                <a:gd name="T31" fmla="*/ 0 h 164"/>
                <a:gd name="T32" fmla="*/ 2262 w 2262"/>
                <a:gd name="T33" fmla="*/ 164 h 1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2" h="164">
                  <a:moveTo>
                    <a:pt x="0" y="156"/>
                  </a:moveTo>
                  <a:lnTo>
                    <a:pt x="0" y="3"/>
                  </a:lnTo>
                  <a:lnTo>
                    <a:pt x="2262" y="0"/>
                  </a:lnTo>
                  <a:lnTo>
                    <a:pt x="2262" y="164"/>
                  </a:lnTo>
                  <a:lnTo>
                    <a:pt x="2190" y="164"/>
                  </a:lnTo>
                  <a:lnTo>
                    <a:pt x="2190" y="67"/>
                  </a:lnTo>
                  <a:lnTo>
                    <a:pt x="72" y="67"/>
                  </a:lnTo>
                  <a:lnTo>
                    <a:pt x="72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152"/>
            <p:cNvSpPr>
              <a:spLocks/>
            </p:cNvSpPr>
            <p:nvPr/>
          </p:nvSpPr>
          <p:spPr bwMode="auto">
            <a:xfrm>
              <a:off x="2336" y="3550"/>
              <a:ext cx="1177" cy="45"/>
            </a:xfrm>
            <a:custGeom>
              <a:avLst/>
              <a:gdLst>
                <a:gd name="T0" fmla="*/ 0 w 2354"/>
                <a:gd name="T1" fmla="*/ 91 h 91"/>
                <a:gd name="T2" fmla="*/ 2354 w 2354"/>
                <a:gd name="T3" fmla="*/ 91 h 91"/>
                <a:gd name="T4" fmla="*/ 2354 w 2354"/>
                <a:gd name="T5" fmla="*/ 0 h 91"/>
                <a:gd name="T6" fmla="*/ 0 w 2354"/>
                <a:gd name="T7" fmla="*/ 0 h 91"/>
                <a:gd name="T8" fmla="*/ 0 w 2354"/>
                <a:gd name="T9" fmla="*/ 91 h 91"/>
                <a:gd name="T10" fmla="*/ 0 w 2354"/>
                <a:gd name="T11" fmla="*/ 91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4"/>
                <a:gd name="T19" fmla="*/ 0 h 91"/>
                <a:gd name="T20" fmla="*/ 2354 w 2354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4" h="91">
                  <a:moveTo>
                    <a:pt x="0" y="91"/>
                  </a:moveTo>
                  <a:lnTo>
                    <a:pt x="2354" y="91"/>
                  </a:lnTo>
                  <a:lnTo>
                    <a:pt x="2354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153"/>
            <p:cNvSpPr>
              <a:spLocks/>
            </p:cNvSpPr>
            <p:nvPr/>
          </p:nvSpPr>
          <p:spPr bwMode="auto">
            <a:xfrm>
              <a:off x="2868" y="3270"/>
              <a:ext cx="115" cy="188"/>
            </a:xfrm>
            <a:custGeom>
              <a:avLst/>
              <a:gdLst>
                <a:gd name="T0" fmla="*/ 0 w 229"/>
                <a:gd name="T1" fmla="*/ 369 h 377"/>
                <a:gd name="T2" fmla="*/ 0 w 229"/>
                <a:gd name="T3" fmla="*/ 0 h 377"/>
                <a:gd name="T4" fmla="*/ 229 w 229"/>
                <a:gd name="T5" fmla="*/ 0 h 377"/>
                <a:gd name="T6" fmla="*/ 229 w 229"/>
                <a:gd name="T7" fmla="*/ 377 h 377"/>
                <a:gd name="T8" fmla="*/ 192 w 229"/>
                <a:gd name="T9" fmla="*/ 373 h 377"/>
                <a:gd name="T10" fmla="*/ 192 w 229"/>
                <a:gd name="T11" fmla="*/ 36 h 377"/>
                <a:gd name="T12" fmla="*/ 36 w 229"/>
                <a:gd name="T13" fmla="*/ 36 h 377"/>
                <a:gd name="T14" fmla="*/ 36 w 229"/>
                <a:gd name="T15" fmla="*/ 377 h 377"/>
                <a:gd name="T16" fmla="*/ 0 w 229"/>
                <a:gd name="T17" fmla="*/ 369 h 377"/>
                <a:gd name="T18" fmla="*/ 0 w 229"/>
                <a:gd name="T19" fmla="*/ 369 h 3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377"/>
                <a:gd name="T32" fmla="*/ 229 w 229"/>
                <a:gd name="T33" fmla="*/ 377 h 3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377">
                  <a:moveTo>
                    <a:pt x="0" y="369"/>
                  </a:moveTo>
                  <a:lnTo>
                    <a:pt x="0" y="0"/>
                  </a:lnTo>
                  <a:lnTo>
                    <a:pt x="229" y="0"/>
                  </a:lnTo>
                  <a:lnTo>
                    <a:pt x="229" y="377"/>
                  </a:lnTo>
                  <a:lnTo>
                    <a:pt x="192" y="373"/>
                  </a:lnTo>
                  <a:lnTo>
                    <a:pt x="192" y="36"/>
                  </a:lnTo>
                  <a:lnTo>
                    <a:pt x="36" y="36"/>
                  </a:lnTo>
                  <a:lnTo>
                    <a:pt x="36" y="377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154"/>
            <p:cNvSpPr>
              <a:spLocks/>
            </p:cNvSpPr>
            <p:nvPr/>
          </p:nvSpPr>
          <p:spPr bwMode="auto">
            <a:xfrm>
              <a:off x="2578" y="3070"/>
              <a:ext cx="130" cy="23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155"/>
            <p:cNvSpPr>
              <a:spLocks/>
            </p:cNvSpPr>
            <p:nvPr/>
          </p:nvSpPr>
          <p:spPr bwMode="auto">
            <a:xfrm>
              <a:off x="2576" y="3144"/>
              <a:ext cx="131" cy="24"/>
            </a:xfrm>
            <a:custGeom>
              <a:avLst/>
              <a:gdLst>
                <a:gd name="T0" fmla="*/ 0 w 260"/>
                <a:gd name="T1" fmla="*/ 47 h 47"/>
                <a:gd name="T2" fmla="*/ 260 w 260"/>
                <a:gd name="T3" fmla="*/ 47 h 47"/>
                <a:gd name="T4" fmla="*/ 260 w 260"/>
                <a:gd name="T5" fmla="*/ 0 h 47"/>
                <a:gd name="T6" fmla="*/ 0 w 260"/>
                <a:gd name="T7" fmla="*/ 0 h 47"/>
                <a:gd name="T8" fmla="*/ 0 w 260"/>
                <a:gd name="T9" fmla="*/ 47 h 47"/>
                <a:gd name="T10" fmla="*/ 0 w 260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"/>
                <a:gd name="T19" fmla="*/ 0 h 47"/>
                <a:gd name="T20" fmla="*/ 260 w 260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" h="47">
                  <a:moveTo>
                    <a:pt x="0" y="47"/>
                  </a:moveTo>
                  <a:lnTo>
                    <a:pt x="260" y="47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156"/>
            <p:cNvSpPr>
              <a:spLocks/>
            </p:cNvSpPr>
            <p:nvPr/>
          </p:nvSpPr>
          <p:spPr bwMode="auto">
            <a:xfrm>
              <a:off x="2575" y="3219"/>
              <a:ext cx="130" cy="24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157"/>
            <p:cNvSpPr>
              <a:spLocks/>
            </p:cNvSpPr>
            <p:nvPr/>
          </p:nvSpPr>
          <p:spPr bwMode="auto">
            <a:xfrm>
              <a:off x="2632" y="3082"/>
              <a:ext cx="22" cy="145"/>
            </a:xfrm>
            <a:custGeom>
              <a:avLst/>
              <a:gdLst>
                <a:gd name="T0" fmla="*/ 0 w 45"/>
                <a:gd name="T1" fmla="*/ 291 h 291"/>
                <a:gd name="T2" fmla="*/ 45 w 45"/>
                <a:gd name="T3" fmla="*/ 291 h 291"/>
                <a:gd name="T4" fmla="*/ 45 w 45"/>
                <a:gd name="T5" fmla="*/ 0 h 291"/>
                <a:gd name="T6" fmla="*/ 0 w 45"/>
                <a:gd name="T7" fmla="*/ 0 h 291"/>
                <a:gd name="T8" fmla="*/ 0 w 45"/>
                <a:gd name="T9" fmla="*/ 291 h 291"/>
                <a:gd name="T10" fmla="*/ 0 w 45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91"/>
                <a:gd name="T20" fmla="*/ 45 w 45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91">
                  <a:moveTo>
                    <a:pt x="0" y="291"/>
                  </a:moveTo>
                  <a:lnTo>
                    <a:pt x="45" y="29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158"/>
            <p:cNvSpPr>
              <a:spLocks/>
            </p:cNvSpPr>
            <p:nvPr/>
          </p:nvSpPr>
          <p:spPr bwMode="auto">
            <a:xfrm>
              <a:off x="3146" y="3067"/>
              <a:ext cx="131" cy="23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159"/>
            <p:cNvSpPr>
              <a:spLocks/>
            </p:cNvSpPr>
            <p:nvPr/>
          </p:nvSpPr>
          <p:spPr bwMode="auto">
            <a:xfrm>
              <a:off x="3145" y="3141"/>
              <a:ext cx="131" cy="24"/>
            </a:xfrm>
            <a:custGeom>
              <a:avLst/>
              <a:gdLst>
                <a:gd name="T0" fmla="*/ 0 w 262"/>
                <a:gd name="T1" fmla="*/ 47 h 47"/>
                <a:gd name="T2" fmla="*/ 262 w 262"/>
                <a:gd name="T3" fmla="*/ 47 h 47"/>
                <a:gd name="T4" fmla="*/ 262 w 262"/>
                <a:gd name="T5" fmla="*/ 0 h 47"/>
                <a:gd name="T6" fmla="*/ 0 w 262"/>
                <a:gd name="T7" fmla="*/ 0 h 47"/>
                <a:gd name="T8" fmla="*/ 0 w 262"/>
                <a:gd name="T9" fmla="*/ 47 h 47"/>
                <a:gd name="T10" fmla="*/ 0 w 262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2"/>
                <a:gd name="T19" fmla="*/ 0 h 47"/>
                <a:gd name="T20" fmla="*/ 262 w 26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2" h="47">
                  <a:moveTo>
                    <a:pt x="0" y="47"/>
                  </a:moveTo>
                  <a:lnTo>
                    <a:pt x="262" y="47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160"/>
            <p:cNvSpPr>
              <a:spLocks/>
            </p:cNvSpPr>
            <p:nvPr/>
          </p:nvSpPr>
          <p:spPr bwMode="auto">
            <a:xfrm>
              <a:off x="3144" y="3216"/>
              <a:ext cx="130" cy="24"/>
            </a:xfrm>
            <a:custGeom>
              <a:avLst/>
              <a:gdLst>
                <a:gd name="T0" fmla="*/ 0 w 261"/>
                <a:gd name="T1" fmla="*/ 47 h 47"/>
                <a:gd name="T2" fmla="*/ 261 w 261"/>
                <a:gd name="T3" fmla="*/ 47 h 47"/>
                <a:gd name="T4" fmla="*/ 261 w 261"/>
                <a:gd name="T5" fmla="*/ 0 h 47"/>
                <a:gd name="T6" fmla="*/ 0 w 261"/>
                <a:gd name="T7" fmla="*/ 0 h 47"/>
                <a:gd name="T8" fmla="*/ 0 w 261"/>
                <a:gd name="T9" fmla="*/ 47 h 47"/>
                <a:gd name="T10" fmla="*/ 0 w 261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1"/>
                <a:gd name="T19" fmla="*/ 0 h 47"/>
                <a:gd name="T20" fmla="*/ 261 w 26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1" h="47">
                  <a:moveTo>
                    <a:pt x="0" y="47"/>
                  </a:moveTo>
                  <a:lnTo>
                    <a:pt x="261" y="47"/>
                  </a:lnTo>
                  <a:lnTo>
                    <a:pt x="261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161"/>
            <p:cNvSpPr>
              <a:spLocks/>
            </p:cNvSpPr>
            <p:nvPr/>
          </p:nvSpPr>
          <p:spPr bwMode="auto">
            <a:xfrm>
              <a:off x="3201" y="3079"/>
              <a:ext cx="22" cy="145"/>
            </a:xfrm>
            <a:custGeom>
              <a:avLst/>
              <a:gdLst>
                <a:gd name="T0" fmla="*/ 0 w 45"/>
                <a:gd name="T1" fmla="*/ 290 h 290"/>
                <a:gd name="T2" fmla="*/ 45 w 45"/>
                <a:gd name="T3" fmla="*/ 290 h 290"/>
                <a:gd name="T4" fmla="*/ 45 w 45"/>
                <a:gd name="T5" fmla="*/ 0 h 290"/>
                <a:gd name="T6" fmla="*/ 0 w 45"/>
                <a:gd name="T7" fmla="*/ 0 h 290"/>
                <a:gd name="T8" fmla="*/ 0 w 45"/>
                <a:gd name="T9" fmla="*/ 290 h 290"/>
                <a:gd name="T10" fmla="*/ 0 w 45"/>
                <a:gd name="T11" fmla="*/ 29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90"/>
                <a:gd name="T20" fmla="*/ 45 w 4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90">
                  <a:moveTo>
                    <a:pt x="0" y="290"/>
                  </a:moveTo>
                  <a:lnTo>
                    <a:pt x="45" y="29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162"/>
            <p:cNvSpPr>
              <a:spLocks/>
            </p:cNvSpPr>
            <p:nvPr/>
          </p:nvSpPr>
          <p:spPr bwMode="auto">
            <a:xfrm>
              <a:off x="2860" y="3070"/>
              <a:ext cx="133" cy="23"/>
            </a:xfrm>
            <a:custGeom>
              <a:avLst/>
              <a:gdLst>
                <a:gd name="T0" fmla="*/ 0 w 267"/>
                <a:gd name="T1" fmla="*/ 47 h 47"/>
                <a:gd name="T2" fmla="*/ 267 w 267"/>
                <a:gd name="T3" fmla="*/ 47 h 47"/>
                <a:gd name="T4" fmla="*/ 267 w 267"/>
                <a:gd name="T5" fmla="*/ 0 h 47"/>
                <a:gd name="T6" fmla="*/ 0 w 267"/>
                <a:gd name="T7" fmla="*/ 0 h 47"/>
                <a:gd name="T8" fmla="*/ 0 w 267"/>
                <a:gd name="T9" fmla="*/ 47 h 47"/>
                <a:gd name="T10" fmla="*/ 0 w 267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47"/>
                <a:gd name="T20" fmla="*/ 267 w 2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47">
                  <a:moveTo>
                    <a:pt x="0" y="47"/>
                  </a:moveTo>
                  <a:lnTo>
                    <a:pt x="267" y="47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163"/>
            <p:cNvSpPr>
              <a:spLocks/>
            </p:cNvSpPr>
            <p:nvPr/>
          </p:nvSpPr>
          <p:spPr bwMode="auto">
            <a:xfrm>
              <a:off x="2859" y="3144"/>
              <a:ext cx="133" cy="24"/>
            </a:xfrm>
            <a:custGeom>
              <a:avLst/>
              <a:gdLst>
                <a:gd name="T0" fmla="*/ 0 w 267"/>
                <a:gd name="T1" fmla="*/ 47 h 47"/>
                <a:gd name="T2" fmla="*/ 267 w 267"/>
                <a:gd name="T3" fmla="*/ 47 h 47"/>
                <a:gd name="T4" fmla="*/ 267 w 267"/>
                <a:gd name="T5" fmla="*/ 0 h 47"/>
                <a:gd name="T6" fmla="*/ 0 w 267"/>
                <a:gd name="T7" fmla="*/ 0 h 47"/>
                <a:gd name="T8" fmla="*/ 0 w 267"/>
                <a:gd name="T9" fmla="*/ 47 h 47"/>
                <a:gd name="T10" fmla="*/ 0 w 267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47"/>
                <a:gd name="T20" fmla="*/ 267 w 2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47">
                  <a:moveTo>
                    <a:pt x="0" y="47"/>
                  </a:moveTo>
                  <a:lnTo>
                    <a:pt x="267" y="47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164"/>
            <p:cNvSpPr>
              <a:spLocks/>
            </p:cNvSpPr>
            <p:nvPr/>
          </p:nvSpPr>
          <p:spPr bwMode="auto">
            <a:xfrm>
              <a:off x="2857" y="3219"/>
              <a:ext cx="134" cy="24"/>
            </a:xfrm>
            <a:custGeom>
              <a:avLst/>
              <a:gdLst>
                <a:gd name="T0" fmla="*/ 0 w 267"/>
                <a:gd name="T1" fmla="*/ 47 h 47"/>
                <a:gd name="T2" fmla="*/ 267 w 267"/>
                <a:gd name="T3" fmla="*/ 47 h 47"/>
                <a:gd name="T4" fmla="*/ 267 w 267"/>
                <a:gd name="T5" fmla="*/ 0 h 47"/>
                <a:gd name="T6" fmla="*/ 0 w 267"/>
                <a:gd name="T7" fmla="*/ 0 h 47"/>
                <a:gd name="T8" fmla="*/ 0 w 267"/>
                <a:gd name="T9" fmla="*/ 47 h 47"/>
                <a:gd name="T10" fmla="*/ 0 w 267"/>
                <a:gd name="T11" fmla="*/ 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47"/>
                <a:gd name="T20" fmla="*/ 267 w 2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47">
                  <a:moveTo>
                    <a:pt x="0" y="47"/>
                  </a:moveTo>
                  <a:lnTo>
                    <a:pt x="267" y="47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165"/>
            <p:cNvSpPr>
              <a:spLocks/>
            </p:cNvSpPr>
            <p:nvPr/>
          </p:nvSpPr>
          <p:spPr bwMode="auto">
            <a:xfrm>
              <a:off x="2915" y="3082"/>
              <a:ext cx="23" cy="145"/>
            </a:xfrm>
            <a:custGeom>
              <a:avLst/>
              <a:gdLst>
                <a:gd name="T0" fmla="*/ 0 w 46"/>
                <a:gd name="T1" fmla="*/ 291 h 291"/>
                <a:gd name="T2" fmla="*/ 46 w 46"/>
                <a:gd name="T3" fmla="*/ 291 h 291"/>
                <a:gd name="T4" fmla="*/ 46 w 46"/>
                <a:gd name="T5" fmla="*/ 0 h 291"/>
                <a:gd name="T6" fmla="*/ 0 w 46"/>
                <a:gd name="T7" fmla="*/ 0 h 291"/>
                <a:gd name="T8" fmla="*/ 0 w 46"/>
                <a:gd name="T9" fmla="*/ 291 h 291"/>
                <a:gd name="T10" fmla="*/ 0 w 46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91"/>
                <a:gd name="T20" fmla="*/ 46 w 46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91">
                  <a:moveTo>
                    <a:pt x="0" y="291"/>
                  </a:moveTo>
                  <a:lnTo>
                    <a:pt x="46" y="29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166"/>
            <p:cNvSpPr>
              <a:spLocks/>
            </p:cNvSpPr>
            <p:nvPr/>
          </p:nvSpPr>
          <p:spPr bwMode="auto">
            <a:xfrm>
              <a:off x="2857" y="3069"/>
              <a:ext cx="23" cy="174"/>
            </a:xfrm>
            <a:custGeom>
              <a:avLst/>
              <a:gdLst>
                <a:gd name="T0" fmla="*/ 0 w 46"/>
                <a:gd name="T1" fmla="*/ 0 h 348"/>
                <a:gd name="T2" fmla="*/ 46 w 46"/>
                <a:gd name="T3" fmla="*/ 17 h 348"/>
                <a:gd name="T4" fmla="*/ 46 w 46"/>
                <a:gd name="T5" fmla="*/ 309 h 348"/>
                <a:gd name="T6" fmla="*/ 0 w 46"/>
                <a:gd name="T7" fmla="*/ 348 h 348"/>
                <a:gd name="T8" fmla="*/ 0 w 46"/>
                <a:gd name="T9" fmla="*/ 0 h 348"/>
                <a:gd name="T10" fmla="*/ 0 w 46"/>
                <a:gd name="T11" fmla="*/ 0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48"/>
                <a:gd name="T20" fmla="*/ 46 w 46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48">
                  <a:moveTo>
                    <a:pt x="0" y="0"/>
                  </a:moveTo>
                  <a:lnTo>
                    <a:pt x="46" y="17"/>
                  </a:lnTo>
                  <a:lnTo>
                    <a:pt x="46" y="309"/>
                  </a:lnTo>
                  <a:lnTo>
                    <a:pt x="0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167"/>
            <p:cNvSpPr>
              <a:spLocks/>
            </p:cNvSpPr>
            <p:nvPr/>
          </p:nvSpPr>
          <p:spPr bwMode="auto">
            <a:xfrm>
              <a:off x="2970" y="3070"/>
              <a:ext cx="23" cy="173"/>
            </a:xfrm>
            <a:custGeom>
              <a:avLst/>
              <a:gdLst>
                <a:gd name="T0" fmla="*/ 45 w 45"/>
                <a:gd name="T1" fmla="*/ 0 h 347"/>
                <a:gd name="T2" fmla="*/ 0 w 45"/>
                <a:gd name="T3" fmla="*/ 17 h 347"/>
                <a:gd name="T4" fmla="*/ 0 w 45"/>
                <a:gd name="T5" fmla="*/ 308 h 347"/>
                <a:gd name="T6" fmla="*/ 45 w 45"/>
                <a:gd name="T7" fmla="*/ 347 h 347"/>
                <a:gd name="T8" fmla="*/ 45 w 45"/>
                <a:gd name="T9" fmla="*/ 0 h 347"/>
                <a:gd name="T10" fmla="*/ 45 w 45"/>
                <a:gd name="T11" fmla="*/ 0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47"/>
                <a:gd name="T20" fmla="*/ 45 w 45"/>
                <a:gd name="T21" fmla="*/ 347 h 3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47">
                  <a:moveTo>
                    <a:pt x="45" y="0"/>
                  </a:moveTo>
                  <a:lnTo>
                    <a:pt x="0" y="17"/>
                  </a:lnTo>
                  <a:lnTo>
                    <a:pt x="0" y="308"/>
                  </a:lnTo>
                  <a:lnTo>
                    <a:pt x="45" y="34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Text Box 168"/>
            <p:cNvSpPr txBox="1">
              <a:spLocks noChangeArrowheads="1"/>
            </p:cNvSpPr>
            <p:nvPr/>
          </p:nvSpPr>
          <p:spPr bwMode="auto">
            <a:xfrm>
              <a:off x="2448" y="3648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Bank</a:t>
              </a:r>
            </a:p>
          </p:txBody>
        </p:sp>
      </p:grpSp>
      <p:sp>
        <p:nvSpPr>
          <p:cNvPr id="17415" name="AutoShape 169"/>
          <p:cNvSpPr>
            <a:spLocks noChangeArrowheads="1"/>
          </p:cNvSpPr>
          <p:nvPr/>
        </p:nvSpPr>
        <p:spPr bwMode="auto">
          <a:xfrm>
            <a:off x="457200" y="1676400"/>
            <a:ext cx="2286000" cy="11430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CASHIER’S DEPARTMENT</a:t>
            </a:r>
          </a:p>
        </p:txBody>
      </p:sp>
      <p:grpSp>
        <p:nvGrpSpPr>
          <p:cNvPr id="13" name="Group 170"/>
          <p:cNvGrpSpPr>
            <a:grpSpLocks/>
          </p:cNvGrpSpPr>
          <p:nvPr/>
        </p:nvGrpSpPr>
        <p:grpSpPr bwMode="auto">
          <a:xfrm>
            <a:off x="5410200" y="4648200"/>
            <a:ext cx="2971800" cy="914400"/>
            <a:chOff x="3408" y="2928"/>
            <a:chExt cx="1872" cy="576"/>
          </a:xfrm>
        </p:grpSpPr>
        <p:sp>
          <p:nvSpPr>
            <p:cNvPr id="17419" name="AutoShape 171"/>
            <p:cNvSpPr>
              <a:spLocks noChangeArrowheads="1"/>
            </p:cNvSpPr>
            <p:nvPr/>
          </p:nvSpPr>
          <p:spPr bwMode="auto">
            <a:xfrm>
              <a:off x="3408" y="2976"/>
              <a:ext cx="768" cy="432"/>
            </a:xfrm>
            <a:prstGeom prst="rightArrow">
              <a:avLst>
                <a:gd name="adj1" fmla="val 44444"/>
                <a:gd name="adj2" fmla="val 55556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172"/>
            <p:cNvSpPr>
              <a:spLocks noChangeArrowheads="1"/>
            </p:cNvSpPr>
            <p:nvPr/>
          </p:nvSpPr>
          <p:spPr bwMode="auto">
            <a:xfrm>
              <a:off x="4224" y="2928"/>
              <a:ext cx="1056" cy="576"/>
            </a:xfrm>
            <a:prstGeom prst="flowChartPunchedTap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Deposit receipt</a:t>
              </a:r>
            </a:p>
          </p:txBody>
        </p:sp>
      </p:grpSp>
      <p:sp>
        <p:nvSpPr>
          <p:cNvPr id="160942" name="AutoShape 174"/>
          <p:cNvSpPr>
            <a:spLocks noChangeArrowheads="1"/>
          </p:cNvSpPr>
          <p:nvPr/>
        </p:nvSpPr>
        <p:spPr bwMode="auto">
          <a:xfrm>
            <a:off x="1181100" y="228600"/>
            <a:ext cx="6781800" cy="838200"/>
          </a:xfrm>
          <a:prstGeom prst="roundRect">
            <a:avLst>
              <a:gd name="adj" fmla="val 39394"/>
            </a:avLst>
          </a:pr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Retailers’ Sources of Cash</a:t>
            </a:r>
          </a:p>
        </p:txBody>
      </p:sp>
      <p:sp>
        <p:nvSpPr>
          <p:cNvPr id="160943" name="AutoShape 17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7568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7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 autoUpdateAnimBg="0"/>
      <p:bldP spid="1609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1265</Words>
  <Application>Microsoft Office PowerPoint</Application>
  <PresentationFormat>On-screen Show (4:3)</PresentationFormat>
  <Paragraphs>333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Microsoft ClipArt Gallery</vt:lpstr>
      <vt:lpstr>Cash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Controlling Cash Received from Cash Sales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Features of the Voucher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Networking Bank Reconciliation July 31, 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29</cp:revision>
  <dcterms:created xsi:type="dcterms:W3CDTF">2017-09-09T11:34:57Z</dcterms:created>
  <dcterms:modified xsi:type="dcterms:W3CDTF">2017-09-19T03:10:57Z</dcterms:modified>
</cp:coreProperties>
</file>